
<file path=[Content_Types].xml><?xml version="1.0" encoding="utf-8"?>
<Types xmlns="http://schemas.openxmlformats.org/package/2006/content-types">
  <Default Extension="bin" ContentType="application/vnd.openxmlformats-officedocument.oleObject"/>
  <Default Extension="emf" ContentType="image/x-emf"/>
  <Default Extension="eps" ContentType="image/ep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147483560" r:id="rId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2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838" autoAdjust="0"/>
    <p:restoredTop sz="94635"/>
  </p:normalViewPr>
  <p:slideViewPr>
    <p:cSldViewPr snapToGrid="0">
      <p:cViewPr>
        <p:scale>
          <a:sx n="120" d="100"/>
          <a:sy n="120" d="100"/>
        </p:scale>
        <p:origin x="2712" y="-2364"/>
      </p:cViewPr>
      <p:guideLst>
        <p:guide orient="horz" pos="1351"/>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KLMAIER Hannah" userId="5b916512-f7d6-4bd5-8c6b-029d904ccbf3" providerId="ADAL" clId="{D9E17C98-F96E-4D80-8474-803C30962083}"/>
    <pc:docChg chg="undo custSel modSld">
      <pc:chgData name="DANKLMAIER Hannah" userId="5b916512-f7d6-4bd5-8c6b-029d904ccbf3" providerId="ADAL" clId="{D9E17C98-F96E-4D80-8474-803C30962083}" dt="2026-08-05T12:52:23.079" v="2055" actId="1035"/>
      <pc:docMkLst>
        <pc:docMk/>
      </pc:docMkLst>
      <pc:sldChg chg="addSp delSp modSp mod">
        <pc:chgData name="DANKLMAIER Hannah" userId="5b916512-f7d6-4bd5-8c6b-029d904ccbf3" providerId="ADAL" clId="{D9E17C98-F96E-4D80-8474-803C30962083}" dt="2026-08-05T12:52:23.079" v="2055" actId="1035"/>
        <pc:sldMkLst>
          <pc:docMk/>
          <pc:sldMk cId="2816168904" sldId="2147483560"/>
        </pc:sldMkLst>
        <pc:spChg chg="mod">
          <ac:chgData name="DANKLMAIER Hannah" userId="5b916512-f7d6-4bd5-8c6b-029d904ccbf3" providerId="ADAL" clId="{D9E17C98-F96E-4D80-8474-803C30962083}" dt="2026-08-03T14:46:31.445" v="2006" actId="20577"/>
          <ac:spMkLst>
            <pc:docMk/>
            <pc:sldMk cId="2816168904" sldId="2147483560"/>
            <ac:spMk id="3" creationId="{37BAC005-DA3A-C1E7-95F6-28B6F933281A}"/>
          </ac:spMkLst>
        </pc:spChg>
        <pc:spChg chg="mod">
          <ac:chgData name="DANKLMAIER Hannah" userId="5b916512-f7d6-4bd5-8c6b-029d904ccbf3" providerId="ADAL" clId="{D9E17C98-F96E-4D80-8474-803C30962083}" dt="2026-08-03T14:46:37.708" v="2007" actId="313"/>
          <ac:spMkLst>
            <pc:docMk/>
            <pc:sldMk cId="2816168904" sldId="2147483560"/>
            <ac:spMk id="4" creationId="{1447B385-310A-7679-517B-8EA1A7291086}"/>
          </ac:spMkLst>
        </pc:spChg>
        <pc:spChg chg="add mod">
          <ac:chgData name="DANKLMAIER Hannah" userId="5b916512-f7d6-4bd5-8c6b-029d904ccbf3" providerId="ADAL" clId="{D9E17C98-F96E-4D80-8474-803C30962083}" dt="2026-08-05T12:49:58.763" v="2013" actId="14100"/>
          <ac:spMkLst>
            <pc:docMk/>
            <pc:sldMk cId="2816168904" sldId="2147483560"/>
            <ac:spMk id="5" creationId="{818FD4A4-6176-9EE2-889C-B9D240B8DFA7}"/>
          </ac:spMkLst>
        </pc:spChg>
        <pc:spChg chg="mod">
          <ac:chgData name="DANKLMAIER Hannah" userId="5b916512-f7d6-4bd5-8c6b-029d904ccbf3" providerId="ADAL" clId="{D9E17C98-F96E-4D80-8474-803C30962083}" dt="2026-08-03T14:22:57.087" v="1112" actId="1076"/>
          <ac:spMkLst>
            <pc:docMk/>
            <pc:sldMk cId="2816168904" sldId="2147483560"/>
            <ac:spMk id="6" creationId="{06E6B053-C2AF-F57C-5012-7243294D857F}"/>
          </ac:spMkLst>
        </pc:spChg>
        <pc:spChg chg="mod">
          <ac:chgData name="DANKLMAIER Hannah" userId="5b916512-f7d6-4bd5-8c6b-029d904ccbf3" providerId="ADAL" clId="{D9E17C98-F96E-4D80-8474-803C30962083}" dt="2026-08-03T14:16:17.741" v="813" actId="20577"/>
          <ac:spMkLst>
            <pc:docMk/>
            <pc:sldMk cId="2816168904" sldId="2147483560"/>
            <ac:spMk id="9" creationId="{28CB1355-D291-F804-EE51-8BD18D2030A4}"/>
          </ac:spMkLst>
        </pc:spChg>
        <pc:spChg chg="mod">
          <ac:chgData name="DANKLMAIER Hannah" userId="5b916512-f7d6-4bd5-8c6b-029d904ccbf3" providerId="ADAL" clId="{D9E17C98-F96E-4D80-8474-803C30962083}" dt="2026-08-03T14:36:05.857" v="1561" actId="20577"/>
          <ac:spMkLst>
            <pc:docMk/>
            <pc:sldMk cId="2816168904" sldId="2147483560"/>
            <ac:spMk id="10" creationId="{F770AAB1-D5E1-12BC-8A7A-667FB1FD66E4}"/>
          </ac:spMkLst>
        </pc:spChg>
        <pc:spChg chg="mod">
          <ac:chgData name="DANKLMAIER Hannah" userId="5b916512-f7d6-4bd5-8c6b-029d904ccbf3" providerId="ADAL" clId="{D9E17C98-F96E-4D80-8474-803C30962083}" dt="2026-08-03T14:15:26.870" v="781" actId="20577"/>
          <ac:spMkLst>
            <pc:docMk/>
            <pc:sldMk cId="2816168904" sldId="2147483560"/>
            <ac:spMk id="11" creationId="{82AFEFA2-EA40-A96A-52E7-CEC148DBBAE4}"/>
          </ac:spMkLst>
        </pc:spChg>
        <pc:spChg chg="mod">
          <ac:chgData name="DANKLMAIER Hannah" userId="5b916512-f7d6-4bd5-8c6b-029d904ccbf3" providerId="ADAL" clId="{D9E17C98-F96E-4D80-8474-803C30962083}" dt="2026-08-03T14:21:24.416" v="1043" actId="20577"/>
          <ac:spMkLst>
            <pc:docMk/>
            <pc:sldMk cId="2816168904" sldId="2147483560"/>
            <ac:spMk id="14" creationId="{63811EE9-8194-014A-65CA-B92578F8A7A2}"/>
          </ac:spMkLst>
        </pc:spChg>
        <pc:spChg chg="mod">
          <ac:chgData name="DANKLMAIER Hannah" userId="5b916512-f7d6-4bd5-8c6b-029d904ccbf3" providerId="ADAL" clId="{D9E17C98-F96E-4D80-8474-803C30962083}" dt="2026-08-03T14:16:41.863" v="820" actId="20577"/>
          <ac:spMkLst>
            <pc:docMk/>
            <pc:sldMk cId="2816168904" sldId="2147483560"/>
            <ac:spMk id="17" creationId="{67D6793B-7AF2-F9EF-1EAD-E76E6ACBE788}"/>
          </ac:spMkLst>
        </pc:spChg>
        <pc:spChg chg="mod">
          <ac:chgData name="DANKLMAIER Hannah" userId="5b916512-f7d6-4bd5-8c6b-029d904ccbf3" providerId="ADAL" clId="{D9E17C98-F96E-4D80-8474-803C30962083}" dt="2026-08-03T14:22:12.346" v="1087" actId="1037"/>
          <ac:spMkLst>
            <pc:docMk/>
            <pc:sldMk cId="2816168904" sldId="2147483560"/>
            <ac:spMk id="18" creationId="{1E402003-34EF-4D83-06C5-069B15C5B0EA}"/>
          </ac:spMkLst>
        </pc:spChg>
        <pc:spChg chg="mod">
          <ac:chgData name="DANKLMAIER Hannah" userId="5b916512-f7d6-4bd5-8c6b-029d904ccbf3" providerId="ADAL" clId="{D9E17C98-F96E-4D80-8474-803C30962083}" dt="2026-08-03T14:18:30.638" v="908" actId="14100"/>
          <ac:spMkLst>
            <pc:docMk/>
            <pc:sldMk cId="2816168904" sldId="2147483560"/>
            <ac:spMk id="28" creationId="{6D65DA82-239F-63F1-7869-BC871A0E5D9C}"/>
          </ac:spMkLst>
        </pc:spChg>
        <pc:spChg chg="mod">
          <ac:chgData name="DANKLMAIER Hannah" userId="5b916512-f7d6-4bd5-8c6b-029d904ccbf3" providerId="ADAL" clId="{D9E17C98-F96E-4D80-8474-803C30962083}" dt="2026-08-03T14:24:40.870" v="1156" actId="20577"/>
          <ac:spMkLst>
            <pc:docMk/>
            <pc:sldMk cId="2816168904" sldId="2147483560"/>
            <ac:spMk id="29" creationId="{B2752E90-43B0-DD2A-4CEB-60211A99BEEB}"/>
          </ac:spMkLst>
        </pc:spChg>
        <pc:spChg chg="mod">
          <ac:chgData name="DANKLMAIER Hannah" userId="5b916512-f7d6-4bd5-8c6b-029d904ccbf3" providerId="ADAL" clId="{D9E17C98-F96E-4D80-8474-803C30962083}" dt="2026-08-03T14:16:23.183" v="814" actId="790"/>
          <ac:spMkLst>
            <pc:docMk/>
            <pc:sldMk cId="2816168904" sldId="2147483560"/>
            <ac:spMk id="45" creationId="{EA3D0D38-AB91-7BD9-5B49-7F1E936D60CE}"/>
          </ac:spMkLst>
        </pc:spChg>
        <pc:spChg chg="mod">
          <ac:chgData name="DANKLMAIER Hannah" userId="5b916512-f7d6-4bd5-8c6b-029d904ccbf3" providerId="ADAL" clId="{D9E17C98-F96E-4D80-8474-803C30962083}" dt="2026-08-03T14:16:23.183" v="814" actId="790"/>
          <ac:spMkLst>
            <pc:docMk/>
            <pc:sldMk cId="2816168904" sldId="2147483560"/>
            <ac:spMk id="47" creationId="{3655E5D2-95A5-D7BC-1739-0E8CBE26FF9C}"/>
          </ac:spMkLst>
        </pc:spChg>
        <pc:spChg chg="mod">
          <ac:chgData name="DANKLMAIER Hannah" userId="5b916512-f7d6-4bd5-8c6b-029d904ccbf3" providerId="ADAL" clId="{D9E17C98-F96E-4D80-8474-803C30962083}" dt="2026-08-03T14:16:23.183" v="814" actId="790"/>
          <ac:spMkLst>
            <pc:docMk/>
            <pc:sldMk cId="2816168904" sldId="2147483560"/>
            <ac:spMk id="49" creationId="{F544B54A-2C19-DF7E-BC25-580B6D21B341}"/>
          </ac:spMkLst>
        </pc:spChg>
        <pc:spChg chg="mod">
          <ac:chgData name="DANKLMAIER Hannah" userId="5b916512-f7d6-4bd5-8c6b-029d904ccbf3" providerId="ADAL" clId="{D9E17C98-F96E-4D80-8474-803C30962083}" dt="2026-08-04T07:47:23.971" v="2008" actId="20577"/>
          <ac:spMkLst>
            <pc:docMk/>
            <pc:sldMk cId="2816168904" sldId="2147483560"/>
            <ac:spMk id="57" creationId="{8490F979-C161-97A3-98F3-D6AB5398B7E1}"/>
          </ac:spMkLst>
        </pc:spChg>
        <pc:spChg chg="mod">
          <ac:chgData name="DANKLMAIER Hannah" userId="5b916512-f7d6-4bd5-8c6b-029d904ccbf3" providerId="ADAL" clId="{D9E17C98-F96E-4D80-8474-803C30962083}" dt="2026-08-03T14:37:06.274" v="1567" actId="1037"/>
          <ac:spMkLst>
            <pc:docMk/>
            <pc:sldMk cId="2816168904" sldId="2147483560"/>
            <ac:spMk id="58" creationId="{CD7CB827-C5CD-8C76-20EA-819B18FAEEB5}"/>
          </ac:spMkLst>
        </pc:spChg>
        <pc:spChg chg="mod">
          <ac:chgData name="DANKLMAIER Hannah" userId="5b916512-f7d6-4bd5-8c6b-029d904ccbf3" providerId="ADAL" clId="{D9E17C98-F96E-4D80-8474-803C30962083}" dt="2026-08-03T14:29:33.405" v="1217" actId="20577"/>
          <ac:spMkLst>
            <pc:docMk/>
            <pc:sldMk cId="2816168904" sldId="2147483560"/>
            <ac:spMk id="59" creationId="{4582E6F8-113E-D1FC-3E38-130D70860FA5}"/>
          </ac:spMkLst>
        </pc:spChg>
        <pc:spChg chg="mod">
          <ac:chgData name="DANKLMAIER Hannah" userId="5b916512-f7d6-4bd5-8c6b-029d904ccbf3" providerId="ADAL" clId="{D9E17C98-F96E-4D80-8474-803C30962083}" dt="2026-08-03T14:29:26.138" v="1215" actId="20577"/>
          <ac:spMkLst>
            <pc:docMk/>
            <pc:sldMk cId="2816168904" sldId="2147483560"/>
            <ac:spMk id="1036" creationId="{29D5DEB5-4522-862D-C979-E2579284D885}"/>
          </ac:spMkLst>
        </pc:spChg>
        <pc:spChg chg="mod">
          <ac:chgData name="DANKLMAIER Hannah" userId="5b916512-f7d6-4bd5-8c6b-029d904ccbf3" providerId="ADAL" clId="{D9E17C98-F96E-4D80-8474-803C30962083}" dt="2026-08-03T14:30:01.175" v="1246" actId="20577"/>
          <ac:spMkLst>
            <pc:docMk/>
            <pc:sldMk cId="2816168904" sldId="2147483560"/>
            <ac:spMk id="1038" creationId="{630DC1FB-7B50-A767-7A0A-B3A06E9F5497}"/>
          </ac:spMkLst>
        </pc:spChg>
        <pc:spChg chg="mod">
          <ac:chgData name="DANKLMAIER Hannah" userId="5b916512-f7d6-4bd5-8c6b-029d904ccbf3" providerId="ADAL" clId="{D9E17C98-F96E-4D80-8474-803C30962083}" dt="2026-08-03T14:35:27.696" v="1560" actId="1036"/>
          <ac:spMkLst>
            <pc:docMk/>
            <pc:sldMk cId="2816168904" sldId="2147483560"/>
            <ac:spMk id="1046" creationId="{F7A3C48E-339C-D5CA-6028-DA4516AF751E}"/>
          </ac:spMkLst>
        </pc:spChg>
        <pc:spChg chg="mod">
          <ac:chgData name="DANKLMAIER Hannah" userId="5b916512-f7d6-4bd5-8c6b-029d904ccbf3" providerId="ADAL" clId="{D9E17C98-F96E-4D80-8474-803C30962083}" dt="2026-08-03T14:30:25.877" v="1287" actId="20577"/>
          <ac:spMkLst>
            <pc:docMk/>
            <pc:sldMk cId="2816168904" sldId="2147483560"/>
            <ac:spMk id="1047" creationId="{94F093B3-5A92-2336-AC40-F00F15BF0074}"/>
          </ac:spMkLst>
        </pc:spChg>
        <pc:spChg chg="mod">
          <ac:chgData name="DANKLMAIER Hannah" userId="5b916512-f7d6-4bd5-8c6b-029d904ccbf3" providerId="ADAL" clId="{D9E17C98-F96E-4D80-8474-803C30962083}" dt="2026-08-03T14:30:54.464" v="1307" actId="20577"/>
          <ac:spMkLst>
            <pc:docMk/>
            <pc:sldMk cId="2816168904" sldId="2147483560"/>
            <ac:spMk id="1048" creationId="{CDB2CBFA-CD3E-B0B5-9496-21FAFC8F68AD}"/>
          </ac:spMkLst>
        </pc:spChg>
        <pc:spChg chg="mod">
          <ac:chgData name="DANKLMAIER Hannah" userId="5b916512-f7d6-4bd5-8c6b-029d904ccbf3" providerId="ADAL" clId="{D9E17C98-F96E-4D80-8474-803C30962083}" dt="2026-08-05T12:52:23.079" v="2055" actId="1035"/>
          <ac:spMkLst>
            <pc:docMk/>
            <pc:sldMk cId="2816168904" sldId="2147483560"/>
            <ac:spMk id="1050" creationId="{0546645A-E142-AF34-6D74-F24E372E9B31}"/>
          </ac:spMkLst>
        </pc:spChg>
        <pc:spChg chg="mod">
          <ac:chgData name="DANKLMAIER Hannah" userId="5b916512-f7d6-4bd5-8c6b-029d904ccbf3" providerId="ADAL" clId="{D9E17C98-F96E-4D80-8474-803C30962083}" dt="2026-08-05T12:51:17.356" v="2028" actId="14100"/>
          <ac:spMkLst>
            <pc:docMk/>
            <pc:sldMk cId="2816168904" sldId="2147483560"/>
            <ac:spMk id="1053" creationId="{7D5D2A4E-4E81-1413-869C-FE1FE3A7622C}"/>
          </ac:spMkLst>
        </pc:spChg>
        <pc:graphicFrameChg chg="mod">
          <ac:chgData name="DANKLMAIER Hannah" userId="5b916512-f7d6-4bd5-8c6b-029d904ccbf3" providerId="ADAL" clId="{D9E17C98-F96E-4D80-8474-803C30962083}" dt="2026-08-03T14:24:50" v="1160" actId="20577"/>
          <ac:graphicFrameMkLst>
            <pc:docMk/>
            <pc:sldMk cId="2816168904" sldId="2147483560"/>
            <ac:graphicFrameMk id="8" creationId="{130BDBEB-6BB9-0853-C2E8-123F8FA760E1}"/>
          </ac:graphicFrameMkLst>
        </pc:graphicFrameChg>
        <pc:graphicFrameChg chg="mod modGraphic">
          <ac:chgData name="DANKLMAIER Hannah" userId="5b916512-f7d6-4bd5-8c6b-029d904ccbf3" providerId="ADAL" clId="{D9E17C98-F96E-4D80-8474-803C30962083}" dt="2026-08-03T14:18:26.118" v="907" actId="14100"/>
          <ac:graphicFrameMkLst>
            <pc:docMk/>
            <pc:sldMk cId="2816168904" sldId="2147483560"/>
            <ac:graphicFrameMk id="54" creationId="{03E7F725-8986-1D91-C67D-04793D059A5A}"/>
          </ac:graphicFrameMkLst>
        </pc:graphicFrameChg>
        <pc:graphicFrameChg chg="modGraphic">
          <ac:chgData name="DANKLMAIER Hannah" userId="5b916512-f7d6-4bd5-8c6b-029d904ccbf3" providerId="ADAL" clId="{D9E17C98-F96E-4D80-8474-803C30962083}" dt="2026-08-03T14:31:16.935" v="1329" actId="20577"/>
          <ac:graphicFrameMkLst>
            <pc:docMk/>
            <pc:sldMk cId="2816168904" sldId="2147483560"/>
            <ac:graphicFrameMk id="1045" creationId="{44FAB76E-8D36-A05A-7FC7-E56CCA1E7353}"/>
          </ac:graphicFrameMkLst>
        </pc:graphicFrameChg>
        <pc:picChg chg="mod">
          <ac:chgData name="DANKLMAIER Hannah" userId="5b916512-f7d6-4bd5-8c6b-029d904ccbf3" providerId="ADAL" clId="{D9E17C98-F96E-4D80-8474-803C30962083}" dt="2026-08-03T14:14:57.208" v="769" actId="1037"/>
          <ac:picMkLst>
            <pc:docMk/>
            <pc:sldMk cId="2816168904" sldId="2147483560"/>
            <ac:picMk id="13" creationId="{2B6E1F71-C636-8CD9-F407-838BEC9013AD}"/>
          </ac:picMkLst>
        </pc:picChg>
        <pc:picChg chg="mod">
          <ac:chgData name="DANKLMAIER Hannah" userId="5b916512-f7d6-4bd5-8c6b-029d904ccbf3" providerId="ADAL" clId="{D9E17C98-F96E-4D80-8474-803C30962083}" dt="2026-08-03T14:39:00.391" v="1673" actId="1035"/>
          <ac:picMkLst>
            <pc:docMk/>
            <pc:sldMk cId="2816168904" sldId="2147483560"/>
            <ac:picMk id="1052" creationId="{536C5D64-CFD8-8D72-A3BD-3768BF42AD5E}"/>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477646612865612"/>
          <c:y val="4.312108045317866E-3"/>
          <c:w val="0.55044706774268781"/>
          <c:h val="0.84468706117617653"/>
        </c:manualLayout>
      </c:layout>
      <c:doughnutChart>
        <c:varyColors val="1"/>
        <c:ser>
          <c:idx val="0"/>
          <c:order val="0"/>
          <c:tx>
            <c:strRef>
              <c:f>Tabelle1!$B$1</c:f>
              <c:strCache>
                <c:ptCount val="1"/>
                <c:pt idx="0">
                  <c:v>Spalte1</c:v>
                </c:pt>
              </c:strCache>
            </c:strRef>
          </c:tx>
          <c:dPt>
            <c:idx val="0"/>
            <c:bubble3D val="0"/>
            <c:spPr>
              <a:solidFill>
                <a:schemeClr val="tx1"/>
              </a:solidFill>
              <a:ln w="19050">
                <a:solidFill>
                  <a:schemeClr val="lt1"/>
                </a:solidFill>
              </a:ln>
              <a:effectLst/>
            </c:spPr>
            <c:extLst>
              <c:ext xmlns:c16="http://schemas.microsoft.com/office/drawing/2014/chart" uri="{C3380CC4-5D6E-409C-BE32-E72D297353CC}">
                <c16:uniqueId val="{00000001-489A-E046-A970-D102FD962D9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89A-E046-A970-D102FD962D9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89A-E046-A970-D102FD962D95}"/>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489A-E046-A970-D102FD962D95}"/>
              </c:ext>
            </c:extLst>
          </c:dPt>
          <c:dLbls>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mn-lt"/>
                    <a:ea typeface="+mn-ea"/>
                    <a:cs typeface="+mn-cs"/>
                  </a:defRPr>
                </a:pPr>
                <a:endParaRPr lang="de-D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Tabelle1!$A$2:$A$5</c:f>
              <c:strCache>
                <c:ptCount val="4"/>
                <c:pt idx="0">
                  <c:v>Datenreihe 1</c:v>
                </c:pt>
                <c:pt idx="1">
                  <c:v>Datenreihe 2</c:v>
                </c:pt>
                <c:pt idx="2">
                  <c:v>Datenreihe 3</c:v>
                </c:pt>
                <c:pt idx="3">
                  <c:v>Datenreihe 4</c:v>
                </c:pt>
              </c:strCache>
            </c:strRef>
          </c:cat>
          <c:val>
            <c:numRef>
              <c:f>Tabelle1!$B$2:$B$5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489A-E046-A970-D102FD962D95}"/>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layout>
        <c:manualLayout>
          <c:xMode val="edge"/>
          <c:yMode val="edge"/>
          <c:x val="5.0000067074055313E-2"/>
          <c:y val="0.92427299528735374"/>
          <c:w val="0.8999998658518894"/>
          <c:h val="7.1992177448407191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b="1">
          <a:solidFill>
            <a:schemeClr val="tx1"/>
          </a:solidFill>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275994076018296E-2"/>
          <c:y val="2.5042163847166163E-2"/>
          <c:w val="0.93872400592398153"/>
          <c:h val="0.78287831668100316"/>
        </c:manualLayout>
      </c:layout>
      <c:barChart>
        <c:barDir val="col"/>
        <c:grouping val="stacked"/>
        <c:varyColors val="0"/>
        <c:ser>
          <c:idx val="0"/>
          <c:order val="0"/>
          <c:tx>
            <c:strRef>
              <c:f>Tabelle1!$B$1</c:f>
              <c:strCache>
                <c:ptCount val="1"/>
                <c:pt idx="0">
                  <c:v>Datenreihe 1</c:v>
                </c:pt>
              </c:strCache>
            </c:strRef>
          </c:tx>
          <c:spPr>
            <a:solidFill>
              <a:schemeClr val="tx1"/>
            </a:solidFill>
            <a:ln>
              <a:noFill/>
            </a:ln>
            <a:effectLst/>
          </c:spPr>
          <c:invertIfNegative val="0"/>
          <c:cat>
            <c:strRef>
              <c:f>Tabelle1!$A$2:$A$5</c:f>
              <c:strCache>
                <c:ptCount val="4"/>
                <c:pt idx="0">
                  <c:v>Kategorie 1</c:v>
                </c:pt>
                <c:pt idx="1">
                  <c:v>Kategorie 2</c:v>
                </c:pt>
                <c:pt idx="2">
                  <c:v>Kategorie 3</c:v>
                </c:pt>
                <c:pt idx="3">
                  <c:v>Kategorie 4</c:v>
                </c:pt>
              </c:strCache>
            </c:strRef>
          </c:cat>
          <c:val>
            <c:numRef>
              <c:f>Tabelle1!$B$2:$B$5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3D61-4246-BA64-4EFFC8B6EE36}"/>
            </c:ext>
          </c:extLst>
        </c:ser>
        <c:ser>
          <c:idx val="1"/>
          <c:order val="1"/>
          <c:tx>
            <c:strRef>
              <c:f>Tabelle1!$C$1</c:f>
              <c:strCache>
                <c:ptCount val="1"/>
                <c:pt idx="0">
                  <c:v>Datenreihe 2</c:v>
                </c:pt>
              </c:strCache>
            </c:strRef>
          </c:tx>
          <c:spPr>
            <a:solidFill>
              <a:schemeClr val="accent1"/>
            </a:solidFill>
            <a:ln>
              <a:noFill/>
            </a:ln>
            <a:effectLst/>
          </c:spPr>
          <c:invertIfNegative val="0"/>
          <c:cat>
            <c:strRef>
              <c:f>Tabelle1!$A$2:$A$5</c:f>
              <c:strCache>
                <c:ptCount val="4"/>
                <c:pt idx="0">
                  <c:v>Kategorie 1</c:v>
                </c:pt>
                <c:pt idx="1">
                  <c:v>Kategorie 2</c:v>
                </c:pt>
                <c:pt idx="2">
                  <c:v>Kategorie 3</c:v>
                </c:pt>
                <c:pt idx="3">
                  <c:v>Kategorie 4</c:v>
                </c:pt>
              </c:strCache>
            </c:strRef>
          </c:cat>
          <c:val>
            <c:numRef>
              <c:f>Tabelle1!$C$2:$C$5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3D61-4246-BA64-4EFFC8B6EE36}"/>
            </c:ext>
          </c:extLst>
        </c:ser>
        <c:ser>
          <c:idx val="2"/>
          <c:order val="2"/>
          <c:tx>
            <c:strRef>
              <c:f>Tabelle1!$D$1</c:f>
              <c:strCache>
                <c:ptCount val="1"/>
                <c:pt idx="0">
                  <c:v>Datenreihe 3</c:v>
                </c:pt>
              </c:strCache>
            </c:strRef>
          </c:tx>
          <c:spPr>
            <a:solidFill>
              <a:schemeClr val="accent2"/>
            </a:solidFill>
            <a:ln>
              <a:noFill/>
            </a:ln>
            <a:effectLst/>
          </c:spPr>
          <c:invertIfNegative val="0"/>
          <c:cat>
            <c:strRef>
              <c:f>Tabelle1!$A$2:$A$5</c:f>
              <c:strCache>
                <c:ptCount val="4"/>
                <c:pt idx="0">
                  <c:v>Kategorie 1</c:v>
                </c:pt>
                <c:pt idx="1">
                  <c:v>Kategorie 2</c:v>
                </c:pt>
                <c:pt idx="2">
                  <c:v>Kategorie 3</c:v>
                </c:pt>
                <c:pt idx="3">
                  <c:v>Kategorie 4</c:v>
                </c:pt>
              </c:strCache>
            </c:strRef>
          </c:cat>
          <c:val>
            <c:numRef>
              <c:f>Tabelle1!$D$2:$D$5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3D61-4246-BA64-4EFFC8B6EE36}"/>
            </c:ext>
          </c:extLst>
        </c:ser>
        <c:dLbls>
          <c:showLegendKey val="0"/>
          <c:showVal val="0"/>
          <c:showCatName val="0"/>
          <c:showSerName val="0"/>
          <c:showPercent val="0"/>
          <c:showBubbleSize val="0"/>
        </c:dLbls>
        <c:gapWidth val="150"/>
        <c:overlap val="100"/>
        <c:axId val="482877312"/>
        <c:axId val="482881632"/>
      </c:barChart>
      <c:catAx>
        <c:axId val="482877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crossAx val="482881632"/>
        <c:crosses val="autoZero"/>
        <c:auto val="1"/>
        <c:lblAlgn val="ctr"/>
        <c:lblOffset val="100"/>
        <c:noMultiLvlLbl val="0"/>
      </c:catAx>
      <c:valAx>
        <c:axId val="482881632"/>
        <c:scaling>
          <c:orientation val="minMax"/>
        </c:scaling>
        <c:delete val="0"/>
        <c:axPos val="l"/>
        <c:majorGridlines>
          <c:spPr>
            <a:ln w="9525" cap="flat" cmpd="sng" algn="ctr">
              <a:solidFill>
                <a:schemeClr val="tx1"/>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de-DE"/>
          </a:p>
        </c:txPr>
        <c:crossAx val="482877312"/>
        <c:crosses val="autoZero"/>
        <c:crossBetween val="between"/>
      </c:valAx>
      <c:spPr>
        <a:noFill/>
        <a:ln>
          <a:noFill/>
        </a:ln>
        <a:effectLst/>
      </c:spPr>
    </c:plotArea>
    <c:legend>
      <c:legendPos val="b"/>
      <c:layout>
        <c:manualLayout>
          <c:xMode val="edge"/>
          <c:yMode val="edge"/>
          <c:x val="0.14606949793335214"/>
          <c:y val="0.92427299528735374"/>
          <c:w val="0.73690503385132411"/>
          <c:h val="7.1992177448407191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1" i="0" u="none" strike="noStrike" kern="1200" spc="0" baseline="0">
                <a:solidFill>
                  <a:srgbClr val="0019B0"/>
                </a:solidFill>
                <a:latin typeface="Arial" panose="020B0604020202020204" pitchFamily="34" charset="0"/>
                <a:ea typeface="+mn-ea"/>
                <a:cs typeface="Arial" panose="020B0604020202020204" pitchFamily="34" charset="0"/>
              </a:defRPr>
            </a:pPr>
            <a:r>
              <a:rPr lang="en-US" sz="1400" b="1" noProof="0" dirty="0">
                <a:solidFill>
                  <a:srgbClr val="0019B0"/>
                </a:solidFill>
              </a:rPr>
              <a:t>Contribution to value creation     in Austria</a:t>
            </a:r>
          </a:p>
        </c:rich>
      </c:tx>
      <c:layout>
        <c:manualLayout>
          <c:xMode val="edge"/>
          <c:yMode val="edge"/>
          <c:x val="0.1706291142155747"/>
          <c:y val="0"/>
        </c:manualLayout>
      </c:layout>
      <c:overlay val="0"/>
      <c:spPr>
        <a:noFill/>
        <a:ln>
          <a:noFill/>
        </a:ln>
        <a:effectLst/>
      </c:spPr>
      <c:txPr>
        <a:bodyPr rot="0" spcFirstLastPara="1" vertOverflow="ellipsis" vert="horz" wrap="square" anchor="ctr" anchorCtr="1"/>
        <a:lstStyle/>
        <a:p>
          <a:pPr algn="ctr">
            <a:defRPr sz="1400" b="1" i="0" u="none" strike="noStrike" kern="1200" spc="0" baseline="0">
              <a:solidFill>
                <a:srgbClr val="0019B0"/>
              </a:solidFill>
              <a:latin typeface="Arial" panose="020B0604020202020204" pitchFamily="34" charset="0"/>
              <a:ea typeface="+mn-ea"/>
              <a:cs typeface="Arial" panose="020B0604020202020204" pitchFamily="34" charset="0"/>
            </a:defRPr>
          </a:pPr>
          <a:endParaRPr lang="de-DE"/>
        </a:p>
      </c:txPr>
    </c:title>
    <c:autoTitleDeleted val="0"/>
    <c:plotArea>
      <c:layout>
        <c:manualLayout>
          <c:layoutTarget val="inner"/>
          <c:xMode val="edge"/>
          <c:yMode val="edge"/>
          <c:x val="0.20806008338250317"/>
          <c:y val="0.22087107719950208"/>
          <c:w val="0.55056062083684065"/>
          <c:h val="0.63122116359951863"/>
        </c:manualLayout>
      </c:layout>
      <c:barChart>
        <c:barDir val="col"/>
        <c:grouping val="stacked"/>
        <c:varyColors val="0"/>
        <c:ser>
          <c:idx val="0"/>
          <c:order val="0"/>
          <c:tx>
            <c:strRef>
              <c:f>Tabelle1!$B$1</c:f>
              <c:strCache>
                <c:ptCount val="1"/>
                <c:pt idx="0">
                  <c:v>Bankensteuer</c:v>
                </c:pt>
              </c:strCache>
            </c:strRef>
          </c:tx>
          <c:spPr>
            <a:solidFill>
              <a:srgbClr val="0019B0"/>
            </a:solidFill>
            <a:ln>
              <a:noFill/>
            </a:ln>
            <a:effectLst/>
          </c:spPr>
          <c:invertIfNegative val="0"/>
          <c:dLbls>
            <c:dLbl>
              <c:idx val="0"/>
              <c:layout>
                <c:manualLayout>
                  <c:x val="0.22830332131464892"/>
                  <c:y val="-2.9911116337499786E-3"/>
                </c:manualLayout>
              </c:layout>
              <c:tx>
                <c:rich>
                  <a:bodyPr/>
                  <a:lstStyle/>
                  <a:p>
                    <a:r>
                      <a:rPr lang="en-US" sz="1100" b="0" dirty="0">
                        <a:solidFill>
                          <a:srgbClr val="0019B0"/>
                        </a:solidFill>
                      </a:rPr>
                      <a:t>€</a:t>
                    </a:r>
                    <a:fld id="{117ABD7E-AA8E-4969-9155-EF8E752AD33D}" type="VALUE">
                      <a:rPr lang="en-US" sz="1100" b="0">
                        <a:solidFill>
                          <a:srgbClr val="0019B0"/>
                        </a:solidFill>
                      </a:rPr>
                      <a:pPr/>
                      <a:t>[WERT]</a:t>
                    </a:fld>
                    <a:r>
                      <a:rPr lang="en-US" sz="1100" b="0" dirty="0">
                        <a:solidFill>
                          <a:srgbClr val="0019B0"/>
                        </a:solidFill>
                      </a:rPr>
                      <a:t> million</a:t>
                    </a:r>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6C3-4EF9-9FBB-4239B6DED683}"/>
                </c:ext>
              </c:extLst>
            </c:dLbl>
            <c:spPr>
              <a:noFill/>
              <a:ln>
                <a:noFill/>
              </a:ln>
              <a:effectLst/>
            </c:spPr>
            <c:txPr>
              <a:bodyPr rot="0" spcFirstLastPara="1" vertOverflow="ellipsis" vert="horz" wrap="square" anchor="ctr" anchorCtr="1"/>
              <a:lstStyle/>
              <a:p>
                <a:pPr>
                  <a:defRPr sz="1000" b="0" i="0" u="none" strike="noStrike" kern="1200" baseline="0">
                    <a:solidFill>
                      <a:srgbClr val="0019B0"/>
                    </a:solidFill>
                    <a:latin typeface="Arial" panose="020B0604020202020204" pitchFamily="34" charset="0"/>
                    <a:ea typeface="+mn-ea"/>
                    <a:cs typeface="Arial" panose="020B0604020202020204" pitchFamily="34" charset="0"/>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c:f>
              <c:strCache>
                <c:ptCount val="1"/>
                <c:pt idx="0">
                  <c:v>Kategorie 1</c:v>
                </c:pt>
              </c:strCache>
            </c:strRef>
          </c:cat>
          <c:val>
            <c:numRef>
              <c:f>Tabelle1!$B$2</c:f>
              <c:numCache>
                <c:formatCode>General</c:formatCode>
                <c:ptCount val="1"/>
                <c:pt idx="0">
                  <c:v>13</c:v>
                </c:pt>
              </c:numCache>
            </c:numRef>
          </c:val>
          <c:extLst>
            <c:ext xmlns:c16="http://schemas.microsoft.com/office/drawing/2014/chart" uri="{C3380CC4-5D6E-409C-BE32-E72D297353CC}">
              <c16:uniqueId val="{00000001-E6C3-4EF9-9FBB-4239B6DED683}"/>
            </c:ext>
          </c:extLst>
        </c:ser>
        <c:ser>
          <c:idx val="1"/>
          <c:order val="1"/>
          <c:tx>
            <c:strRef>
              <c:f>Tabelle1!$C$1</c:f>
              <c:strCache>
                <c:ptCount val="1"/>
                <c:pt idx="0">
                  <c:v>Fördermaßnahmen</c:v>
                </c:pt>
              </c:strCache>
            </c:strRef>
          </c:tx>
          <c:spPr>
            <a:solidFill>
              <a:srgbClr val="99A3DF"/>
            </a:solidFill>
            <a:ln>
              <a:noFill/>
            </a:ln>
            <a:effectLst/>
          </c:spPr>
          <c:invertIfNegative val="0"/>
          <c:dLbls>
            <c:dLbl>
              <c:idx val="0"/>
              <c:layout>
                <c:manualLayout>
                  <c:x val="0.24925965135229547"/>
                  <c:y val="-1.3747533399491765E-2"/>
                </c:manualLayout>
              </c:layout>
              <c:tx>
                <c:rich>
                  <a:bodyPr rot="0" spcFirstLastPara="1" vertOverflow="ellipsis" vert="horz" wrap="square" anchor="ctr" anchorCtr="0"/>
                  <a:lstStyle/>
                  <a:p>
                    <a:pPr algn="l">
                      <a:defRPr sz="1000" b="0" i="0" u="none" strike="noStrike" kern="1200" baseline="0">
                        <a:solidFill>
                          <a:srgbClr val="0019B0"/>
                        </a:solidFill>
                        <a:latin typeface="Arial" panose="020B0604020202020204" pitchFamily="34" charset="0"/>
                        <a:ea typeface="+mn-ea"/>
                        <a:cs typeface="Arial" panose="020B0604020202020204" pitchFamily="34" charset="0"/>
                      </a:defRPr>
                    </a:pPr>
                    <a:r>
                      <a:rPr lang="en-US" sz="1100" b="0" dirty="0">
                        <a:solidFill>
                          <a:srgbClr val="0019B0"/>
                        </a:solidFill>
                      </a:rPr>
                      <a:t>€2,7 million</a:t>
                    </a:r>
                  </a:p>
                </c:rich>
              </c:tx>
              <c:spPr>
                <a:noFill/>
                <a:ln>
                  <a:noFill/>
                </a:ln>
                <a:effectLst/>
              </c:spPr>
              <c:txPr>
                <a:bodyPr rot="0" spcFirstLastPara="1" vertOverflow="ellipsis" vert="horz" wrap="square" anchor="ctr" anchorCtr="0"/>
                <a:lstStyle/>
                <a:p>
                  <a:pPr algn="l">
                    <a:defRPr sz="1000" b="0" i="0" u="none" strike="noStrike" kern="1200" baseline="0">
                      <a:solidFill>
                        <a:srgbClr val="0019B0"/>
                      </a:solidFill>
                      <a:latin typeface="Arial" panose="020B0604020202020204" pitchFamily="34" charset="0"/>
                      <a:ea typeface="+mn-ea"/>
                      <a:cs typeface="Arial" panose="020B0604020202020204" pitchFamily="34" charset="0"/>
                    </a:defRPr>
                  </a:pPr>
                  <a:endParaRPr lang="de-DE"/>
                </a:p>
              </c:txPr>
              <c:dLblPos val="ctr"/>
              <c:showLegendKey val="0"/>
              <c:showVal val="1"/>
              <c:showCatName val="0"/>
              <c:showSerName val="0"/>
              <c:showPercent val="0"/>
              <c:showBubbleSize val="0"/>
              <c:extLst>
                <c:ext xmlns:c15="http://schemas.microsoft.com/office/drawing/2012/chart" uri="{CE6537A1-D6FC-4f65-9D91-7224C49458BB}">
                  <c15:layout>
                    <c:manualLayout>
                      <c:w val="0.24125878884645449"/>
                      <c:h val="0.12885478032914774"/>
                    </c:manualLayout>
                  </c15:layout>
                  <c15:showDataLabelsRange val="0"/>
                </c:ext>
                <c:ext xmlns:c16="http://schemas.microsoft.com/office/drawing/2014/chart" uri="{C3380CC4-5D6E-409C-BE32-E72D297353CC}">
                  <c16:uniqueId val="{00000002-E6C3-4EF9-9FBB-4239B6DED683}"/>
                </c:ext>
              </c:extLst>
            </c:dLbl>
            <c:spPr>
              <a:noFill/>
              <a:ln>
                <a:noFill/>
              </a:ln>
              <a:effectLst/>
            </c:spPr>
            <c:txPr>
              <a:bodyPr rot="0" spcFirstLastPara="1" vertOverflow="ellipsis" vert="horz" wrap="square" anchor="ctr" anchorCtr="1"/>
              <a:lstStyle/>
              <a:p>
                <a:pPr>
                  <a:defRPr sz="1000" b="0" i="0" u="none" strike="noStrike" kern="1200" baseline="0">
                    <a:solidFill>
                      <a:srgbClr val="0019B0"/>
                    </a:solidFill>
                    <a:latin typeface="Arial" panose="020B0604020202020204" pitchFamily="34" charset="0"/>
                    <a:ea typeface="+mn-ea"/>
                    <a:cs typeface="Arial" panose="020B0604020202020204" pitchFamily="34" charset="0"/>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Tabelle1!$A$2</c:f>
              <c:strCache>
                <c:ptCount val="1"/>
                <c:pt idx="0">
                  <c:v>Kategorie 1</c:v>
                </c:pt>
              </c:strCache>
            </c:strRef>
          </c:cat>
          <c:val>
            <c:numRef>
              <c:f>Tabelle1!$C$2</c:f>
              <c:numCache>
                <c:formatCode>General</c:formatCode>
                <c:ptCount val="1"/>
                <c:pt idx="0">
                  <c:v>2.7</c:v>
                </c:pt>
              </c:numCache>
            </c:numRef>
          </c:val>
          <c:extLst>
            <c:ext xmlns:c16="http://schemas.microsoft.com/office/drawing/2014/chart" uri="{C3380CC4-5D6E-409C-BE32-E72D297353CC}">
              <c16:uniqueId val="{00000003-E6C3-4EF9-9FBB-4239B6DED683}"/>
            </c:ext>
          </c:extLst>
        </c:ser>
        <c:dLbls>
          <c:dLblPos val="ctr"/>
          <c:showLegendKey val="0"/>
          <c:showVal val="1"/>
          <c:showCatName val="0"/>
          <c:showSerName val="0"/>
          <c:showPercent val="0"/>
          <c:showBubbleSize val="0"/>
        </c:dLbls>
        <c:gapWidth val="150"/>
        <c:overlap val="100"/>
        <c:axId val="362888799"/>
        <c:axId val="362886879"/>
      </c:barChart>
      <c:catAx>
        <c:axId val="362888799"/>
        <c:scaling>
          <c:orientation val="minMax"/>
        </c:scaling>
        <c:delete val="1"/>
        <c:axPos val="b"/>
        <c:numFmt formatCode="General" sourceLinked="1"/>
        <c:majorTickMark val="none"/>
        <c:minorTickMark val="none"/>
        <c:tickLblPos val="nextTo"/>
        <c:crossAx val="362886879"/>
        <c:crosses val="autoZero"/>
        <c:auto val="1"/>
        <c:lblAlgn val="ctr"/>
        <c:lblOffset val="100"/>
        <c:noMultiLvlLbl val="0"/>
      </c:catAx>
      <c:valAx>
        <c:axId val="3628868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rgbClr val="0019B0"/>
                </a:solidFill>
                <a:latin typeface="Arial" panose="020B0604020202020204" pitchFamily="34" charset="0"/>
                <a:ea typeface="+mn-ea"/>
                <a:cs typeface="Arial" panose="020B0604020202020204" pitchFamily="34" charset="0"/>
              </a:defRPr>
            </a:pPr>
            <a:endParaRPr lang="de-DE"/>
          </a:p>
        </c:txPr>
        <c:crossAx val="3628887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39C096-9A4D-40F4-976D-BC2471BEBF9A}" type="datetimeFigureOut">
              <a:rPr lang="de-AT" smtClean="0"/>
              <a:t>05.08.2026</a:t>
            </a:fld>
            <a:endParaRPr lang="de-AT"/>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E391F-5C45-4A7A-B469-0968CA8A075D}" type="slidenum">
              <a:rPr lang="de-AT" smtClean="0"/>
              <a:t>‹Nr.›</a:t>
            </a:fld>
            <a:endParaRPr lang="de-AT"/>
          </a:p>
        </p:txBody>
      </p:sp>
    </p:spTree>
    <p:extLst>
      <p:ext uri="{BB962C8B-B14F-4D97-AF65-F5344CB8AC3E}">
        <p14:creationId xmlns:p14="http://schemas.microsoft.com/office/powerpoint/2010/main" val="273426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D1CB805-951E-447A-8C1C-633B13DD2D22}" type="slidenum">
              <a:rPr kumimoji="0" lang="de-A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de-A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74491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image" Target="../media/image3.sv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image" Target="../media/image4.svg"/><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5.svg"/><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6.xml"/><Relationship Id="rId5" Type="http://schemas.openxmlformats.org/officeDocument/2006/relationships/image" Target="../media/image6.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7.sv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7.svg"/><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5.sv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6.svg"/><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5.sv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33.xml"/><Relationship Id="rId5" Type="http://schemas.openxmlformats.org/officeDocument/2006/relationships/image" Target="../media/image6.svg"/><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8.xml"/><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40.xml"/><Relationship Id="rId5" Type="http://schemas.openxmlformats.org/officeDocument/2006/relationships/image" Target="../media/image8.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41.xml"/><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oleObject" Target="../embeddings/oleObject29.bin"/><Relationship Id="rId7" Type="http://schemas.openxmlformats.org/officeDocument/2006/relationships/image" Target="../media/image11.svg"/><Relationship Id="rId2" Type="http://schemas.openxmlformats.org/officeDocument/2006/relationships/slideMaster" Target="../slideMasters/slideMaster1.xml"/><Relationship Id="rId1" Type="http://schemas.openxmlformats.org/officeDocument/2006/relationships/tags" Target="../tags/tag4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oleObject" Target="../embeddings/oleObject30.bin"/><Relationship Id="rId7" Type="http://schemas.openxmlformats.org/officeDocument/2006/relationships/image" Target="../media/image15.svg"/><Relationship Id="rId2" Type="http://schemas.openxmlformats.org/officeDocument/2006/relationships/slideMaster" Target="../slideMasters/slideMaster1.xml"/><Relationship Id="rId1" Type="http://schemas.openxmlformats.org/officeDocument/2006/relationships/tags" Target="../tags/tag43.xml"/><Relationship Id="rId6" Type="http://schemas.openxmlformats.org/officeDocument/2006/relationships/image" Target="../media/image14.sv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svg"/><Relationship Id="rId4" Type="http://schemas.openxmlformats.org/officeDocument/2006/relationships/image" Target="../media/image1.emf"/><Relationship Id="rId9" Type="http://schemas.openxmlformats.org/officeDocument/2006/relationships/image" Target="../media/image17.svg"/></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44.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45.xml"/><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7.xml"/><Relationship Id="rId6" Type="http://schemas.openxmlformats.org/officeDocument/2006/relationships/image" Target="../media/image2.png"/><Relationship Id="rId5" Type="http://schemas.openxmlformats.org/officeDocument/2006/relationships/image" Target="../media/image20.svg"/><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20.svg"/><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50.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1.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13" Type="http://schemas.openxmlformats.org/officeDocument/2006/relationships/image" Target="../media/image29.svg"/><Relationship Id="rId18" Type="http://schemas.openxmlformats.org/officeDocument/2006/relationships/image" Target="../media/image34.svg"/><Relationship Id="rId26" Type="http://schemas.openxmlformats.org/officeDocument/2006/relationships/image" Target="../media/image42.svg"/><Relationship Id="rId3" Type="http://schemas.openxmlformats.org/officeDocument/2006/relationships/oleObject" Target="../embeddings/oleObject4.bin"/><Relationship Id="rId21" Type="http://schemas.openxmlformats.org/officeDocument/2006/relationships/image" Target="../media/image37.svg"/><Relationship Id="rId7" Type="http://schemas.openxmlformats.org/officeDocument/2006/relationships/image" Target="../media/image23.svg"/><Relationship Id="rId12" Type="http://schemas.openxmlformats.org/officeDocument/2006/relationships/image" Target="../media/image28.svg"/><Relationship Id="rId17" Type="http://schemas.openxmlformats.org/officeDocument/2006/relationships/image" Target="../media/image33.svg"/><Relationship Id="rId25" Type="http://schemas.openxmlformats.org/officeDocument/2006/relationships/image" Target="../media/image41.svg"/><Relationship Id="rId33" Type="http://schemas.openxmlformats.org/officeDocument/2006/relationships/image" Target="../media/image49.emf"/><Relationship Id="rId2" Type="http://schemas.openxmlformats.org/officeDocument/2006/relationships/slideMaster" Target="../slideMasters/slideMaster1.xml"/><Relationship Id="rId16" Type="http://schemas.openxmlformats.org/officeDocument/2006/relationships/image" Target="../media/image32.svg"/><Relationship Id="rId20" Type="http://schemas.openxmlformats.org/officeDocument/2006/relationships/image" Target="../media/image36.svg"/><Relationship Id="rId29" Type="http://schemas.openxmlformats.org/officeDocument/2006/relationships/image" Target="../media/image45.svg"/><Relationship Id="rId1" Type="http://schemas.openxmlformats.org/officeDocument/2006/relationships/tags" Target="../tags/tag52.xml"/><Relationship Id="rId6" Type="http://schemas.openxmlformats.org/officeDocument/2006/relationships/image" Target="../media/image22.svg"/><Relationship Id="rId11" Type="http://schemas.openxmlformats.org/officeDocument/2006/relationships/image" Target="../media/image27.svg"/><Relationship Id="rId24" Type="http://schemas.openxmlformats.org/officeDocument/2006/relationships/image" Target="../media/image40.svg"/><Relationship Id="rId32" Type="http://schemas.openxmlformats.org/officeDocument/2006/relationships/image" Target="../media/image48.emf"/><Relationship Id="rId5" Type="http://schemas.openxmlformats.org/officeDocument/2006/relationships/image" Target="../media/image21.svg"/><Relationship Id="rId15" Type="http://schemas.openxmlformats.org/officeDocument/2006/relationships/image" Target="../media/image31.svg"/><Relationship Id="rId23" Type="http://schemas.openxmlformats.org/officeDocument/2006/relationships/image" Target="../media/image39.svg"/><Relationship Id="rId28" Type="http://schemas.openxmlformats.org/officeDocument/2006/relationships/image" Target="../media/image44.svg"/><Relationship Id="rId10" Type="http://schemas.openxmlformats.org/officeDocument/2006/relationships/image" Target="../media/image26.svg"/><Relationship Id="rId19" Type="http://schemas.openxmlformats.org/officeDocument/2006/relationships/image" Target="../media/image35.svg"/><Relationship Id="rId31" Type="http://schemas.openxmlformats.org/officeDocument/2006/relationships/image" Target="../media/image47.svg"/><Relationship Id="rId4" Type="http://schemas.openxmlformats.org/officeDocument/2006/relationships/image" Target="../media/image1.emf"/><Relationship Id="rId9" Type="http://schemas.openxmlformats.org/officeDocument/2006/relationships/image" Target="../media/image25.svg"/><Relationship Id="rId14" Type="http://schemas.openxmlformats.org/officeDocument/2006/relationships/image" Target="../media/image30.svg"/><Relationship Id="rId22" Type="http://schemas.openxmlformats.org/officeDocument/2006/relationships/image" Target="../media/image38.svg"/><Relationship Id="rId27" Type="http://schemas.openxmlformats.org/officeDocument/2006/relationships/image" Target="../media/image43.svg"/><Relationship Id="rId30" Type="http://schemas.openxmlformats.org/officeDocument/2006/relationships/image" Target="../media/image46.svg"/><Relationship Id="rId8" Type="http://schemas.openxmlformats.org/officeDocument/2006/relationships/image" Target="../media/image24.svg"/></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Master" Target="../slideMasters/slideMaster1.xml"/><Relationship Id="rId1" Type="http://schemas.openxmlformats.org/officeDocument/2006/relationships/tags" Target="../tags/tag54.x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51.png"/></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5.xml"/><Relationship Id="rId5" Type="http://schemas.openxmlformats.org/officeDocument/2006/relationships/image" Target="../media/image52.pn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2.png"/><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7.xml"/><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53.eps"/><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9.xml"/><Relationship Id="rId5" Type="http://schemas.openxmlformats.org/officeDocument/2006/relationships/image" Target="../media/image53.eps"/><Relationship Id="rId4" Type="http://schemas.openxmlformats.org/officeDocument/2006/relationships/image" Target="../media/image1.emf"/></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62.xml"/><Relationship Id="rId7" Type="http://schemas.openxmlformats.org/officeDocument/2006/relationships/image" Target="../media/image54.jpeg"/><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oleObject" Target="../embeddings/oleObject34.bin"/><Relationship Id="rId5" Type="http://schemas.openxmlformats.org/officeDocument/2006/relationships/slideMaster" Target="../slideMasters/slideMaster1.xml"/><Relationship Id="rId4" Type="http://schemas.openxmlformats.org/officeDocument/2006/relationships/tags" Target="../tags/tag6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image" Target="../media/image56.jpe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oleObject" Target="../embeddings/oleObject34.bin"/><Relationship Id="rId5" Type="http://schemas.openxmlformats.org/officeDocument/2006/relationships/slideMaster" Target="../slideMasters/slideMaster1.xml"/><Relationship Id="rId4" Type="http://schemas.openxmlformats.org/officeDocument/2006/relationships/tags" Target="../tags/tag67.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68.xml"/><Relationship Id="rId4" Type="http://schemas.openxmlformats.org/officeDocument/2006/relationships/image" Target="../media/image1.emf"/></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69.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1.emf"/></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tags" Target="../tags/tag72.xml"/><Relationship Id="rId7" Type="http://schemas.openxmlformats.org/officeDocument/2006/relationships/image" Target="../media/image54.jpe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oleObject" Target="../embeddings/oleObject34.bin"/><Relationship Id="rId5" Type="http://schemas.openxmlformats.org/officeDocument/2006/relationships/slideMaster" Target="../slideMasters/slideMaster1.xml"/><Relationship Id="rId4" Type="http://schemas.openxmlformats.org/officeDocument/2006/relationships/tags" Target="../tags/tag73.xml"/></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74.xml"/><Relationship Id="rId5" Type="http://schemas.openxmlformats.org/officeDocument/2006/relationships/image" Target="../media/image58.png"/><Relationship Id="rId4" Type="http://schemas.openxmlformats.org/officeDocument/2006/relationships/image" Target="../media/image57.png"/></Relationships>
</file>

<file path=ppt/slideLayouts/_rels/slideLayout75.xml.rels><?xml version="1.0" encoding="UTF-8" standalone="yes"?>
<Relationships xmlns="http://schemas.openxmlformats.org/package/2006/relationships"><Relationship Id="rId3" Type="http://schemas.openxmlformats.org/officeDocument/2006/relationships/tags" Target="../tags/tag77.xml"/><Relationship Id="rId7" Type="http://schemas.openxmlformats.org/officeDocument/2006/relationships/image" Target="../media/image56.jpeg"/><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oleObject" Target="../embeddings/oleObject34.bin"/><Relationship Id="rId5" Type="http://schemas.openxmlformats.org/officeDocument/2006/relationships/slideMaster" Target="../slideMasters/slideMaster1.xml"/><Relationship Id="rId4" Type="http://schemas.openxmlformats.org/officeDocument/2006/relationships/tags" Target="../tags/tag78.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image" Target="../media/image54.jpeg"/><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oleObject" Target="../embeddings/oleObject34.bin"/><Relationship Id="rId5" Type="http://schemas.openxmlformats.org/officeDocument/2006/relationships/slideMaster" Target="../slideMasters/slideMaster1.xml"/><Relationship Id="rId4" Type="http://schemas.openxmlformats.org/officeDocument/2006/relationships/tags" Target="../tags/tag82.xml"/></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83.xml"/><Relationship Id="rId4" Type="http://schemas.openxmlformats.org/officeDocument/2006/relationships/image" Target="../media/image1.emf"/></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image" Target="../media/image56.jpeg"/><Relationship Id="rId4" Type="http://schemas.openxmlformats.org/officeDocument/2006/relationships/oleObject" Target="../embeddings/oleObject34.bin"/></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de-DE"/>
              <a:t>Mastertitelformat bearbeiten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‹Nr.›</a:t>
            </a:fld>
            <a:endParaRPr lang="en-US" dirty="0"/>
          </a:p>
        </p:txBody>
      </p:sp>
      <p:graphicFrame>
        <p:nvGraphicFramePr>
          <p:cNvPr id="7" name="think-cell data - do not delete" hidden="1">
            <a:extLst>
              <a:ext uri="{FF2B5EF4-FFF2-40B4-BE49-F238E27FC236}">
                <a16:creationId xmlns:a16="http://schemas.microsoft.com/office/drawing/2014/main" id="{FD7404C4-46FD-D17F-7B51-924D2F379BEC}"/>
              </a:ext>
            </a:extLst>
          </p:cNvPr>
          <p:cNvGraphicFramePr>
            <a:graphicFrameLocks noChangeAspect="1"/>
          </p:cNvGraphicFramePr>
          <p:nvPr userDrawn="1">
            <p:custDataLst>
              <p:tags r:id="rId1"/>
            </p:custDataLst>
            <p:extLst>
              <p:ext uri="{D42A27DB-BD31-4B8C-83A1-F6EECF244321}">
                <p14:modId xmlns:p14="http://schemas.microsoft.com/office/powerpoint/2010/main" val="3242515183"/>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7" name="think-cell data - do not delete" hidden="1">
                        <a:extLst>
                          <a:ext uri="{FF2B5EF4-FFF2-40B4-BE49-F238E27FC236}">
                            <a16:creationId xmlns:a16="http://schemas.microsoft.com/office/drawing/2014/main" id="{FD7404C4-46FD-D17F-7B51-924D2F379BEC}"/>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grpSp>
        <p:nvGrpSpPr>
          <p:cNvPr id="8" name="Gruppieren 7">
            <a:extLst>
              <a:ext uri="{FF2B5EF4-FFF2-40B4-BE49-F238E27FC236}">
                <a16:creationId xmlns:a16="http://schemas.microsoft.com/office/drawing/2014/main" id="{577A105F-02D4-BF1D-B897-7D6C3EF77859}"/>
              </a:ext>
            </a:extLst>
          </p:cNvPr>
          <p:cNvGrpSpPr>
            <a:grpSpLocks noChangeAspect="1"/>
          </p:cNvGrpSpPr>
          <p:nvPr userDrawn="1"/>
        </p:nvGrpSpPr>
        <p:grpSpPr>
          <a:xfrm>
            <a:off x="4771866" y="789846"/>
            <a:ext cx="1795921" cy="782046"/>
            <a:chOff x="4224337" y="3161347"/>
            <a:chExt cx="3763327" cy="638174"/>
          </a:xfrm>
          <a:solidFill>
            <a:schemeClr val="bg1"/>
          </a:solidFill>
        </p:grpSpPr>
        <p:grpSp>
          <p:nvGrpSpPr>
            <p:cNvPr id="9" name="Grafik 6">
              <a:extLst>
                <a:ext uri="{FF2B5EF4-FFF2-40B4-BE49-F238E27FC236}">
                  <a16:creationId xmlns:a16="http://schemas.microsoft.com/office/drawing/2014/main" id="{B8F7BF8A-0F1F-646D-5E19-FC5907F28966}"/>
                </a:ext>
              </a:extLst>
            </p:cNvPr>
            <p:cNvGrpSpPr/>
            <p:nvPr/>
          </p:nvGrpSpPr>
          <p:grpSpPr>
            <a:xfrm>
              <a:off x="4224337" y="3161347"/>
              <a:ext cx="3763327" cy="613410"/>
              <a:chOff x="4224337" y="3161347"/>
              <a:chExt cx="3763327" cy="613410"/>
            </a:xfrm>
            <a:grpFill/>
          </p:grpSpPr>
          <p:sp>
            <p:nvSpPr>
              <p:cNvPr id="11" name="Freihandform: Form 10">
                <a:extLst>
                  <a:ext uri="{FF2B5EF4-FFF2-40B4-BE49-F238E27FC236}">
                    <a16:creationId xmlns:a16="http://schemas.microsoft.com/office/drawing/2014/main" id="{0C327103-5CD8-5A1D-AE35-8F1035307DD2}"/>
                  </a:ext>
                </a:extLst>
              </p:cNvPr>
              <p:cNvSpPr/>
              <p:nvPr/>
            </p:nvSpPr>
            <p:spPr>
              <a:xfrm>
                <a:off x="5174932" y="3168014"/>
                <a:ext cx="313372" cy="301942"/>
              </a:xfrm>
              <a:custGeom>
                <a:avLst/>
                <a:gdLst>
                  <a:gd name="csX0" fmla="*/ 82867 w 313372"/>
                  <a:gd name="csY0" fmla="*/ 0 h 301942"/>
                  <a:gd name="csX1" fmla="*/ 157163 w 313372"/>
                  <a:gd name="csY1" fmla="*/ 177165 h 301942"/>
                  <a:gd name="csX2" fmla="*/ 231458 w 313372"/>
                  <a:gd name="csY2" fmla="*/ 0 h 301942"/>
                  <a:gd name="csX3" fmla="*/ 313372 w 313372"/>
                  <a:gd name="csY3" fmla="*/ 0 h 301942"/>
                  <a:gd name="csX4" fmla="*/ 176213 w 313372"/>
                  <a:gd name="csY4" fmla="*/ 301943 h 301942"/>
                  <a:gd name="csX5" fmla="*/ 137160 w 313372"/>
                  <a:gd name="csY5" fmla="*/ 301943 h 301942"/>
                  <a:gd name="csX6" fmla="*/ 0 w 313372"/>
                  <a:gd name="csY6" fmla="*/ 0 h 301942"/>
                  <a:gd name="csX7" fmla="*/ 81915 w 313372"/>
                  <a:gd name="csY7"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3372" h="301942">
                    <a:moveTo>
                      <a:pt x="82867" y="0"/>
                    </a:moveTo>
                    <a:lnTo>
                      <a:pt x="157163" y="177165"/>
                    </a:lnTo>
                    <a:lnTo>
                      <a:pt x="231458" y="0"/>
                    </a:lnTo>
                    <a:lnTo>
                      <a:pt x="313372" y="0"/>
                    </a:lnTo>
                    <a:lnTo>
                      <a:pt x="176213" y="301943"/>
                    </a:lnTo>
                    <a:lnTo>
                      <a:pt x="137160" y="301943"/>
                    </a:lnTo>
                    <a:lnTo>
                      <a:pt x="0" y="0"/>
                    </a:lnTo>
                    <a:lnTo>
                      <a:pt x="81915" y="0"/>
                    </a:lnTo>
                    <a:close/>
                  </a:path>
                </a:pathLst>
              </a:custGeom>
              <a:grpFill/>
              <a:ln w="9525" cap="flat">
                <a:noFill/>
                <a:prstDash val="solid"/>
                <a:miter/>
              </a:ln>
            </p:spPr>
            <p:txBody>
              <a:bodyPr/>
              <a:lstStyle/>
              <a:p>
                <a:endParaRPr lang="de-AT" sz="1950"/>
              </a:p>
            </p:txBody>
          </p:sp>
          <p:sp>
            <p:nvSpPr>
              <p:cNvPr id="12" name="Freihandform: Form 11">
                <a:extLst>
                  <a:ext uri="{FF2B5EF4-FFF2-40B4-BE49-F238E27FC236}">
                    <a16:creationId xmlns:a16="http://schemas.microsoft.com/office/drawing/2014/main" id="{75A62E6D-31A9-F275-53E8-2A21C60CB213}"/>
                  </a:ext>
                </a:extLst>
              </p:cNvPr>
              <p:cNvSpPr/>
              <p:nvPr/>
            </p:nvSpPr>
            <p:spPr>
              <a:xfrm>
                <a:off x="5490209" y="3161347"/>
                <a:ext cx="336232" cy="315609"/>
              </a:xfrm>
              <a:custGeom>
                <a:avLst/>
                <a:gdLst>
                  <a:gd name="csX0" fmla="*/ 40005 w 336232"/>
                  <a:gd name="csY0" fmla="*/ 50482 h 315609"/>
                  <a:gd name="csX1" fmla="*/ 167640 w 336232"/>
                  <a:gd name="csY1" fmla="*/ 0 h 315609"/>
                  <a:gd name="csX2" fmla="*/ 336233 w 336232"/>
                  <a:gd name="csY2" fmla="*/ 155258 h 315609"/>
                  <a:gd name="csX3" fmla="*/ 154305 w 336232"/>
                  <a:gd name="csY3" fmla="*/ 315278 h 315609"/>
                  <a:gd name="csX4" fmla="*/ 127635 w 336232"/>
                  <a:gd name="csY4" fmla="*/ 311467 h 315609"/>
                  <a:gd name="csX5" fmla="*/ 0 w 336232"/>
                  <a:gd name="csY5" fmla="*/ 156210 h 315609"/>
                  <a:gd name="csX6" fmla="*/ 40005 w 336232"/>
                  <a:gd name="csY6" fmla="*/ 49530 h 315609"/>
                  <a:gd name="csX7" fmla="*/ 168593 w 336232"/>
                  <a:gd name="csY7" fmla="*/ 249555 h 315609"/>
                  <a:gd name="csX8" fmla="*/ 257175 w 336232"/>
                  <a:gd name="csY8" fmla="*/ 166688 h 315609"/>
                  <a:gd name="csX9" fmla="*/ 257175 w 336232"/>
                  <a:gd name="csY9" fmla="*/ 149542 h 315609"/>
                  <a:gd name="csX10" fmla="*/ 168593 w 336232"/>
                  <a:gd name="csY10" fmla="*/ 68580 h 315609"/>
                  <a:gd name="csX11" fmla="*/ 80010 w 336232"/>
                  <a:gd name="csY11" fmla="*/ 158115 h 315609"/>
                  <a:gd name="csX12" fmla="*/ 169545 w 336232"/>
                  <a:gd name="csY12" fmla="*/ 249555 h 31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6232" h="315609">
                    <a:moveTo>
                      <a:pt x="40005" y="50482"/>
                    </a:moveTo>
                    <a:cubicBezTo>
                      <a:pt x="70485" y="18097"/>
                      <a:pt x="108585" y="0"/>
                      <a:pt x="167640" y="0"/>
                    </a:cubicBezTo>
                    <a:cubicBezTo>
                      <a:pt x="273368" y="0"/>
                      <a:pt x="336233" y="64770"/>
                      <a:pt x="336233" y="155258"/>
                    </a:cubicBezTo>
                    <a:cubicBezTo>
                      <a:pt x="336233" y="252413"/>
                      <a:pt x="267653" y="320992"/>
                      <a:pt x="154305" y="315278"/>
                    </a:cubicBezTo>
                    <a:cubicBezTo>
                      <a:pt x="143828" y="315278"/>
                      <a:pt x="137160" y="313373"/>
                      <a:pt x="127635" y="311467"/>
                    </a:cubicBezTo>
                    <a:cubicBezTo>
                      <a:pt x="52388" y="298132"/>
                      <a:pt x="0" y="234315"/>
                      <a:pt x="0" y="156210"/>
                    </a:cubicBezTo>
                    <a:cubicBezTo>
                      <a:pt x="0" y="113347"/>
                      <a:pt x="14288" y="78105"/>
                      <a:pt x="40005" y="49530"/>
                    </a:cubicBezTo>
                    <a:close/>
                    <a:moveTo>
                      <a:pt x="168593" y="249555"/>
                    </a:moveTo>
                    <a:cubicBezTo>
                      <a:pt x="220980" y="249555"/>
                      <a:pt x="254318" y="214313"/>
                      <a:pt x="257175" y="166688"/>
                    </a:cubicBezTo>
                    <a:cubicBezTo>
                      <a:pt x="257175" y="160972"/>
                      <a:pt x="257175" y="155258"/>
                      <a:pt x="257175" y="149542"/>
                    </a:cubicBezTo>
                    <a:cubicBezTo>
                      <a:pt x="251460" y="99060"/>
                      <a:pt x="220980" y="68580"/>
                      <a:pt x="168593" y="68580"/>
                    </a:cubicBezTo>
                    <a:cubicBezTo>
                      <a:pt x="112395" y="68580"/>
                      <a:pt x="80010" y="103822"/>
                      <a:pt x="80010" y="158115"/>
                    </a:cubicBezTo>
                    <a:cubicBezTo>
                      <a:pt x="80010" y="213360"/>
                      <a:pt x="113348" y="250508"/>
                      <a:pt x="169545" y="249555"/>
                    </a:cubicBezTo>
                    <a:close/>
                  </a:path>
                </a:pathLst>
              </a:custGeom>
              <a:grpFill/>
              <a:ln w="9525" cap="flat">
                <a:noFill/>
                <a:prstDash val="solid"/>
                <a:miter/>
              </a:ln>
            </p:spPr>
            <p:txBody>
              <a:bodyPr/>
              <a:lstStyle/>
              <a:p>
                <a:endParaRPr lang="de-AT" sz="1950"/>
              </a:p>
            </p:txBody>
          </p:sp>
          <p:sp>
            <p:nvSpPr>
              <p:cNvPr id="13" name="Freihandform: Form 12">
                <a:extLst>
                  <a:ext uri="{FF2B5EF4-FFF2-40B4-BE49-F238E27FC236}">
                    <a16:creationId xmlns:a16="http://schemas.microsoft.com/office/drawing/2014/main" id="{47033D30-A2FF-644C-9222-2B260EBD7926}"/>
                  </a:ext>
                </a:extLst>
              </p:cNvPr>
              <p:cNvSpPr/>
              <p:nvPr/>
            </p:nvSpPr>
            <p:spPr>
              <a:xfrm>
                <a:off x="5874066" y="3168014"/>
                <a:ext cx="222885" cy="301942"/>
              </a:xfrm>
              <a:custGeom>
                <a:avLst/>
                <a:gdLst>
                  <a:gd name="csX0" fmla="*/ 0 w 222885"/>
                  <a:gd name="csY0" fmla="*/ 0 h 301942"/>
                  <a:gd name="csX1" fmla="*/ 76200 w 222885"/>
                  <a:gd name="csY1" fmla="*/ 0 h 301942"/>
                  <a:gd name="csX2" fmla="*/ 76200 w 222885"/>
                  <a:gd name="csY2" fmla="*/ 242888 h 301942"/>
                  <a:gd name="csX3" fmla="*/ 222885 w 222885"/>
                  <a:gd name="csY3" fmla="*/ 242888 h 301942"/>
                  <a:gd name="csX4" fmla="*/ 222885 w 222885"/>
                  <a:gd name="csY4" fmla="*/ 301943 h 301942"/>
                  <a:gd name="csX5" fmla="*/ 0 w 222885"/>
                  <a:gd name="csY5" fmla="*/ 301943 h 301942"/>
                  <a:gd name="csX6" fmla="*/ 0 w 222885"/>
                  <a:gd name="csY6" fmla="*/ 0 h 3019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885" h="301942">
                    <a:moveTo>
                      <a:pt x="0" y="0"/>
                    </a:moveTo>
                    <a:lnTo>
                      <a:pt x="76200" y="0"/>
                    </a:lnTo>
                    <a:lnTo>
                      <a:pt x="76200" y="242888"/>
                    </a:lnTo>
                    <a:lnTo>
                      <a:pt x="222885" y="242888"/>
                    </a:lnTo>
                    <a:cubicBezTo>
                      <a:pt x="222885" y="242888"/>
                      <a:pt x="222885" y="301943"/>
                      <a:pt x="222885" y="301943"/>
                    </a:cubicBezTo>
                    <a:lnTo>
                      <a:pt x="0" y="301943"/>
                    </a:lnTo>
                    <a:lnTo>
                      <a:pt x="0" y="0"/>
                    </a:lnTo>
                    <a:close/>
                  </a:path>
                </a:pathLst>
              </a:custGeom>
              <a:grpFill/>
              <a:ln w="9525" cap="flat">
                <a:noFill/>
                <a:prstDash val="solid"/>
                <a:miter/>
              </a:ln>
            </p:spPr>
            <p:txBody>
              <a:bodyPr/>
              <a:lstStyle/>
              <a:p>
                <a:endParaRPr lang="de-AT" sz="1950"/>
              </a:p>
            </p:txBody>
          </p:sp>
          <p:sp>
            <p:nvSpPr>
              <p:cNvPr id="14" name="Freihandform: Form 13">
                <a:extLst>
                  <a:ext uri="{FF2B5EF4-FFF2-40B4-BE49-F238E27FC236}">
                    <a16:creationId xmlns:a16="http://schemas.microsoft.com/office/drawing/2014/main" id="{44E0B299-F0B6-C76E-A58B-E9B20CF9BE61}"/>
                  </a:ext>
                </a:extLst>
              </p:cNvPr>
              <p:cNvSpPr/>
              <p:nvPr/>
            </p:nvSpPr>
            <p:spPr>
              <a:xfrm>
                <a:off x="6128384" y="3168014"/>
                <a:ext cx="284797" cy="302895"/>
              </a:xfrm>
              <a:custGeom>
                <a:avLst/>
                <a:gdLst>
                  <a:gd name="csX0" fmla="*/ 0 w 284797"/>
                  <a:gd name="csY0" fmla="*/ 0 h 302895"/>
                  <a:gd name="csX1" fmla="*/ 75248 w 284797"/>
                  <a:gd name="csY1" fmla="*/ 0 h 302895"/>
                  <a:gd name="csX2" fmla="*/ 75248 w 284797"/>
                  <a:gd name="csY2" fmla="*/ 135255 h 302895"/>
                  <a:gd name="csX3" fmla="*/ 161925 w 284797"/>
                  <a:gd name="csY3" fmla="*/ 0 h 302895"/>
                  <a:gd name="csX4" fmla="*/ 249555 w 284797"/>
                  <a:gd name="csY4" fmla="*/ 0 h 302895"/>
                  <a:gd name="csX5" fmla="*/ 151448 w 284797"/>
                  <a:gd name="csY5" fmla="*/ 145733 h 302895"/>
                  <a:gd name="csX6" fmla="*/ 284797 w 284797"/>
                  <a:gd name="csY6" fmla="*/ 302895 h 302895"/>
                  <a:gd name="csX7" fmla="*/ 185738 w 284797"/>
                  <a:gd name="csY7" fmla="*/ 302895 h 302895"/>
                  <a:gd name="csX8" fmla="*/ 75248 w 284797"/>
                  <a:gd name="csY8" fmla="*/ 164783 h 302895"/>
                  <a:gd name="csX9" fmla="*/ 75248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8" y="0"/>
                    </a:lnTo>
                    <a:lnTo>
                      <a:pt x="75248" y="135255"/>
                    </a:lnTo>
                    <a:lnTo>
                      <a:pt x="161925" y="0"/>
                    </a:lnTo>
                    <a:lnTo>
                      <a:pt x="249555" y="0"/>
                    </a:lnTo>
                    <a:lnTo>
                      <a:pt x="151448" y="145733"/>
                    </a:lnTo>
                    <a:lnTo>
                      <a:pt x="284797" y="302895"/>
                    </a:lnTo>
                    <a:lnTo>
                      <a:pt x="185738" y="302895"/>
                    </a:lnTo>
                    <a:lnTo>
                      <a:pt x="75248" y="164783"/>
                    </a:lnTo>
                    <a:lnTo>
                      <a:pt x="75248" y="302895"/>
                    </a:lnTo>
                    <a:lnTo>
                      <a:pt x="0" y="302895"/>
                    </a:lnTo>
                    <a:lnTo>
                      <a:pt x="0" y="953"/>
                    </a:lnTo>
                    <a:close/>
                  </a:path>
                </a:pathLst>
              </a:custGeom>
              <a:grpFill/>
              <a:ln w="9525" cap="flat">
                <a:noFill/>
                <a:prstDash val="solid"/>
                <a:miter/>
              </a:ln>
            </p:spPr>
            <p:txBody>
              <a:bodyPr/>
              <a:lstStyle/>
              <a:p>
                <a:endParaRPr lang="de-AT" sz="1950"/>
              </a:p>
            </p:txBody>
          </p:sp>
          <p:sp>
            <p:nvSpPr>
              <p:cNvPr id="15" name="Freihandform: Form 14">
                <a:extLst>
                  <a:ext uri="{FF2B5EF4-FFF2-40B4-BE49-F238E27FC236}">
                    <a16:creationId xmlns:a16="http://schemas.microsoft.com/office/drawing/2014/main" id="{D89EE4D3-1FDE-5739-B0B8-1889CAD030AA}"/>
                  </a:ext>
                </a:extLst>
              </p:cNvPr>
              <p:cNvSpPr/>
              <p:nvPr/>
            </p:nvSpPr>
            <p:spPr>
              <a:xfrm>
                <a:off x="7702867" y="3168014"/>
                <a:ext cx="284797" cy="302895"/>
              </a:xfrm>
              <a:custGeom>
                <a:avLst/>
                <a:gdLst>
                  <a:gd name="csX0" fmla="*/ 0 w 284797"/>
                  <a:gd name="csY0" fmla="*/ 0 h 302895"/>
                  <a:gd name="csX1" fmla="*/ 75247 w 284797"/>
                  <a:gd name="csY1" fmla="*/ 0 h 302895"/>
                  <a:gd name="csX2" fmla="*/ 75247 w 284797"/>
                  <a:gd name="csY2" fmla="*/ 135255 h 302895"/>
                  <a:gd name="csX3" fmla="*/ 161925 w 284797"/>
                  <a:gd name="csY3" fmla="*/ 0 h 302895"/>
                  <a:gd name="csX4" fmla="*/ 249555 w 284797"/>
                  <a:gd name="csY4" fmla="*/ 0 h 302895"/>
                  <a:gd name="csX5" fmla="*/ 151447 w 284797"/>
                  <a:gd name="csY5" fmla="*/ 145733 h 302895"/>
                  <a:gd name="csX6" fmla="*/ 284797 w 284797"/>
                  <a:gd name="csY6" fmla="*/ 302895 h 302895"/>
                  <a:gd name="csX7" fmla="*/ 185738 w 284797"/>
                  <a:gd name="csY7" fmla="*/ 302895 h 302895"/>
                  <a:gd name="csX8" fmla="*/ 75247 w 284797"/>
                  <a:gd name="csY8" fmla="*/ 164783 h 302895"/>
                  <a:gd name="csX9" fmla="*/ 75247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7" y="0"/>
                    </a:lnTo>
                    <a:lnTo>
                      <a:pt x="75247" y="135255"/>
                    </a:lnTo>
                    <a:lnTo>
                      <a:pt x="161925" y="0"/>
                    </a:lnTo>
                    <a:lnTo>
                      <a:pt x="249555" y="0"/>
                    </a:lnTo>
                    <a:lnTo>
                      <a:pt x="151447" y="145733"/>
                    </a:lnTo>
                    <a:lnTo>
                      <a:pt x="284797" y="302895"/>
                    </a:lnTo>
                    <a:lnTo>
                      <a:pt x="185738" y="302895"/>
                    </a:lnTo>
                    <a:lnTo>
                      <a:pt x="75247" y="164783"/>
                    </a:lnTo>
                    <a:lnTo>
                      <a:pt x="75247" y="302895"/>
                    </a:lnTo>
                    <a:lnTo>
                      <a:pt x="0" y="302895"/>
                    </a:lnTo>
                    <a:lnTo>
                      <a:pt x="0" y="953"/>
                    </a:lnTo>
                    <a:close/>
                  </a:path>
                </a:pathLst>
              </a:custGeom>
              <a:grpFill/>
              <a:ln w="9525" cap="flat">
                <a:noFill/>
                <a:prstDash val="solid"/>
                <a:miter/>
              </a:ln>
            </p:spPr>
            <p:txBody>
              <a:bodyPr/>
              <a:lstStyle/>
              <a:p>
                <a:endParaRPr lang="de-AT" sz="1950"/>
              </a:p>
            </p:txBody>
          </p:sp>
          <p:sp>
            <p:nvSpPr>
              <p:cNvPr id="16" name="Freihandform: Form 15">
                <a:extLst>
                  <a:ext uri="{FF2B5EF4-FFF2-40B4-BE49-F238E27FC236}">
                    <a16:creationId xmlns:a16="http://schemas.microsoft.com/office/drawing/2014/main" id="{DFBB60CD-9145-A655-6AD1-76547437A186}"/>
                  </a:ext>
                </a:extLst>
              </p:cNvPr>
              <p:cNvSpPr/>
              <p:nvPr/>
            </p:nvSpPr>
            <p:spPr>
              <a:xfrm>
                <a:off x="6428405" y="3163251"/>
                <a:ext cx="224427" cy="313372"/>
              </a:xfrm>
              <a:custGeom>
                <a:avLst/>
                <a:gdLst>
                  <a:gd name="csX0" fmla="*/ 201946 w 224427"/>
                  <a:gd name="csY0" fmla="*/ 21908 h 313372"/>
                  <a:gd name="csX1" fmla="*/ 201946 w 224427"/>
                  <a:gd name="csY1" fmla="*/ 84773 h 313372"/>
                  <a:gd name="csX2" fmla="*/ 187659 w 224427"/>
                  <a:gd name="csY2" fmla="*/ 76200 h 313372"/>
                  <a:gd name="csX3" fmla="*/ 117174 w 224427"/>
                  <a:gd name="csY3" fmla="*/ 56198 h 313372"/>
                  <a:gd name="csX4" fmla="*/ 79074 w 224427"/>
                  <a:gd name="csY4" fmla="*/ 79058 h 313372"/>
                  <a:gd name="csX5" fmla="*/ 119079 w 224427"/>
                  <a:gd name="csY5" fmla="*/ 114300 h 313372"/>
                  <a:gd name="csX6" fmla="*/ 156226 w 224427"/>
                  <a:gd name="csY6" fmla="*/ 129540 h 313372"/>
                  <a:gd name="csX7" fmla="*/ 188611 w 224427"/>
                  <a:gd name="csY7" fmla="*/ 148590 h 313372"/>
                  <a:gd name="csX8" fmla="*/ 223854 w 224427"/>
                  <a:gd name="csY8" fmla="*/ 208598 h 313372"/>
                  <a:gd name="csX9" fmla="*/ 120984 w 224427"/>
                  <a:gd name="csY9" fmla="*/ 313373 h 313372"/>
                  <a:gd name="csX10" fmla="*/ 91456 w 224427"/>
                  <a:gd name="csY10" fmla="*/ 313373 h 313372"/>
                  <a:gd name="csX11" fmla="*/ 24781 w 224427"/>
                  <a:gd name="csY11" fmla="*/ 294323 h 313372"/>
                  <a:gd name="csX12" fmla="*/ 6684 w 224427"/>
                  <a:gd name="csY12" fmla="*/ 283845 h 313372"/>
                  <a:gd name="csX13" fmla="*/ 6684 w 224427"/>
                  <a:gd name="csY13" fmla="*/ 216218 h 313372"/>
                  <a:gd name="csX14" fmla="*/ 25734 w 224427"/>
                  <a:gd name="csY14" fmla="*/ 227648 h 313372"/>
                  <a:gd name="csX15" fmla="*/ 100029 w 224427"/>
                  <a:gd name="csY15" fmla="*/ 254318 h 313372"/>
                  <a:gd name="csX16" fmla="*/ 146701 w 224427"/>
                  <a:gd name="csY16" fmla="*/ 226695 h 313372"/>
                  <a:gd name="csX17" fmla="*/ 106696 w 224427"/>
                  <a:gd name="csY17" fmla="*/ 189548 h 313372"/>
                  <a:gd name="csX18" fmla="*/ 81931 w 224427"/>
                  <a:gd name="csY18" fmla="*/ 180023 h 313372"/>
                  <a:gd name="csX19" fmla="*/ 69549 w 224427"/>
                  <a:gd name="csY19" fmla="*/ 175260 h 313372"/>
                  <a:gd name="csX20" fmla="*/ 16 w 224427"/>
                  <a:gd name="csY20" fmla="*/ 92393 h 313372"/>
                  <a:gd name="csX21" fmla="*/ 107649 w 224427"/>
                  <a:gd name="csY21" fmla="*/ 0 h 313372"/>
                  <a:gd name="csX22" fmla="*/ 183849 w 224427"/>
                  <a:gd name="csY22" fmla="*/ 17145 h 313372"/>
                  <a:gd name="csX23" fmla="*/ 200994 w 224427"/>
                  <a:gd name="csY23" fmla="*/ 24765 h 31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24427" h="313372">
                    <a:moveTo>
                      <a:pt x="201946" y="21908"/>
                    </a:moveTo>
                    <a:lnTo>
                      <a:pt x="201946" y="84773"/>
                    </a:lnTo>
                    <a:cubicBezTo>
                      <a:pt x="201946" y="84773"/>
                      <a:pt x="187659" y="76200"/>
                      <a:pt x="187659" y="76200"/>
                    </a:cubicBezTo>
                    <a:cubicBezTo>
                      <a:pt x="163846" y="61913"/>
                      <a:pt x="136224" y="55245"/>
                      <a:pt x="117174" y="56198"/>
                    </a:cubicBezTo>
                    <a:cubicBezTo>
                      <a:pt x="90504" y="56198"/>
                      <a:pt x="79074" y="67628"/>
                      <a:pt x="79074" y="79058"/>
                    </a:cubicBezTo>
                    <a:cubicBezTo>
                      <a:pt x="79074" y="90488"/>
                      <a:pt x="87646" y="100965"/>
                      <a:pt x="119079" y="114300"/>
                    </a:cubicBezTo>
                    <a:cubicBezTo>
                      <a:pt x="139081" y="121920"/>
                      <a:pt x="148606" y="125730"/>
                      <a:pt x="156226" y="129540"/>
                    </a:cubicBezTo>
                    <a:cubicBezTo>
                      <a:pt x="164799" y="132398"/>
                      <a:pt x="174324" y="138113"/>
                      <a:pt x="188611" y="148590"/>
                    </a:cubicBezTo>
                    <a:cubicBezTo>
                      <a:pt x="208614" y="163830"/>
                      <a:pt x="220996" y="185738"/>
                      <a:pt x="223854" y="208598"/>
                    </a:cubicBezTo>
                    <a:cubicBezTo>
                      <a:pt x="229569" y="263843"/>
                      <a:pt x="192421" y="307658"/>
                      <a:pt x="120984" y="313373"/>
                    </a:cubicBezTo>
                    <a:cubicBezTo>
                      <a:pt x="111459" y="313373"/>
                      <a:pt x="101934" y="313373"/>
                      <a:pt x="91456" y="313373"/>
                    </a:cubicBezTo>
                    <a:cubicBezTo>
                      <a:pt x="66691" y="311468"/>
                      <a:pt x="40974" y="302895"/>
                      <a:pt x="24781" y="294323"/>
                    </a:cubicBezTo>
                    <a:lnTo>
                      <a:pt x="6684" y="283845"/>
                    </a:lnTo>
                    <a:lnTo>
                      <a:pt x="6684" y="216218"/>
                    </a:lnTo>
                    <a:cubicBezTo>
                      <a:pt x="6684" y="216218"/>
                      <a:pt x="25734" y="227648"/>
                      <a:pt x="25734" y="227648"/>
                    </a:cubicBezTo>
                    <a:cubicBezTo>
                      <a:pt x="56214" y="246698"/>
                      <a:pt x="75264" y="253365"/>
                      <a:pt x="100029" y="254318"/>
                    </a:cubicBezTo>
                    <a:cubicBezTo>
                      <a:pt x="130509" y="255270"/>
                      <a:pt x="146701" y="240983"/>
                      <a:pt x="146701" y="226695"/>
                    </a:cubicBezTo>
                    <a:cubicBezTo>
                      <a:pt x="146701" y="214313"/>
                      <a:pt x="137176" y="201930"/>
                      <a:pt x="106696" y="189548"/>
                    </a:cubicBezTo>
                    <a:lnTo>
                      <a:pt x="81931" y="180023"/>
                    </a:lnTo>
                    <a:cubicBezTo>
                      <a:pt x="78121" y="178118"/>
                      <a:pt x="74311" y="177165"/>
                      <a:pt x="69549" y="175260"/>
                    </a:cubicBezTo>
                    <a:cubicBezTo>
                      <a:pt x="20019" y="153353"/>
                      <a:pt x="969" y="128588"/>
                      <a:pt x="16" y="92393"/>
                    </a:cubicBezTo>
                    <a:cubicBezTo>
                      <a:pt x="-936" y="40005"/>
                      <a:pt x="40021" y="0"/>
                      <a:pt x="107649" y="0"/>
                    </a:cubicBezTo>
                    <a:cubicBezTo>
                      <a:pt x="136224" y="0"/>
                      <a:pt x="157179" y="4763"/>
                      <a:pt x="183849" y="17145"/>
                    </a:cubicBezTo>
                    <a:lnTo>
                      <a:pt x="200994" y="24765"/>
                    </a:lnTo>
                    <a:close/>
                  </a:path>
                </a:pathLst>
              </a:custGeom>
              <a:grpFill/>
              <a:ln w="9525" cap="flat">
                <a:noFill/>
                <a:prstDash val="solid"/>
                <a:miter/>
              </a:ln>
            </p:spPr>
            <p:txBody>
              <a:bodyPr/>
              <a:lstStyle/>
              <a:p>
                <a:endParaRPr lang="de-AT" sz="1950"/>
              </a:p>
            </p:txBody>
          </p:sp>
          <p:sp>
            <p:nvSpPr>
              <p:cNvPr id="17" name="Freihandform: Form 16">
                <a:extLst>
                  <a:ext uri="{FF2B5EF4-FFF2-40B4-BE49-F238E27FC236}">
                    <a16:creationId xmlns:a16="http://schemas.microsoft.com/office/drawing/2014/main" id="{06F704B5-BBDE-CE0F-5D79-8D77B941CC62}"/>
                  </a:ext>
                </a:extLst>
              </p:cNvPr>
              <p:cNvSpPr/>
              <p:nvPr/>
            </p:nvSpPr>
            <p:spPr>
              <a:xfrm>
                <a:off x="6708456" y="3168014"/>
                <a:ext cx="242887" cy="302895"/>
              </a:xfrm>
              <a:custGeom>
                <a:avLst/>
                <a:gdLst>
                  <a:gd name="csX0" fmla="*/ 0 w 242887"/>
                  <a:gd name="csY0" fmla="*/ 0 h 302895"/>
                  <a:gd name="csX1" fmla="*/ 137160 w 242887"/>
                  <a:gd name="csY1" fmla="*/ 0 h 302895"/>
                  <a:gd name="csX2" fmla="*/ 219075 w 242887"/>
                  <a:gd name="csY2" fmla="*/ 76200 h 302895"/>
                  <a:gd name="csX3" fmla="*/ 189548 w 242887"/>
                  <a:gd name="csY3" fmla="*/ 135255 h 302895"/>
                  <a:gd name="csX4" fmla="*/ 181928 w 242887"/>
                  <a:gd name="csY4" fmla="*/ 139065 h 302895"/>
                  <a:gd name="csX5" fmla="*/ 181928 w 242887"/>
                  <a:gd name="csY5" fmla="*/ 139065 h 302895"/>
                  <a:gd name="csX6" fmla="*/ 189548 w 242887"/>
                  <a:gd name="csY6" fmla="*/ 140970 h 302895"/>
                  <a:gd name="csX7" fmla="*/ 242888 w 242887"/>
                  <a:gd name="csY7" fmla="*/ 217170 h 302895"/>
                  <a:gd name="csX8" fmla="*/ 140970 w 242887"/>
                  <a:gd name="csY8" fmla="*/ 302895 h 302895"/>
                  <a:gd name="csX9" fmla="*/ 953 w 242887"/>
                  <a:gd name="csY9" fmla="*/ 302895 h 302895"/>
                  <a:gd name="csX10" fmla="*/ 953 w 242887"/>
                  <a:gd name="csY10" fmla="*/ 953 h 302895"/>
                  <a:gd name="csX11" fmla="*/ 99060 w 242887"/>
                  <a:gd name="csY11" fmla="*/ 117158 h 302895"/>
                  <a:gd name="csX12" fmla="*/ 109538 w 242887"/>
                  <a:gd name="csY12" fmla="*/ 117158 h 302895"/>
                  <a:gd name="csX13" fmla="*/ 142875 w 242887"/>
                  <a:gd name="csY13" fmla="*/ 84773 h 302895"/>
                  <a:gd name="csX14" fmla="*/ 96203 w 242887"/>
                  <a:gd name="csY14" fmla="*/ 57150 h 302895"/>
                  <a:gd name="csX15" fmla="*/ 77153 w 242887"/>
                  <a:gd name="csY15" fmla="*/ 57150 h 302895"/>
                  <a:gd name="csX16" fmla="*/ 77153 w 242887"/>
                  <a:gd name="csY16" fmla="*/ 117158 h 302895"/>
                  <a:gd name="csX17" fmla="*/ 100013 w 242887"/>
                  <a:gd name="csY17" fmla="*/ 117158 h 302895"/>
                  <a:gd name="csX18" fmla="*/ 123825 w 242887"/>
                  <a:gd name="csY18" fmla="*/ 243840 h 302895"/>
                  <a:gd name="csX19" fmla="*/ 163830 w 242887"/>
                  <a:gd name="csY19" fmla="*/ 208598 h 302895"/>
                  <a:gd name="csX20" fmla="*/ 124778 w 242887"/>
                  <a:gd name="csY20" fmla="*/ 175260 h 302895"/>
                  <a:gd name="csX21" fmla="*/ 75248 w 242887"/>
                  <a:gd name="csY21" fmla="*/ 175260 h 302895"/>
                  <a:gd name="csX22" fmla="*/ 75248 w 242887"/>
                  <a:gd name="csY22" fmla="*/ 243840 h 302895"/>
                  <a:gd name="csX23" fmla="*/ 123825 w 242887"/>
                  <a:gd name="csY23" fmla="*/ 243840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2887" h="302895">
                    <a:moveTo>
                      <a:pt x="0" y="0"/>
                    </a:moveTo>
                    <a:cubicBezTo>
                      <a:pt x="0" y="0"/>
                      <a:pt x="122873" y="0"/>
                      <a:pt x="137160" y="0"/>
                    </a:cubicBezTo>
                    <a:cubicBezTo>
                      <a:pt x="187643" y="2858"/>
                      <a:pt x="219075" y="35243"/>
                      <a:pt x="219075" y="76200"/>
                    </a:cubicBezTo>
                    <a:cubicBezTo>
                      <a:pt x="219075" y="105728"/>
                      <a:pt x="206693" y="126683"/>
                      <a:pt x="189548" y="135255"/>
                    </a:cubicBezTo>
                    <a:lnTo>
                      <a:pt x="181928" y="139065"/>
                    </a:lnTo>
                    <a:lnTo>
                      <a:pt x="181928" y="139065"/>
                    </a:lnTo>
                    <a:cubicBezTo>
                      <a:pt x="181928" y="139065"/>
                      <a:pt x="189548" y="140970"/>
                      <a:pt x="189548" y="140970"/>
                    </a:cubicBezTo>
                    <a:cubicBezTo>
                      <a:pt x="220980" y="148590"/>
                      <a:pt x="242888" y="177165"/>
                      <a:pt x="242888" y="217170"/>
                    </a:cubicBezTo>
                    <a:cubicBezTo>
                      <a:pt x="242888" y="265748"/>
                      <a:pt x="204788" y="301943"/>
                      <a:pt x="140970" y="302895"/>
                    </a:cubicBezTo>
                    <a:lnTo>
                      <a:pt x="953" y="302895"/>
                    </a:lnTo>
                    <a:lnTo>
                      <a:pt x="953" y="953"/>
                    </a:lnTo>
                    <a:close/>
                    <a:moveTo>
                      <a:pt x="99060" y="117158"/>
                    </a:moveTo>
                    <a:cubicBezTo>
                      <a:pt x="102870" y="117158"/>
                      <a:pt x="105728" y="117158"/>
                      <a:pt x="109538" y="117158"/>
                    </a:cubicBezTo>
                    <a:cubicBezTo>
                      <a:pt x="132398" y="117158"/>
                      <a:pt x="143828" y="104775"/>
                      <a:pt x="142875" y="84773"/>
                    </a:cubicBezTo>
                    <a:cubicBezTo>
                      <a:pt x="142875" y="64770"/>
                      <a:pt x="130493" y="57150"/>
                      <a:pt x="96203" y="57150"/>
                    </a:cubicBezTo>
                    <a:lnTo>
                      <a:pt x="77153" y="57150"/>
                    </a:lnTo>
                    <a:lnTo>
                      <a:pt x="77153" y="117158"/>
                    </a:lnTo>
                    <a:lnTo>
                      <a:pt x="100013" y="117158"/>
                    </a:lnTo>
                    <a:close/>
                    <a:moveTo>
                      <a:pt x="123825" y="243840"/>
                    </a:moveTo>
                    <a:cubicBezTo>
                      <a:pt x="152400" y="241935"/>
                      <a:pt x="163830" y="230505"/>
                      <a:pt x="163830" y="208598"/>
                    </a:cubicBezTo>
                    <a:cubicBezTo>
                      <a:pt x="163830" y="187643"/>
                      <a:pt x="150495" y="175260"/>
                      <a:pt x="124778" y="175260"/>
                    </a:cubicBezTo>
                    <a:lnTo>
                      <a:pt x="75248" y="175260"/>
                    </a:lnTo>
                    <a:lnTo>
                      <a:pt x="75248" y="243840"/>
                    </a:lnTo>
                    <a:cubicBezTo>
                      <a:pt x="75248" y="243840"/>
                      <a:pt x="121920" y="243840"/>
                      <a:pt x="123825" y="243840"/>
                    </a:cubicBezTo>
                    <a:close/>
                  </a:path>
                </a:pathLst>
              </a:custGeom>
              <a:grpFill/>
              <a:ln w="9525" cap="flat">
                <a:noFill/>
                <a:prstDash val="solid"/>
                <a:miter/>
              </a:ln>
            </p:spPr>
            <p:txBody>
              <a:bodyPr/>
              <a:lstStyle/>
              <a:p>
                <a:endParaRPr lang="de-AT" sz="1950"/>
              </a:p>
            </p:txBody>
          </p:sp>
          <p:sp>
            <p:nvSpPr>
              <p:cNvPr id="18" name="Freihandform: Form 17">
                <a:extLst>
                  <a:ext uri="{FF2B5EF4-FFF2-40B4-BE49-F238E27FC236}">
                    <a16:creationId xmlns:a16="http://schemas.microsoft.com/office/drawing/2014/main" id="{0F1E9121-54FA-B9B8-8C9A-E16C77AF683D}"/>
                  </a:ext>
                </a:extLst>
              </p:cNvPr>
              <p:cNvSpPr/>
              <p:nvPr/>
            </p:nvSpPr>
            <p:spPr>
              <a:xfrm>
                <a:off x="6965631" y="3168014"/>
                <a:ext cx="331470" cy="301942"/>
              </a:xfrm>
              <a:custGeom>
                <a:avLst/>
                <a:gdLst>
                  <a:gd name="csX0" fmla="*/ 121920 w 331470"/>
                  <a:gd name="csY0" fmla="*/ 0 h 301942"/>
                  <a:gd name="csX1" fmla="*/ 208598 w 331470"/>
                  <a:gd name="csY1" fmla="*/ 0 h 301942"/>
                  <a:gd name="csX2" fmla="*/ 331470 w 331470"/>
                  <a:gd name="csY2" fmla="*/ 301943 h 301942"/>
                  <a:gd name="csX3" fmla="*/ 250508 w 331470"/>
                  <a:gd name="csY3" fmla="*/ 301943 h 301942"/>
                  <a:gd name="csX4" fmla="*/ 229553 w 331470"/>
                  <a:gd name="csY4" fmla="*/ 250508 h 301942"/>
                  <a:gd name="csX5" fmla="*/ 102870 w 331470"/>
                  <a:gd name="csY5" fmla="*/ 250508 h 301942"/>
                  <a:gd name="csX6" fmla="*/ 81915 w 331470"/>
                  <a:gd name="csY6" fmla="*/ 301943 h 301942"/>
                  <a:gd name="csX7" fmla="*/ 0 w 331470"/>
                  <a:gd name="csY7" fmla="*/ 301943 h 301942"/>
                  <a:gd name="csX8" fmla="*/ 122873 w 331470"/>
                  <a:gd name="csY8" fmla="*/ 0 h 301942"/>
                  <a:gd name="csX9" fmla="*/ 204788 w 331470"/>
                  <a:gd name="csY9" fmla="*/ 188595 h 301942"/>
                  <a:gd name="csX10" fmla="*/ 164783 w 331470"/>
                  <a:gd name="csY10" fmla="*/ 85725 h 301942"/>
                  <a:gd name="csX11" fmla="*/ 164783 w 331470"/>
                  <a:gd name="csY11" fmla="*/ 85725 h 301942"/>
                  <a:gd name="csX12" fmla="*/ 125730 w 331470"/>
                  <a:gd name="csY12" fmla="*/ 188595 h 301942"/>
                  <a:gd name="csX13" fmla="*/ 205740 w 331470"/>
                  <a:gd name="csY13" fmla="*/ 188595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1470" h="301942">
                    <a:moveTo>
                      <a:pt x="121920" y="0"/>
                    </a:moveTo>
                    <a:lnTo>
                      <a:pt x="208598" y="0"/>
                    </a:lnTo>
                    <a:lnTo>
                      <a:pt x="331470" y="301943"/>
                    </a:lnTo>
                    <a:lnTo>
                      <a:pt x="250508" y="301943"/>
                    </a:lnTo>
                    <a:lnTo>
                      <a:pt x="229553" y="250508"/>
                    </a:lnTo>
                    <a:lnTo>
                      <a:pt x="102870" y="250508"/>
                    </a:lnTo>
                    <a:lnTo>
                      <a:pt x="81915" y="301943"/>
                    </a:lnTo>
                    <a:lnTo>
                      <a:pt x="0" y="301943"/>
                    </a:lnTo>
                    <a:lnTo>
                      <a:pt x="122873" y="0"/>
                    </a:lnTo>
                    <a:close/>
                    <a:moveTo>
                      <a:pt x="204788" y="188595"/>
                    </a:moveTo>
                    <a:lnTo>
                      <a:pt x="164783" y="85725"/>
                    </a:lnTo>
                    <a:lnTo>
                      <a:pt x="164783" y="85725"/>
                    </a:lnTo>
                    <a:lnTo>
                      <a:pt x="125730" y="188595"/>
                    </a:lnTo>
                    <a:lnTo>
                      <a:pt x="205740" y="188595"/>
                    </a:lnTo>
                    <a:close/>
                  </a:path>
                </a:pathLst>
              </a:custGeom>
              <a:grpFill/>
              <a:ln w="9525" cap="flat">
                <a:noFill/>
                <a:prstDash val="solid"/>
                <a:miter/>
              </a:ln>
            </p:spPr>
            <p:txBody>
              <a:bodyPr/>
              <a:lstStyle/>
              <a:p>
                <a:endParaRPr lang="de-AT" sz="1950"/>
              </a:p>
            </p:txBody>
          </p:sp>
          <p:sp>
            <p:nvSpPr>
              <p:cNvPr id="19" name="Freihandform: Form 18">
                <a:extLst>
                  <a:ext uri="{FF2B5EF4-FFF2-40B4-BE49-F238E27FC236}">
                    <a16:creationId xmlns:a16="http://schemas.microsoft.com/office/drawing/2014/main" id="{A44AD418-EC6F-D3AB-7389-CEC2D513289A}"/>
                  </a:ext>
                </a:extLst>
              </p:cNvPr>
              <p:cNvSpPr/>
              <p:nvPr/>
            </p:nvSpPr>
            <p:spPr>
              <a:xfrm>
                <a:off x="7329487" y="3168014"/>
                <a:ext cx="313372" cy="301942"/>
              </a:xfrm>
              <a:custGeom>
                <a:avLst/>
                <a:gdLst>
                  <a:gd name="csX0" fmla="*/ 0 w 313372"/>
                  <a:gd name="csY0" fmla="*/ 0 h 301942"/>
                  <a:gd name="csX1" fmla="*/ 77153 w 313372"/>
                  <a:gd name="csY1" fmla="*/ 0 h 301942"/>
                  <a:gd name="csX2" fmla="*/ 236220 w 313372"/>
                  <a:gd name="csY2" fmla="*/ 194310 h 301942"/>
                  <a:gd name="csX3" fmla="*/ 236220 w 313372"/>
                  <a:gd name="csY3" fmla="*/ 0 h 301942"/>
                  <a:gd name="csX4" fmla="*/ 313372 w 313372"/>
                  <a:gd name="csY4" fmla="*/ 0 h 301942"/>
                  <a:gd name="csX5" fmla="*/ 313372 w 313372"/>
                  <a:gd name="csY5" fmla="*/ 301943 h 301942"/>
                  <a:gd name="csX6" fmla="*/ 236220 w 313372"/>
                  <a:gd name="csY6" fmla="*/ 301943 h 301942"/>
                  <a:gd name="csX7" fmla="*/ 77153 w 313372"/>
                  <a:gd name="csY7" fmla="*/ 107633 h 301942"/>
                  <a:gd name="csX8" fmla="*/ 77153 w 313372"/>
                  <a:gd name="csY8" fmla="*/ 301943 h 301942"/>
                  <a:gd name="csX9" fmla="*/ 0 w 313372"/>
                  <a:gd name="csY9" fmla="*/ 301943 h 301942"/>
                  <a:gd name="csX10" fmla="*/ 0 w 313372"/>
                  <a:gd name="csY10"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3372" h="301942">
                    <a:moveTo>
                      <a:pt x="0" y="0"/>
                    </a:moveTo>
                    <a:lnTo>
                      <a:pt x="77153" y="0"/>
                    </a:lnTo>
                    <a:lnTo>
                      <a:pt x="236220" y="194310"/>
                    </a:lnTo>
                    <a:lnTo>
                      <a:pt x="236220" y="0"/>
                    </a:lnTo>
                    <a:lnTo>
                      <a:pt x="313372" y="0"/>
                    </a:lnTo>
                    <a:lnTo>
                      <a:pt x="313372" y="301943"/>
                    </a:lnTo>
                    <a:lnTo>
                      <a:pt x="236220" y="301943"/>
                    </a:lnTo>
                    <a:lnTo>
                      <a:pt x="77153" y="107633"/>
                    </a:lnTo>
                    <a:lnTo>
                      <a:pt x="77153" y="301943"/>
                    </a:lnTo>
                    <a:lnTo>
                      <a:pt x="0" y="301943"/>
                    </a:lnTo>
                    <a:lnTo>
                      <a:pt x="0" y="0"/>
                    </a:lnTo>
                    <a:close/>
                  </a:path>
                </a:pathLst>
              </a:custGeom>
              <a:grpFill/>
              <a:ln w="9525" cap="flat">
                <a:noFill/>
                <a:prstDash val="solid"/>
                <a:miter/>
              </a:ln>
            </p:spPr>
            <p:txBody>
              <a:bodyPr/>
              <a:lstStyle/>
              <a:p>
                <a:endParaRPr lang="de-AT" sz="1950"/>
              </a:p>
            </p:txBody>
          </p:sp>
          <p:sp>
            <p:nvSpPr>
              <p:cNvPr id="20" name="Freihandform: Form 19">
                <a:extLst>
                  <a:ext uri="{FF2B5EF4-FFF2-40B4-BE49-F238E27FC236}">
                    <a16:creationId xmlns:a16="http://schemas.microsoft.com/office/drawing/2014/main" id="{0AF6DC24-7C95-1F06-65AA-01ED6B130DCE}"/>
                  </a:ext>
                </a:extLst>
              </p:cNvPr>
              <p:cNvSpPr/>
              <p:nvPr/>
            </p:nvSpPr>
            <p:spPr>
              <a:xfrm>
                <a:off x="4224337" y="3168014"/>
                <a:ext cx="870585" cy="606742"/>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grpFill/>
              <a:ln w="9525" cap="flat">
                <a:noFill/>
                <a:prstDash val="solid"/>
                <a:miter/>
              </a:ln>
            </p:spPr>
            <p:txBody>
              <a:bodyPr/>
              <a:lstStyle/>
              <a:p>
                <a:endParaRPr lang="de-AT" sz="1950"/>
              </a:p>
            </p:txBody>
          </p:sp>
        </p:grpSp>
        <p:sp>
          <p:nvSpPr>
            <p:cNvPr id="10" name="Freihandform: Form 9">
              <a:extLst>
                <a:ext uri="{FF2B5EF4-FFF2-40B4-BE49-F238E27FC236}">
                  <a16:creationId xmlns:a16="http://schemas.microsoft.com/office/drawing/2014/main" id="{FF2D9DE5-53C3-E900-3009-0F17A1C21C70}"/>
                </a:ext>
              </a:extLst>
            </p:cNvPr>
            <p:cNvSpPr/>
            <p:nvPr/>
          </p:nvSpPr>
          <p:spPr>
            <a:xfrm>
              <a:off x="6061709" y="3626166"/>
              <a:ext cx="1922145" cy="173355"/>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grpFill/>
            <a:ln w="9525" cap="flat">
              <a:noFill/>
              <a:prstDash val="solid"/>
              <a:miter/>
            </a:ln>
          </p:spPr>
          <p:txBody>
            <a:bodyPr/>
            <a:lstStyle/>
            <a:p>
              <a:endParaRPr lang="de-AT" sz="1950"/>
            </a:p>
          </p:txBody>
        </p:sp>
      </p:grpSp>
      <p:pic>
        <p:nvPicPr>
          <p:cNvPr id="21" name="Grafik 20">
            <a:extLst>
              <a:ext uri="{FF2B5EF4-FFF2-40B4-BE49-F238E27FC236}">
                <a16:creationId xmlns:a16="http://schemas.microsoft.com/office/drawing/2014/main" id="{23ED511D-0108-EABB-86F3-78B08C871524}"/>
              </a:ext>
            </a:extLst>
          </p:cNvPr>
          <p:cNvPicPr>
            <a:picLocks noChangeAspect="1"/>
          </p:cNvPicPr>
          <p:nvPr userDrawn="1"/>
        </p:nvPicPr>
        <p:blipFill>
          <a:blip r:embed="rId5"/>
          <a:stretch>
            <a:fillRect/>
          </a:stretch>
        </p:blipFill>
        <p:spPr>
          <a:xfrm>
            <a:off x="5414879" y="6501298"/>
            <a:ext cx="1066884" cy="2651984"/>
          </a:xfrm>
          <a:prstGeom prst="rect">
            <a:avLst/>
          </a:prstGeom>
        </p:spPr>
      </p:pic>
    </p:spTree>
    <p:extLst>
      <p:ext uri="{BB962C8B-B14F-4D97-AF65-F5344CB8AC3E}">
        <p14:creationId xmlns:p14="http://schemas.microsoft.com/office/powerpoint/2010/main" val="148918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61134106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99808471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amp; Foto klein re">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3646228150"/>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 name="Bildplatzhalter 34">
            <a:extLst>
              <a:ext uri="{FF2B5EF4-FFF2-40B4-BE49-F238E27FC236}">
                <a16:creationId xmlns:a16="http://schemas.microsoft.com/office/drawing/2014/main" id="{30B4ADEF-7184-010C-2CCC-0F1CF05A09DF}"/>
              </a:ext>
            </a:extLst>
          </p:cNvPr>
          <p:cNvSpPr>
            <a:spLocks noGrp="1"/>
          </p:cNvSpPr>
          <p:nvPr>
            <p:ph type="pic" sz="quarter" idx="15"/>
          </p:nvPr>
        </p:nvSpPr>
        <p:spPr>
          <a:xfrm>
            <a:off x="4421090" y="2527911"/>
            <a:ext cx="2146697" cy="6690988"/>
          </a:xfrm>
          <a:prstGeom prst="roundRect">
            <a:avLst>
              <a:gd name="adj" fmla="val 5674"/>
            </a:avLst>
          </a:prstGeom>
          <a:pattFill prst="ltUpDiag">
            <a:fgClr>
              <a:schemeClr val="bg2">
                <a:lumMod val="50000"/>
              </a:schemeClr>
            </a:fgClr>
            <a:bgClr>
              <a:schemeClr val="bg2"/>
            </a:bgClr>
          </a:pattFill>
        </p:spPr>
        <p:txBody>
          <a:bodyPr>
            <a:noAutofit/>
          </a:bodyPr>
          <a:lstStyle/>
          <a:p>
            <a:endParaRPr lang="de-AT"/>
          </a:p>
        </p:txBody>
      </p:sp>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4" y="2781508"/>
            <a:ext cx="3825926"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13" name="Foliennummernplatzhalter 12">
            <a:extLst>
              <a:ext uri="{FF2B5EF4-FFF2-40B4-BE49-F238E27FC236}">
                <a16:creationId xmlns:a16="http://schemas.microsoft.com/office/drawing/2014/main" id="{FFEB0BF8-C397-CB22-8F28-6DC3CDD01D55}"/>
              </a:ext>
            </a:extLst>
          </p:cNvPr>
          <p:cNvSpPr>
            <a:spLocks noGrp="1"/>
          </p:cNvSpPr>
          <p:nvPr>
            <p:ph type="sldNum" sz="quarter" idx="17"/>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291636"/>
      </p:ext>
    </p:extLst>
  </p:cSld>
  <p:clrMapOvr>
    <a:masterClrMapping/>
  </p:clrMapOvr>
  <p:extLst>
    <p:ext uri="{DCECCB84-F9BA-43D5-87BE-67443E8EF086}">
      <p15:sldGuideLst xmlns:p15="http://schemas.microsoft.com/office/powerpoint/2012/main">
        <p15:guide id="2" pos="2785">
          <p15:clr>
            <a:srgbClr val="FBAE40"/>
          </p15:clr>
        </p15:guide>
        <p15:guide id="3" pos="2594">
          <p15:clr>
            <a:srgbClr val="FBAE40"/>
          </p15:clr>
        </p15:guide>
        <p15:guide id="4" orient="horz" pos="181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5" name="Bildplatzhalter 34">
            <a:extLst>
              <a:ext uri="{FF2B5EF4-FFF2-40B4-BE49-F238E27FC236}">
                <a16:creationId xmlns:a16="http://schemas.microsoft.com/office/drawing/2014/main" id="{D93DC30F-44AF-481A-FD31-EB9CC839E4FB}"/>
              </a:ext>
            </a:extLst>
          </p:cNvPr>
          <p:cNvSpPr>
            <a:spLocks noGrp="1"/>
          </p:cNvSpPr>
          <p:nvPr>
            <p:ph type="pic" sz="quarter" idx="11"/>
          </p:nvPr>
        </p:nvSpPr>
        <p:spPr>
          <a:xfrm>
            <a:off x="0" y="0"/>
            <a:ext cx="6858000" cy="9906000"/>
          </a:xfrm>
          <a:pattFill prst="ltUpDiag">
            <a:fgClr>
              <a:schemeClr val="bg2">
                <a:lumMod val="40000"/>
                <a:lumOff val="60000"/>
              </a:schemeClr>
            </a:fgClr>
            <a:bgClr>
              <a:schemeClr val="bg1"/>
            </a:bgClr>
          </a:pattFill>
        </p:spPr>
        <p:txBody>
          <a:bodyPr>
            <a:noAutofit/>
          </a:bodyPr>
          <a:lstStyle/>
          <a:p>
            <a:endParaRPr lang="de-AT"/>
          </a:p>
        </p:txBody>
      </p:sp>
      <p:sp>
        <p:nvSpPr>
          <p:cNvPr id="2" name="Titel 1">
            <a:extLst>
              <a:ext uri="{FF2B5EF4-FFF2-40B4-BE49-F238E27FC236}">
                <a16:creationId xmlns:a16="http://schemas.microsoft.com/office/drawing/2014/main" id="{93DE9365-EF2F-5606-9A50-74A2ADEC68B7}"/>
              </a:ext>
            </a:extLst>
          </p:cNvPr>
          <p:cNvSpPr>
            <a:spLocks noGrp="1"/>
          </p:cNvSpPr>
          <p:nvPr>
            <p:ph type="ctrTitle"/>
          </p:nvPr>
        </p:nvSpPr>
        <p:spPr>
          <a:xfrm>
            <a:off x="291554" y="2404262"/>
            <a:ext cx="4329024" cy="3873004"/>
          </a:xfrm>
        </p:spPr>
        <p:txBody>
          <a:bodyPr vert="horz" anchor="b"/>
          <a:lstStyle>
            <a:lvl1pPr algn="l">
              <a:lnSpc>
                <a:spcPct val="88000"/>
              </a:lnSpc>
              <a:defRPr sz="7150">
                <a:solidFill>
                  <a:schemeClr val="tx1"/>
                </a:solidFill>
              </a:defRPr>
            </a:lvl1pPr>
          </a:lstStyle>
          <a:p>
            <a:r>
              <a:rPr lang="de-DE"/>
              <a:t>Mastertitelformat bearbeiten</a:t>
            </a:r>
            <a:endParaRPr lang="de-AT"/>
          </a:p>
        </p:txBody>
      </p:sp>
      <p:sp>
        <p:nvSpPr>
          <p:cNvPr id="3" name="Untertitel 2">
            <a:extLst>
              <a:ext uri="{FF2B5EF4-FFF2-40B4-BE49-F238E27FC236}">
                <a16:creationId xmlns:a16="http://schemas.microsoft.com/office/drawing/2014/main" id="{A7B4FFE9-DF62-76C3-A541-21BDC3C4815F}"/>
              </a:ext>
            </a:extLst>
          </p:cNvPr>
          <p:cNvSpPr>
            <a:spLocks noGrp="1"/>
          </p:cNvSpPr>
          <p:nvPr>
            <p:ph type="subTitle" idx="1"/>
          </p:nvPr>
        </p:nvSpPr>
        <p:spPr>
          <a:xfrm>
            <a:off x="291554" y="7145010"/>
            <a:ext cx="4329024" cy="740944"/>
          </a:xfrm>
        </p:spPr>
        <p:txBody>
          <a:bodyPr/>
          <a:lstStyle>
            <a:lvl1pPr marL="0" indent="0" algn="l">
              <a:spcAft>
                <a:spcPts val="433"/>
              </a:spcAft>
              <a:buNone/>
              <a:defRPr sz="1625" b="0">
                <a:solidFill>
                  <a:schemeClr val="tx1"/>
                </a:solidFill>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de-DE"/>
              <a:t>Master-Untertitelformat bearbeiten</a:t>
            </a:r>
          </a:p>
          <a:p>
            <a:r>
              <a:rPr lang="de-DE"/>
              <a:t>Vortragend</a:t>
            </a:r>
            <a:endParaRPr lang="de-AT"/>
          </a:p>
        </p:txBody>
      </p:sp>
      <p:sp>
        <p:nvSpPr>
          <p:cNvPr id="19" name="Tabellenplatzhalter 18">
            <a:extLst>
              <a:ext uri="{FF2B5EF4-FFF2-40B4-BE49-F238E27FC236}">
                <a16:creationId xmlns:a16="http://schemas.microsoft.com/office/drawing/2014/main" id="{B9F5CA69-A080-74BA-47D5-B357501F23E4}"/>
              </a:ext>
            </a:extLst>
          </p:cNvPr>
          <p:cNvSpPr>
            <a:spLocks noGrp="1"/>
          </p:cNvSpPr>
          <p:nvPr>
            <p:ph type="tbl" sz="quarter" idx="10"/>
          </p:nvPr>
        </p:nvSpPr>
        <p:spPr>
          <a:xfrm>
            <a:off x="4771866" y="789846"/>
            <a:ext cx="1795921" cy="782046"/>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pic>
        <p:nvPicPr>
          <p:cNvPr id="5" name="Grafik 4">
            <a:extLst>
              <a:ext uri="{FF2B5EF4-FFF2-40B4-BE49-F238E27FC236}">
                <a16:creationId xmlns:a16="http://schemas.microsoft.com/office/drawing/2014/main" id="{372C50F6-F3AF-BA41-A9C6-EAFFA7EC1ADC}"/>
              </a:ext>
            </a:extLst>
          </p:cNvPr>
          <p:cNvPicPr>
            <a:picLocks noChangeAspect="1"/>
          </p:cNvPicPr>
          <p:nvPr userDrawn="1"/>
        </p:nvPicPr>
        <p:blipFill>
          <a:blip r:embed="rId6"/>
          <a:stretch>
            <a:fillRect/>
          </a:stretch>
        </p:blipFill>
        <p:spPr>
          <a:xfrm>
            <a:off x="5414879" y="6501298"/>
            <a:ext cx="1066884" cy="2651984"/>
          </a:xfrm>
          <a:prstGeom prst="rect">
            <a:avLst/>
          </a:prstGeom>
        </p:spPr>
      </p:pic>
    </p:spTree>
    <p:extLst>
      <p:ext uri="{BB962C8B-B14F-4D97-AF65-F5344CB8AC3E}">
        <p14:creationId xmlns:p14="http://schemas.microsoft.com/office/powerpoint/2010/main" val="1588638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folie mit Foto_Logo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2987366756"/>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4" name="Bildplatzhalter 34">
            <a:extLst>
              <a:ext uri="{FF2B5EF4-FFF2-40B4-BE49-F238E27FC236}">
                <a16:creationId xmlns:a16="http://schemas.microsoft.com/office/drawing/2014/main" id="{53FEB1EC-E4F5-73EB-B7BD-A69C330E9C3B}"/>
              </a:ext>
            </a:extLst>
          </p:cNvPr>
          <p:cNvSpPr>
            <a:spLocks noGrp="1"/>
          </p:cNvSpPr>
          <p:nvPr>
            <p:ph type="pic" sz="quarter" idx="11"/>
          </p:nvPr>
        </p:nvSpPr>
        <p:spPr>
          <a:xfrm>
            <a:off x="-1" y="0"/>
            <a:ext cx="6858000" cy="9906000"/>
          </a:xfrm>
          <a:pattFill prst="ltUpDiag">
            <a:fgClr>
              <a:schemeClr val="bg2">
                <a:lumMod val="50000"/>
              </a:schemeClr>
            </a:fgClr>
            <a:bgClr>
              <a:schemeClr val="bg2"/>
            </a:bgClr>
          </a:pattFill>
        </p:spPr>
        <p:txBody>
          <a:bodyPr>
            <a:noAutofit/>
          </a:bodyPr>
          <a:lstStyle/>
          <a:p>
            <a:endParaRPr lang="de-AT"/>
          </a:p>
        </p:txBody>
      </p:sp>
      <p:sp>
        <p:nvSpPr>
          <p:cNvPr id="2" name="Titel 1">
            <a:extLst>
              <a:ext uri="{FF2B5EF4-FFF2-40B4-BE49-F238E27FC236}">
                <a16:creationId xmlns:a16="http://schemas.microsoft.com/office/drawing/2014/main" id="{93DE9365-EF2F-5606-9A50-74A2ADEC68B7}"/>
              </a:ext>
            </a:extLst>
          </p:cNvPr>
          <p:cNvSpPr>
            <a:spLocks noGrp="1"/>
          </p:cNvSpPr>
          <p:nvPr>
            <p:ph type="ctrTitle"/>
          </p:nvPr>
        </p:nvSpPr>
        <p:spPr>
          <a:xfrm>
            <a:off x="291554" y="2404262"/>
            <a:ext cx="4329024" cy="3873004"/>
          </a:xfrm>
        </p:spPr>
        <p:txBody>
          <a:bodyPr vert="horz" anchor="b"/>
          <a:lstStyle>
            <a:lvl1pPr algn="l">
              <a:lnSpc>
                <a:spcPct val="88000"/>
              </a:lnSpc>
              <a:defRPr sz="7150">
                <a:solidFill>
                  <a:schemeClr val="bg1"/>
                </a:solidFill>
              </a:defRPr>
            </a:lvl1pPr>
          </a:lstStyle>
          <a:p>
            <a:r>
              <a:rPr lang="de-DE"/>
              <a:t>Mastertitelformat bearbeiten</a:t>
            </a:r>
            <a:endParaRPr lang="de-AT"/>
          </a:p>
        </p:txBody>
      </p:sp>
      <p:sp>
        <p:nvSpPr>
          <p:cNvPr id="3" name="Untertitel 2">
            <a:extLst>
              <a:ext uri="{FF2B5EF4-FFF2-40B4-BE49-F238E27FC236}">
                <a16:creationId xmlns:a16="http://schemas.microsoft.com/office/drawing/2014/main" id="{A7B4FFE9-DF62-76C3-A541-21BDC3C4815F}"/>
              </a:ext>
            </a:extLst>
          </p:cNvPr>
          <p:cNvSpPr>
            <a:spLocks noGrp="1"/>
          </p:cNvSpPr>
          <p:nvPr>
            <p:ph type="subTitle" idx="1"/>
          </p:nvPr>
        </p:nvSpPr>
        <p:spPr>
          <a:xfrm>
            <a:off x="291554" y="7145010"/>
            <a:ext cx="4329024" cy="740944"/>
          </a:xfrm>
        </p:spPr>
        <p:txBody>
          <a:bodyPr/>
          <a:lstStyle>
            <a:lvl1pPr marL="0" indent="0" algn="l">
              <a:spcAft>
                <a:spcPts val="433"/>
              </a:spcAft>
              <a:buNone/>
              <a:defRPr sz="1625" b="0">
                <a:solidFill>
                  <a:schemeClr val="bg1"/>
                </a:solidFill>
              </a:defRPr>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de-DE"/>
              <a:t>Master-Untertitelformat bearbeiten</a:t>
            </a:r>
          </a:p>
          <a:p>
            <a:r>
              <a:rPr lang="de-DE"/>
              <a:t>Vortragend</a:t>
            </a:r>
            <a:endParaRPr lang="de-AT"/>
          </a:p>
        </p:txBody>
      </p:sp>
      <p:sp>
        <p:nvSpPr>
          <p:cNvPr id="19" name="Tabellenplatzhalter 18">
            <a:extLst>
              <a:ext uri="{FF2B5EF4-FFF2-40B4-BE49-F238E27FC236}">
                <a16:creationId xmlns:a16="http://schemas.microsoft.com/office/drawing/2014/main" id="{B9F5CA69-A080-74BA-47D5-B357501F23E4}"/>
              </a:ext>
            </a:extLst>
          </p:cNvPr>
          <p:cNvSpPr>
            <a:spLocks noGrp="1"/>
          </p:cNvSpPr>
          <p:nvPr>
            <p:ph type="tbl" sz="quarter" idx="10"/>
          </p:nvPr>
        </p:nvSpPr>
        <p:spPr>
          <a:xfrm>
            <a:off x="4771866" y="789846"/>
            <a:ext cx="1795921" cy="782046"/>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pic>
        <p:nvPicPr>
          <p:cNvPr id="9" name="Grafik 8">
            <a:extLst>
              <a:ext uri="{FF2B5EF4-FFF2-40B4-BE49-F238E27FC236}">
                <a16:creationId xmlns:a16="http://schemas.microsoft.com/office/drawing/2014/main" id="{9705893D-0C7D-CC33-8F0C-203A4A90A736}"/>
              </a:ext>
            </a:extLst>
          </p:cNvPr>
          <p:cNvPicPr>
            <a:picLocks noChangeAspect="1"/>
          </p:cNvPicPr>
          <p:nvPr userDrawn="1"/>
        </p:nvPicPr>
        <p:blipFill>
          <a:blip r:embed="rId6"/>
          <a:stretch>
            <a:fillRect/>
          </a:stretch>
        </p:blipFill>
        <p:spPr>
          <a:xfrm>
            <a:off x="5414879" y="6501298"/>
            <a:ext cx="1066884" cy="2651984"/>
          </a:xfrm>
          <a:prstGeom prst="rect">
            <a:avLst/>
          </a:prstGeom>
        </p:spPr>
      </p:pic>
    </p:spTree>
    <p:extLst>
      <p:ext uri="{BB962C8B-B14F-4D97-AF65-F5344CB8AC3E}">
        <p14:creationId xmlns:p14="http://schemas.microsoft.com/office/powerpoint/2010/main" val="27452387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_HG weiß">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50496909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10" name="Freihandform: Form 9">
            <a:extLst>
              <a:ext uri="{FF2B5EF4-FFF2-40B4-BE49-F238E27FC236}">
                <a16:creationId xmlns:a16="http://schemas.microsoft.com/office/drawing/2014/main" id="{24D769EA-E172-E976-1E4F-A275B2635AAB}"/>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p:txBody>
          <a:bodyPr vert="horz"/>
          <a:lstStyle/>
          <a:p>
            <a:r>
              <a:rPr lang="de-DE"/>
              <a:t>Mastertitelformat bearbeiten</a:t>
            </a:r>
            <a:endParaRPr lang="de-AT"/>
          </a:p>
        </p:txBody>
      </p:sp>
      <p:sp>
        <p:nvSpPr>
          <p:cNvPr id="4" name="Foliennummernplatzhalter 3">
            <a:extLst>
              <a:ext uri="{FF2B5EF4-FFF2-40B4-BE49-F238E27FC236}">
                <a16:creationId xmlns:a16="http://schemas.microsoft.com/office/drawing/2014/main" id="{46677607-3DA5-BBD2-1FC6-0BAA3B6F0483}"/>
              </a:ext>
            </a:extLst>
          </p:cNvPr>
          <p:cNvSpPr>
            <a:spLocks noGrp="1"/>
          </p:cNvSpPr>
          <p:nvPr>
            <p:ph type="sldNum" sz="quarter" idx="11"/>
          </p:nvPr>
        </p:nvSpPr>
        <p:spPr/>
        <p:txBody>
          <a:bodyPr/>
          <a:lstStyle>
            <a:lvl1pPr>
              <a:defRPr>
                <a:solidFill>
                  <a:schemeClr val="bg1"/>
                </a:solidFill>
              </a:defRPr>
            </a:lvl1pPr>
          </a:lstStyle>
          <a:p>
            <a:fld id="{F2454CFE-9BA6-4397-B421-564689C7EACB}" type="slidenum">
              <a:rPr lang="de-AT" smtClean="0"/>
              <a:pPr/>
              <a:t>‹Nr.›</a:t>
            </a:fld>
            <a:endParaRPr lang="de-AT"/>
          </a:p>
        </p:txBody>
      </p:sp>
    </p:spTree>
    <p:extLst>
      <p:ext uri="{BB962C8B-B14F-4D97-AF65-F5344CB8AC3E}">
        <p14:creationId xmlns:p14="http://schemas.microsoft.com/office/powerpoint/2010/main" val="18486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_HG blau">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533976798"/>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p:txBody>
          <a:bodyPr vert="horz"/>
          <a:lstStyle>
            <a:lvl1pPr>
              <a:defRPr>
                <a:solidFill>
                  <a:schemeClr val="bg1"/>
                </a:solidFill>
              </a:defRPr>
            </a:lvl1pPr>
          </a:lstStyle>
          <a:p>
            <a:r>
              <a:rPr lang="de-DE"/>
              <a:t>Mastertitelformat bearbeiten</a:t>
            </a:r>
            <a:endParaRPr lang="de-AT"/>
          </a:p>
        </p:txBody>
      </p:sp>
      <p:sp>
        <p:nvSpPr>
          <p:cNvPr id="4" name="Foliennummernplatzhalter 3">
            <a:extLst>
              <a:ext uri="{FF2B5EF4-FFF2-40B4-BE49-F238E27FC236}">
                <a16:creationId xmlns:a16="http://schemas.microsoft.com/office/drawing/2014/main" id="{46677607-3DA5-BBD2-1FC6-0BAA3B6F0483}"/>
              </a:ext>
            </a:extLst>
          </p:cNvPr>
          <p:cNvSpPr>
            <a:spLocks noGrp="1"/>
          </p:cNvSpPr>
          <p:nvPr>
            <p:ph type="sldNum" sz="quarter" idx="11"/>
          </p:nvPr>
        </p:nvSpPr>
        <p:spPr/>
        <p:txBody>
          <a:bodyPr/>
          <a:lstStyle>
            <a:lvl1pPr>
              <a:defRPr>
                <a:solidFill>
                  <a:schemeClr val="bg1"/>
                </a:solidFill>
              </a:defRPr>
            </a:lvl1pPr>
          </a:lstStyle>
          <a:p>
            <a:fld id="{F2454CFE-9BA6-4397-B421-564689C7EACB}" type="slidenum">
              <a:rPr lang="de-AT" smtClean="0"/>
              <a:pPr/>
              <a:t>‹Nr.›</a:t>
            </a:fld>
            <a:endParaRPr lang="de-AT"/>
          </a:p>
        </p:txBody>
      </p:sp>
      <p:sp>
        <p:nvSpPr>
          <p:cNvPr id="6" name="Freihandform: Form 5">
            <a:extLst>
              <a:ext uri="{FF2B5EF4-FFF2-40B4-BE49-F238E27FC236}">
                <a16:creationId xmlns:a16="http://schemas.microsoft.com/office/drawing/2014/main" id="{7C91AD50-8B8F-9EBA-2676-14C3CBCC22F4}"/>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3758380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apiteltrenner_HG blau">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81952911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6" name="Freihandform: Form 5">
            <a:extLst>
              <a:ext uri="{FF2B5EF4-FFF2-40B4-BE49-F238E27FC236}">
                <a16:creationId xmlns:a16="http://schemas.microsoft.com/office/drawing/2014/main" id="{7C91AD50-8B8F-9EBA-2676-14C3CBCC22F4}"/>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24575764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apiteltrenner_Logo blau">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3697593176"/>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tx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tx1"/>
                </a:solidFill>
              </a:defRPr>
            </a:lvl1pPr>
            <a:lvl2pPr>
              <a:spcAft>
                <a:spcPts val="0"/>
              </a:spcAft>
              <a:buFont typeface="Arial" panose="020B0604020202020204" pitchFamily="34" charset="0"/>
              <a:buNone/>
              <a:defRPr sz="2167" b="0">
                <a:solidFill>
                  <a:schemeClr val="tx1"/>
                </a:solidFill>
              </a:defRPr>
            </a:lvl2pPr>
            <a:lvl3pPr marL="0" indent="0">
              <a:spcAft>
                <a:spcPts val="0"/>
              </a:spcAft>
              <a:buNone/>
              <a:defRPr sz="2167" b="0">
                <a:solidFill>
                  <a:schemeClr val="tx1"/>
                </a:solidFill>
              </a:defRPr>
            </a:lvl3pPr>
            <a:lvl4pPr marL="0" indent="0">
              <a:spcAft>
                <a:spcPts val="0"/>
              </a:spcAft>
              <a:buNone/>
              <a:defRPr sz="2167" b="0">
                <a:solidFill>
                  <a:schemeClr val="tx1"/>
                </a:solidFill>
              </a:defRPr>
            </a:lvl4pPr>
            <a:lvl5pPr marL="0" indent="0">
              <a:spcAft>
                <a:spcPts val="0"/>
              </a:spcAft>
              <a:buNone/>
              <a:defRPr sz="2167" b="0">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Tree>
    <p:extLst>
      <p:ext uri="{BB962C8B-B14F-4D97-AF65-F5344CB8AC3E}">
        <p14:creationId xmlns:p14="http://schemas.microsoft.com/office/powerpoint/2010/main" val="1494738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trenner_Logo weiß_HG1">
    <p:bg>
      <p:bgPr>
        <a:solidFill>
          <a:schemeClr val="accent4"/>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530292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reihandform: Form 5">
            <a:extLst>
              <a:ext uri="{FF2B5EF4-FFF2-40B4-BE49-F238E27FC236}">
                <a16:creationId xmlns:a16="http://schemas.microsoft.com/office/drawing/2014/main" id="{E4F8B011-DD2F-6B59-E422-C6174B6E036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3708768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817651554"/>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trenner_Logo weiß_HG2">
    <p:bg>
      <p:bgPr>
        <a:solidFill>
          <a:schemeClr val="accent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530292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reihandform: Form 5">
            <a:extLst>
              <a:ext uri="{FF2B5EF4-FFF2-40B4-BE49-F238E27FC236}">
                <a16:creationId xmlns:a16="http://schemas.microsoft.com/office/drawing/2014/main" id="{E4F8B011-DD2F-6B59-E422-C6174B6E036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1047858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Kapiteltrenner_Logo weiß_HG3">
    <p:bg>
      <p:bgPr>
        <a:solidFill>
          <a:schemeClr val="accent5"/>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530292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reihandform: Form 5">
            <a:extLst>
              <a:ext uri="{FF2B5EF4-FFF2-40B4-BE49-F238E27FC236}">
                <a16:creationId xmlns:a16="http://schemas.microsoft.com/office/drawing/2014/main" id="{E4F8B011-DD2F-6B59-E422-C6174B6E036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26357113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Kapiteltrenner_Logo weiß_HG4">
    <p:bg>
      <p:bgPr>
        <a:solidFill>
          <a:schemeClr val="tx2"/>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530292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reihandform: Form 5">
            <a:extLst>
              <a:ext uri="{FF2B5EF4-FFF2-40B4-BE49-F238E27FC236}">
                <a16:creationId xmlns:a16="http://schemas.microsoft.com/office/drawing/2014/main" id="{E4F8B011-DD2F-6B59-E422-C6174B6E036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1451553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Kapiteltrenner_Logo weiß_HG5">
    <p:bg>
      <p:bgPr>
        <a:solidFill>
          <a:schemeClr val="accent6"/>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530292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reihandform: Form 5">
            <a:extLst>
              <a:ext uri="{FF2B5EF4-FFF2-40B4-BE49-F238E27FC236}">
                <a16:creationId xmlns:a16="http://schemas.microsoft.com/office/drawing/2014/main" id="{E4F8B011-DD2F-6B59-E422-C6174B6E036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11581791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Kapiteltrenner_Logo weiß_HG6">
    <p:bg>
      <p:bgPr>
        <a:solidFill>
          <a:schemeClr val="accent2"/>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530292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291554" y="2957762"/>
            <a:ext cx="5014824" cy="2222831"/>
          </a:xfrm>
        </p:spPr>
        <p:txBody>
          <a:bodyPr vert="horz" anchor="b"/>
          <a:lstStyle>
            <a:lvl1pPr>
              <a:defRPr sz="5417">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190E50FD-FCBF-844B-705E-2E6189F00BE0}"/>
              </a:ext>
            </a:extLst>
          </p:cNvPr>
          <p:cNvSpPr>
            <a:spLocks noGrp="1"/>
          </p:cNvSpPr>
          <p:nvPr>
            <p:ph type="body" sz="quarter" idx="12"/>
          </p:nvPr>
        </p:nvSpPr>
        <p:spPr>
          <a:xfrm>
            <a:off x="291554" y="5419855"/>
            <a:ext cx="5014824" cy="2333972"/>
          </a:xfrm>
        </p:spPr>
        <p:txBody>
          <a:bodyPr/>
          <a:lstStyle>
            <a:lvl1pPr>
              <a:spcAft>
                <a:spcPts val="0"/>
              </a:spcAft>
              <a:defRPr sz="2708" b="0">
                <a:solidFill>
                  <a:schemeClr val="bg1"/>
                </a:solidFill>
              </a:defRPr>
            </a:lvl1pPr>
            <a:lvl2pPr>
              <a:spcAft>
                <a:spcPts val="0"/>
              </a:spcAft>
              <a:buFont typeface="Arial" panose="020B0604020202020204" pitchFamily="34" charset="0"/>
              <a:buNone/>
              <a:defRPr sz="2167" b="0">
                <a:solidFill>
                  <a:schemeClr val="bg1"/>
                </a:solidFill>
              </a:defRPr>
            </a:lvl2pPr>
            <a:lvl3pPr marL="0" indent="0">
              <a:spcAft>
                <a:spcPts val="0"/>
              </a:spcAft>
              <a:buNone/>
              <a:defRPr sz="2167" b="0">
                <a:solidFill>
                  <a:schemeClr val="bg1"/>
                </a:solidFill>
              </a:defRPr>
            </a:lvl3pPr>
            <a:lvl4pPr marL="0" indent="0">
              <a:spcAft>
                <a:spcPts val="0"/>
              </a:spcAft>
              <a:buNone/>
              <a:defRPr sz="2167" b="0">
                <a:solidFill>
                  <a:schemeClr val="bg1"/>
                </a:solidFill>
              </a:defRPr>
            </a:lvl4pPr>
            <a:lvl5pPr marL="0" indent="0">
              <a:spcAft>
                <a:spcPts val="0"/>
              </a:spcAft>
              <a:buNone/>
              <a:defRPr sz="2167" b="0">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reihandform: Form 5">
            <a:extLst>
              <a:ext uri="{FF2B5EF4-FFF2-40B4-BE49-F238E27FC236}">
                <a16:creationId xmlns:a16="http://schemas.microsoft.com/office/drawing/2014/main" id="{E4F8B011-DD2F-6B59-E422-C6174B6E036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241932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und Inhalt_HG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030248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6276232"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6" name="Foliennummernplatzhalter 5">
            <a:extLst>
              <a:ext uri="{FF2B5EF4-FFF2-40B4-BE49-F238E27FC236}">
                <a16:creationId xmlns:a16="http://schemas.microsoft.com/office/drawing/2014/main" id="{594A46C4-3D60-AA75-62B5-115756E0DE15}"/>
              </a:ext>
            </a:extLst>
          </p:cNvPr>
          <p:cNvSpPr>
            <a:spLocks noGrp="1"/>
          </p:cNvSpPr>
          <p:nvPr>
            <p:ph type="sldNum" sz="quarter" idx="16"/>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225454420"/>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el und Inhalt_HG blau">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2927277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lvl1pPr>
              <a:defRPr>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6276232" cy="237842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7" name="Foliennummernplatzhalter 16">
            <a:extLst>
              <a:ext uri="{FF2B5EF4-FFF2-40B4-BE49-F238E27FC236}">
                <a16:creationId xmlns:a16="http://schemas.microsoft.com/office/drawing/2014/main" id="{24357303-DFB8-62D0-0F18-B7B511EF1B4A}"/>
              </a:ext>
            </a:extLst>
          </p:cNvPr>
          <p:cNvSpPr>
            <a:spLocks noGrp="1"/>
          </p:cNvSpPr>
          <p:nvPr>
            <p:ph type="sldNum" sz="quarter" idx="12"/>
          </p:nvPr>
        </p:nvSpPr>
        <p:spPr/>
        <p:txBody>
          <a:bodyPr/>
          <a:lstStyle>
            <a:lvl1pPr>
              <a:defRPr>
                <a:solidFill>
                  <a:schemeClr val="bg1"/>
                </a:solidFill>
              </a:defRPr>
            </a:lvl1p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solidFill>
                  <a:schemeClr val="bg1"/>
                </a:solidFill>
              </a:defRPr>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Freihandform: Form 4">
            <a:extLst>
              <a:ext uri="{FF2B5EF4-FFF2-40B4-BE49-F238E27FC236}">
                <a16:creationId xmlns:a16="http://schemas.microsoft.com/office/drawing/2014/main" id="{5835D0F1-647E-E5B1-9DD6-06F54809A52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3585117970"/>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2-spaltig_HG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030248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2934742"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Textplatzhalter 14">
            <a:extLst>
              <a:ext uri="{FF2B5EF4-FFF2-40B4-BE49-F238E27FC236}">
                <a16:creationId xmlns:a16="http://schemas.microsoft.com/office/drawing/2014/main" id="{4C518726-5195-261F-0988-E3C1F108A13B}"/>
              </a:ext>
            </a:extLst>
          </p:cNvPr>
          <p:cNvSpPr>
            <a:spLocks noGrp="1"/>
          </p:cNvSpPr>
          <p:nvPr>
            <p:ph type="body" sz="quarter" idx="15"/>
          </p:nvPr>
        </p:nvSpPr>
        <p:spPr>
          <a:xfrm>
            <a:off x="3631705" y="2781508"/>
            <a:ext cx="2934742"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Foliennummernplatzhalter 6">
            <a:extLst>
              <a:ext uri="{FF2B5EF4-FFF2-40B4-BE49-F238E27FC236}">
                <a16:creationId xmlns:a16="http://schemas.microsoft.com/office/drawing/2014/main" id="{69146876-2865-0E9C-11E2-A44E2E34D895}"/>
              </a:ext>
            </a:extLst>
          </p:cNvPr>
          <p:cNvSpPr>
            <a:spLocks noGrp="1"/>
          </p:cNvSpPr>
          <p:nvPr>
            <p:ph type="sldNum" sz="quarter" idx="17"/>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871114524"/>
      </p:ext>
    </p:extLst>
  </p:cSld>
  <p:clrMapOvr>
    <a:masterClrMapping/>
  </p:clrMapOvr>
  <p:extLst>
    <p:ext uri="{DCECCB84-F9BA-43D5-87BE-67443E8EF086}">
      <p15:sldGuideLst xmlns:p15="http://schemas.microsoft.com/office/powerpoint/2012/main">
        <p15:guide id="3" pos="2033">
          <p15:clr>
            <a:srgbClr val="FBAE40"/>
          </p15:clr>
        </p15:guide>
        <p15:guide id="4" pos="2288">
          <p15:clr>
            <a:srgbClr val="FBAE40"/>
          </p15:clr>
        </p15:guide>
        <p15:guide id="5" orient="horz" pos="181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xt 2-spaltig_HG blau">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1143296746"/>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lvl1pPr>
              <a:defRPr>
                <a:solidFill>
                  <a:schemeClr val="bg1"/>
                </a:solidFill>
              </a:defRPr>
            </a:lvl1pPr>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2934742" cy="237842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7" name="Foliennummernplatzhalter 16">
            <a:extLst>
              <a:ext uri="{FF2B5EF4-FFF2-40B4-BE49-F238E27FC236}">
                <a16:creationId xmlns:a16="http://schemas.microsoft.com/office/drawing/2014/main" id="{24357303-DFB8-62D0-0F18-B7B511EF1B4A}"/>
              </a:ext>
            </a:extLst>
          </p:cNvPr>
          <p:cNvSpPr>
            <a:spLocks noGrp="1"/>
          </p:cNvSpPr>
          <p:nvPr>
            <p:ph type="sldNum" sz="quarter" idx="12"/>
          </p:nvPr>
        </p:nvSpPr>
        <p:spPr/>
        <p:txBody>
          <a:bodyPr/>
          <a:lstStyle>
            <a:lvl1pPr>
              <a:defRPr>
                <a:solidFill>
                  <a:schemeClr val="bg1"/>
                </a:solidFill>
              </a:defRPr>
            </a:lvl1p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solidFill>
                  <a:schemeClr val="bg1"/>
                </a:solidFill>
              </a:defRPr>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Textplatzhalter 14">
            <a:extLst>
              <a:ext uri="{FF2B5EF4-FFF2-40B4-BE49-F238E27FC236}">
                <a16:creationId xmlns:a16="http://schemas.microsoft.com/office/drawing/2014/main" id="{4C518726-5195-261F-0988-E3C1F108A13B}"/>
              </a:ext>
            </a:extLst>
          </p:cNvPr>
          <p:cNvSpPr>
            <a:spLocks noGrp="1"/>
          </p:cNvSpPr>
          <p:nvPr>
            <p:ph type="body" sz="quarter" idx="15"/>
          </p:nvPr>
        </p:nvSpPr>
        <p:spPr>
          <a:xfrm>
            <a:off x="3631705" y="2781508"/>
            <a:ext cx="2934742" cy="237842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Freihandform: Form 6">
            <a:extLst>
              <a:ext uri="{FF2B5EF4-FFF2-40B4-BE49-F238E27FC236}">
                <a16:creationId xmlns:a16="http://schemas.microsoft.com/office/drawing/2014/main" id="{1DC2ED41-6260-B6A3-1F97-28C87EA0749E}"/>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3118974659"/>
      </p:ext>
    </p:extLst>
  </p:cSld>
  <p:clrMapOvr>
    <a:masterClrMapping/>
  </p:clrMapOvr>
  <p:extLst>
    <p:ext uri="{DCECCB84-F9BA-43D5-87BE-67443E8EF086}">
      <p15:sldGuideLst xmlns:p15="http://schemas.microsoft.com/office/powerpoint/2012/main">
        <p15:guide id="3" pos="2033">
          <p15:clr>
            <a:srgbClr val="FBAE40"/>
          </p15:clr>
        </p15:guide>
        <p15:guide id="4" pos="2288">
          <p15:clr>
            <a:srgbClr val="FBAE40"/>
          </p15:clr>
        </p15:guide>
        <p15:guide id="5" orient="horz" pos="181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amp; Aufzählungsbox">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030248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2934743"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Textplatzhalter 14">
            <a:extLst>
              <a:ext uri="{FF2B5EF4-FFF2-40B4-BE49-F238E27FC236}">
                <a16:creationId xmlns:a16="http://schemas.microsoft.com/office/drawing/2014/main" id="{C1698BAE-028E-7086-A566-6544D17DB25A}"/>
              </a:ext>
            </a:extLst>
          </p:cNvPr>
          <p:cNvSpPr>
            <a:spLocks noGrp="1"/>
          </p:cNvSpPr>
          <p:nvPr>
            <p:ph type="body" sz="quarter" idx="15"/>
          </p:nvPr>
        </p:nvSpPr>
        <p:spPr>
          <a:xfrm>
            <a:off x="3633044" y="2873200"/>
            <a:ext cx="2934743" cy="4369187"/>
          </a:xfrm>
          <a:prstGeom prst="roundRect">
            <a:avLst>
              <a:gd name="adj" fmla="val 7141"/>
            </a:avLst>
          </a:prstGeom>
          <a:ln w="6350">
            <a:solidFill>
              <a:schemeClr val="tx1"/>
            </a:solidFill>
          </a:ln>
        </p:spPr>
        <p:txBody>
          <a:bodyPr anchor="ctr" anchorCtr="1">
            <a:noAutofit/>
          </a:bodyPr>
          <a:lstStyle>
            <a:lvl1pPr marL="194994" indent="-194994">
              <a:spcBef>
                <a:spcPts val="1300"/>
              </a:spcBef>
              <a:spcAft>
                <a:spcPts val="0"/>
              </a:spcAft>
              <a:buFont typeface="Arial" panose="020B0604020202020204" pitchFamily="34" charset="0"/>
              <a:buChar char="•"/>
              <a:defRPr sz="1950" b="0"/>
            </a:lvl1pPr>
            <a:lvl2pPr marL="428987" indent="-233993">
              <a:buFont typeface="Courier New" panose="02070309020205020404" pitchFamily="49" charset="0"/>
              <a:buChar char="o"/>
              <a:defRPr sz="1950"/>
            </a:lvl2pPr>
            <a:lvl3pPr marL="623981">
              <a:buFont typeface="Shadows Into Light Two" panose="02000506000000020004" pitchFamily="2" charset="0"/>
              <a:buChar char="–"/>
              <a:defRPr sz="1950"/>
            </a:lvl3pPr>
            <a:lvl4pPr marL="623981" indent="-194994">
              <a:buFont typeface="Shadows Into Light Two" panose="02000506000000020004" pitchFamily="2" charset="0"/>
              <a:buChar char="–"/>
              <a:defRPr sz="1950"/>
            </a:lvl4pPr>
            <a:lvl5pPr>
              <a:defRPr sz="195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4" name="Foliennummernplatzhalter 13">
            <a:extLst>
              <a:ext uri="{FF2B5EF4-FFF2-40B4-BE49-F238E27FC236}">
                <a16:creationId xmlns:a16="http://schemas.microsoft.com/office/drawing/2014/main" id="{D6B8EC5B-79C1-2928-0ECF-5311D3D36ECF}"/>
              </a:ext>
            </a:extLst>
          </p:cNvPr>
          <p:cNvSpPr>
            <a:spLocks noGrp="1"/>
          </p:cNvSpPr>
          <p:nvPr>
            <p:ph type="sldNum" sz="quarter" idx="17"/>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958784658"/>
      </p:ext>
    </p:extLst>
  </p:cSld>
  <p:clrMapOvr>
    <a:masterClrMapping/>
  </p:clrMapOvr>
  <p:extLst>
    <p:ext uri="{DCECCB84-F9BA-43D5-87BE-67443E8EF086}">
      <p15:sldGuideLst xmlns:p15="http://schemas.microsoft.com/office/powerpoint/2012/main">
        <p15:guide id="2" pos="2033">
          <p15:clr>
            <a:srgbClr val="FBAE40"/>
          </p15:clr>
        </p15:guide>
        <p15:guide id="3" pos="2288">
          <p15:clr>
            <a:srgbClr val="FBAE40"/>
          </p15:clr>
        </p15:guide>
        <p15:guide id="4" orient="horz" pos="181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de-DE"/>
              <a:t>Mastertitelformat bearbeiten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145339210"/>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Inhalte mit Überschrift">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030248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4"/>
            <a:ext cx="2934742" cy="755763"/>
          </a:xfrm>
        </p:spPr>
        <p:txBody>
          <a:bodyPr/>
          <a:lstStyle>
            <a:lvl1pPr>
              <a:spcAft>
                <a:spcPts val="0"/>
              </a:spcAft>
              <a:defRPr/>
            </a:lvl1pPr>
            <a:lvl2pPr>
              <a:spcAft>
                <a:spcPts val="0"/>
              </a:spcAft>
              <a:defRPr sz="1517"/>
            </a:lvl2pPr>
            <a:lvl3pPr>
              <a:spcAft>
                <a:spcPts val="0"/>
              </a:spcAft>
              <a:buNone/>
              <a:defRPr sz="1517"/>
            </a:lvl3pPr>
            <a:lvl4pPr>
              <a:spcAft>
                <a:spcPts val="0"/>
              </a:spcAft>
              <a:defRPr sz="1517"/>
            </a:lvl4pPr>
            <a:lvl5pPr>
              <a:spcAft>
                <a:spcPts val="0"/>
              </a:spcAft>
              <a:defRPr sz="1517"/>
            </a:lvl5pPr>
          </a:lstStyle>
          <a:p>
            <a:pPr lvl="0"/>
            <a:r>
              <a:rPr lang="de-DE"/>
              <a:t>Mastertextformat bearbeiten</a:t>
            </a:r>
          </a:p>
          <a:p>
            <a:pPr lvl="1"/>
            <a:r>
              <a:rPr lang="de-DE"/>
              <a:t>Zweite Ebene</a:t>
            </a:r>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Textplatzhalter 14">
            <a:extLst>
              <a:ext uri="{FF2B5EF4-FFF2-40B4-BE49-F238E27FC236}">
                <a16:creationId xmlns:a16="http://schemas.microsoft.com/office/drawing/2014/main" id="{4C518726-5195-261F-0988-E3C1F108A13B}"/>
              </a:ext>
            </a:extLst>
          </p:cNvPr>
          <p:cNvSpPr>
            <a:spLocks noGrp="1"/>
          </p:cNvSpPr>
          <p:nvPr>
            <p:ph type="body" sz="quarter" idx="15"/>
          </p:nvPr>
        </p:nvSpPr>
        <p:spPr>
          <a:xfrm>
            <a:off x="3631705" y="2781504"/>
            <a:ext cx="2934742" cy="755763"/>
          </a:xfrm>
        </p:spPr>
        <p:txBody>
          <a:bodyPr/>
          <a:lstStyle>
            <a:lvl1pPr>
              <a:spcAft>
                <a:spcPts val="0"/>
              </a:spcAft>
              <a:defRPr/>
            </a:lvl1pPr>
            <a:lvl2pPr>
              <a:spcAft>
                <a:spcPts val="0"/>
              </a:spcAft>
              <a:defRPr sz="1517"/>
            </a:lvl2pPr>
            <a:lvl3pPr>
              <a:spcAft>
                <a:spcPts val="0"/>
              </a:spcAft>
              <a:defRPr sz="1517"/>
            </a:lvl3pPr>
            <a:lvl4pPr>
              <a:spcAft>
                <a:spcPts val="0"/>
              </a:spcAft>
              <a:defRPr sz="1517"/>
            </a:lvl4pPr>
            <a:lvl5pPr>
              <a:spcAft>
                <a:spcPts val="0"/>
              </a:spcAft>
              <a:defRPr sz="1517"/>
            </a:lvl5pPr>
          </a:lstStyle>
          <a:p>
            <a:pPr lvl="0"/>
            <a:r>
              <a:rPr lang="de-DE"/>
              <a:t>Mastertextformat bearbeiten</a:t>
            </a:r>
          </a:p>
          <a:p>
            <a:pPr lvl="1"/>
            <a:r>
              <a:rPr lang="de-DE"/>
              <a:t>Zweite Ebene</a:t>
            </a:r>
          </a:p>
        </p:txBody>
      </p:sp>
      <p:sp>
        <p:nvSpPr>
          <p:cNvPr id="7" name="Inhaltsplatzhalter 6">
            <a:extLst>
              <a:ext uri="{FF2B5EF4-FFF2-40B4-BE49-F238E27FC236}">
                <a16:creationId xmlns:a16="http://schemas.microsoft.com/office/drawing/2014/main" id="{8D961E04-EBCA-E80F-B4CF-14F14EB623B9}"/>
              </a:ext>
            </a:extLst>
          </p:cNvPr>
          <p:cNvSpPr>
            <a:spLocks noGrp="1"/>
          </p:cNvSpPr>
          <p:nvPr>
            <p:ph sz="quarter" idx="16" hasCustomPrompt="1"/>
          </p:nvPr>
        </p:nvSpPr>
        <p:spPr>
          <a:xfrm>
            <a:off x="291555" y="3691823"/>
            <a:ext cx="2934742" cy="4777926"/>
          </a:xfrm>
        </p:spPr>
        <p:txBody>
          <a:bodyPr>
            <a:noAutofit/>
          </a:bodyPr>
          <a:lstStyle>
            <a:lvl1pPr>
              <a:defRPr/>
            </a:lvl1pPr>
          </a:lstStyle>
          <a:p>
            <a:pPr lvl="0"/>
            <a:r>
              <a:rPr lang="de-DE"/>
              <a:t> </a:t>
            </a:r>
            <a:endParaRPr lang="de-AT"/>
          </a:p>
        </p:txBody>
      </p:sp>
      <p:sp>
        <p:nvSpPr>
          <p:cNvPr id="8" name="Inhaltsplatzhalter 6">
            <a:extLst>
              <a:ext uri="{FF2B5EF4-FFF2-40B4-BE49-F238E27FC236}">
                <a16:creationId xmlns:a16="http://schemas.microsoft.com/office/drawing/2014/main" id="{CE66686A-0D1F-F04E-B97C-EA251EAF3F60}"/>
              </a:ext>
            </a:extLst>
          </p:cNvPr>
          <p:cNvSpPr>
            <a:spLocks noGrp="1"/>
          </p:cNvSpPr>
          <p:nvPr>
            <p:ph sz="quarter" idx="17" hasCustomPrompt="1"/>
          </p:nvPr>
        </p:nvSpPr>
        <p:spPr>
          <a:xfrm>
            <a:off x="3631705" y="3691823"/>
            <a:ext cx="2934742" cy="4777926"/>
          </a:xfrm>
        </p:spPr>
        <p:txBody>
          <a:bodyPr>
            <a:noAutofit/>
          </a:bodyPr>
          <a:lstStyle>
            <a:lvl1pPr>
              <a:defRPr/>
            </a:lvl1pPr>
          </a:lstStyle>
          <a:p>
            <a:pPr lvl="0"/>
            <a:r>
              <a:rPr lang="de-DE"/>
              <a:t> </a:t>
            </a:r>
            <a:endParaRPr lang="de-AT"/>
          </a:p>
        </p:txBody>
      </p:sp>
      <p:sp>
        <p:nvSpPr>
          <p:cNvPr id="11" name="Foliennummernplatzhalter 10">
            <a:extLst>
              <a:ext uri="{FF2B5EF4-FFF2-40B4-BE49-F238E27FC236}">
                <a16:creationId xmlns:a16="http://schemas.microsoft.com/office/drawing/2014/main" id="{64C68AAD-7D81-D263-D750-649B937A1BE4}"/>
              </a:ext>
            </a:extLst>
          </p:cNvPr>
          <p:cNvSpPr>
            <a:spLocks noGrp="1"/>
          </p:cNvSpPr>
          <p:nvPr>
            <p:ph type="sldNum" sz="quarter" idx="19"/>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855761016"/>
      </p:ext>
    </p:extLst>
  </p:cSld>
  <p:clrMapOvr>
    <a:masterClrMapping/>
  </p:clrMapOvr>
  <p:extLst>
    <p:ext uri="{DCECCB84-F9BA-43D5-87BE-67443E8EF086}">
      <p15:sldGuideLst xmlns:p15="http://schemas.microsoft.com/office/powerpoint/2012/main">
        <p15:guide id="3" pos="2033">
          <p15:clr>
            <a:srgbClr val="FBAE40"/>
          </p15:clr>
        </p15:guide>
        <p15:guide id="4" pos="2288">
          <p15:clr>
            <a:srgbClr val="FBAE40"/>
          </p15:clr>
        </p15:guide>
        <p15:guide id="5" orient="horz" pos="181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ext &amp; Foto mittel re">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404003157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 name="Bildplatzhalter 34">
            <a:extLst>
              <a:ext uri="{FF2B5EF4-FFF2-40B4-BE49-F238E27FC236}">
                <a16:creationId xmlns:a16="http://schemas.microsoft.com/office/drawing/2014/main" id="{30B4ADEF-7184-010C-2CCC-0F1CF05A09DF}"/>
              </a:ext>
            </a:extLst>
          </p:cNvPr>
          <p:cNvSpPr>
            <a:spLocks noGrp="1"/>
          </p:cNvSpPr>
          <p:nvPr>
            <p:ph type="pic" sz="quarter" idx="15"/>
          </p:nvPr>
        </p:nvSpPr>
        <p:spPr>
          <a:xfrm>
            <a:off x="3631705" y="793399"/>
            <a:ext cx="2936082" cy="8425499"/>
          </a:xfrm>
          <a:prstGeom prst="roundRect">
            <a:avLst>
              <a:gd name="adj" fmla="val 4138"/>
            </a:avLst>
          </a:prstGeom>
          <a:pattFill prst="ltUpDiag">
            <a:fgClr>
              <a:schemeClr val="bg2">
                <a:lumMod val="50000"/>
              </a:schemeClr>
            </a:fgClr>
            <a:bgClr>
              <a:schemeClr val="bg2"/>
            </a:bgClr>
          </a:pattFill>
        </p:spPr>
        <p:txBody>
          <a:bodyPr>
            <a:noAutofit/>
          </a:bodyPr>
          <a:lstStyle/>
          <a:p>
            <a:endParaRPr lang="de-AT"/>
          </a:p>
        </p:txBody>
      </p:sp>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a:xfrm>
            <a:off x="291555" y="667113"/>
            <a:ext cx="2934743" cy="1244785"/>
          </a:xfrm>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2934743"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8" name="Foliennummernplatzhalter 7">
            <a:extLst>
              <a:ext uri="{FF2B5EF4-FFF2-40B4-BE49-F238E27FC236}">
                <a16:creationId xmlns:a16="http://schemas.microsoft.com/office/drawing/2014/main" id="{3E0F66AE-4749-026D-8C99-9BE45C9AAF10}"/>
              </a:ext>
            </a:extLst>
          </p:cNvPr>
          <p:cNvSpPr>
            <a:spLocks noGrp="1"/>
          </p:cNvSpPr>
          <p:nvPr>
            <p:ph type="sldNum" sz="quarter" idx="17"/>
          </p:nvPr>
        </p:nvSpPr>
        <p:spPr/>
        <p:txBody>
          <a:body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4262C538-8635-38B2-2A8C-6578E427A7EB}"/>
              </a:ext>
            </a:extLst>
          </p:cNvPr>
          <p:cNvSpPr>
            <a:spLocks noGrp="1"/>
          </p:cNvSpPr>
          <p:nvPr>
            <p:ph type="body" sz="quarter" idx="14"/>
          </p:nvPr>
        </p:nvSpPr>
        <p:spPr>
          <a:xfrm>
            <a:off x="291555" y="1289506"/>
            <a:ext cx="2934743"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262520810"/>
      </p:ext>
    </p:extLst>
  </p:cSld>
  <p:clrMapOvr>
    <a:masterClrMapping/>
  </p:clrMapOvr>
  <p:extLst>
    <p:ext uri="{DCECCB84-F9BA-43D5-87BE-67443E8EF086}">
      <p15:sldGuideLst xmlns:p15="http://schemas.microsoft.com/office/powerpoint/2012/main">
        <p15:guide id="2" pos="2288">
          <p15:clr>
            <a:srgbClr val="FBAE40"/>
          </p15:clr>
        </p15:guide>
        <p15:guide id="3" pos="2033">
          <p15:clr>
            <a:srgbClr val="FBAE40"/>
          </p15:clr>
        </p15:guide>
        <p15:guide id="4" orient="horz" pos="181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ext &amp; Foto mittel li">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151910611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 name="Bildplatzhalter 34">
            <a:extLst>
              <a:ext uri="{FF2B5EF4-FFF2-40B4-BE49-F238E27FC236}">
                <a16:creationId xmlns:a16="http://schemas.microsoft.com/office/drawing/2014/main" id="{30B4ADEF-7184-010C-2CCC-0F1CF05A09DF}"/>
              </a:ext>
            </a:extLst>
          </p:cNvPr>
          <p:cNvSpPr>
            <a:spLocks noGrp="1"/>
          </p:cNvSpPr>
          <p:nvPr>
            <p:ph type="pic" sz="quarter" idx="15"/>
          </p:nvPr>
        </p:nvSpPr>
        <p:spPr>
          <a:xfrm>
            <a:off x="291555" y="793399"/>
            <a:ext cx="2936082" cy="8425499"/>
          </a:xfrm>
          <a:prstGeom prst="roundRect">
            <a:avLst>
              <a:gd name="adj" fmla="val 4138"/>
            </a:avLst>
          </a:prstGeom>
          <a:pattFill prst="ltUpDiag">
            <a:fgClr>
              <a:schemeClr val="bg2">
                <a:lumMod val="50000"/>
              </a:schemeClr>
            </a:fgClr>
            <a:bgClr>
              <a:schemeClr val="bg2"/>
            </a:bgClr>
          </a:pattFill>
        </p:spPr>
        <p:txBody>
          <a:bodyPr>
            <a:noAutofit/>
          </a:bodyPr>
          <a:lstStyle/>
          <a:p>
            <a:endParaRPr lang="de-AT"/>
          </a:p>
        </p:txBody>
      </p:sp>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a:xfrm>
            <a:off x="3630366" y="667113"/>
            <a:ext cx="2934743" cy="1244785"/>
          </a:xfrm>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3630366" y="2781508"/>
            <a:ext cx="2934743"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oliennummernplatzhalter 5">
            <a:extLst>
              <a:ext uri="{FF2B5EF4-FFF2-40B4-BE49-F238E27FC236}">
                <a16:creationId xmlns:a16="http://schemas.microsoft.com/office/drawing/2014/main" id="{3D7B6FC8-C11E-699F-0BB9-E5D6E4D99BDF}"/>
              </a:ext>
            </a:extLst>
          </p:cNvPr>
          <p:cNvSpPr>
            <a:spLocks noGrp="1"/>
          </p:cNvSpPr>
          <p:nvPr>
            <p:ph type="sldNum" sz="quarter" idx="17"/>
          </p:nvPr>
        </p:nvSpPr>
        <p:spPr/>
        <p:txBody>
          <a:body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D7B472B5-0BEA-F9A0-2932-83D8B92DD325}"/>
              </a:ext>
            </a:extLst>
          </p:cNvPr>
          <p:cNvSpPr>
            <a:spLocks noGrp="1"/>
          </p:cNvSpPr>
          <p:nvPr>
            <p:ph type="body" sz="quarter" idx="14"/>
          </p:nvPr>
        </p:nvSpPr>
        <p:spPr>
          <a:xfrm>
            <a:off x="3630366" y="1289506"/>
            <a:ext cx="2934743"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2813430258"/>
      </p:ext>
    </p:extLst>
  </p:cSld>
  <p:clrMapOvr>
    <a:masterClrMapping/>
  </p:clrMapOvr>
  <p:extLst>
    <p:ext uri="{DCECCB84-F9BA-43D5-87BE-67443E8EF086}">
      <p15:sldGuideLst xmlns:p15="http://schemas.microsoft.com/office/powerpoint/2012/main">
        <p15:guide id="2" pos="2288">
          <p15:clr>
            <a:srgbClr val="FBAE40"/>
          </p15:clr>
        </p15:guide>
        <p15:guide id="3" pos="2033">
          <p15:clr>
            <a:srgbClr val="FBAE40"/>
          </p15:clr>
        </p15:guide>
        <p15:guide id="4" orient="horz" pos="181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mp; Foto groß li">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4213939970"/>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 name="Bildplatzhalter 34">
            <a:extLst>
              <a:ext uri="{FF2B5EF4-FFF2-40B4-BE49-F238E27FC236}">
                <a16:creationId xmlns:a16="http://schemas.microsoft.com/office/drawing/2014/main" id="{30B4ADEF-7184-010C-2CCC-0F1CF05A09DF}"/>
              </a:ext>
            </a:extLst>
          </p:cNvPr>
          <p:cNvSpPr>
            <a:spLocks noGrp="1"/>
          </p:cNvSpPr>
          <p:nvPr>
            <p:ph type="pic" sz="quarter" idx="15"/>
          </p:nvPr>
        </p:nvSpPr>
        <p:spPr>
          <a:xfrm>
            <a:off x="2" y="0"/>
            <a:ext cx="3388817" cy="9906000"/>
          </a:xfrm>
          <a:prstGeom prst="roundRect">
            <a:avLst>
              <a:gd name="adj" fmla="val 3585"/>
            </a:avLst>
          </a:prstGeom>
          <a:pattFill prst="ltUpDiag">
            <a:fgClr>
              <a:schemeClr val="bg2">
                <a:lumMod val="60000"/>
                <a:lumOff val="40000"/>
              </a:schemeClr>
            </a:fgClr>
            <a:bgClr>
              <a:schemeClr val="bg1"/>
            </a:bgClr>
          </a:pattFill>
        </p:spPr>
        <p:txBody>
          <a:bodyPr vert="horz" wrap="square" lIns="0" tIns="0" rIns="0" bIns="0" rtlCol="0">
            <a:noAutofit/>
          </a:bodyPr>
          <a:lstStyle>
            <a:lvl1pPr>
              <a:defRPr lang="de-AT"/>
            </a:lvl1pPr>
          </a:lstStyle>
          <a:p>
            <a:pPr lvl="0"/>
            <a:endParaRPr lang="de-AT"/>
          </a:p>
        </p:txBody>
      </p:sp>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a:xfrm>
            <a:off x="3630365" y="667115"/>
            <a:ext cx="2350740" cy="622392"/>
          </a:xfrm>
        </p:spPr>
        <p:txBody>
          <a:bodyPr vert="horz"/>
          <a:lstStyle/>
          <a:p>
            <a:r>
              <a:rPr lang="de-DE"/>
              <a:t>Mastertitelformat</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3630366" y="2781508"/>
            <a:ext cx="2934743"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11" name="Foliennummernplatzhalter 10">
            <a:extLst>
              <a:ext uri="{FF2B5EF4-FFF2-40B4-BE49-F238E27FC236}">
                <a16:creationId xmlns:a16="http://schemas.microsoft.com/office/drawing/2014/main" id="{D9154317-912E-255B-1F95-3F141ED9A0F7}"/>
              </a:ext>
            </a:extLst>
          </p:cNvPr>
          <p:cNvSpPr>
            <a:spLocks noGrp="1"/>
          </p:cNvSpPr>
          <p:nvPr>
            <p:ph type="sldNum" sz="quarter" idx="17"/>
          </p:nvPr>
        </p:nvSpPr>
        <p:spPr/>
        <p:txBody>
          <a:body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3403D396-D227-778E-FC19-7FDC0AFABFA4}"/>
              </a:ext>
            </a:extLst>
          </p:cNvPr>
          <p:cNvSpPr>
            <a:spLocks noGrp="1"/>
          </p:cNvSpPr>
          <p:nvPr>
            <p:ph type="body" sz="quarter" idx="14"/>
          </p:nvPr>
        </p:nvSpPr>
        <p:spPr>
          <a:xfrm>
            <a:off x="3630365" y="1289506"/>
            <a:ext cx="2350740"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3028670229"/>
      </p:ext>
    </p:extLst>
  </p:cSld>
  <p:clrMapOvr>
    <a:masterClrMapping/>
  </p:clrMapOvr>
  <p:extLst>
    <p:ext uri="{DCECCB84-F9BA-43D5-87BE-67443E8EF086}">
      <p15:sldGuideLst xmlns:p15="http://schemas.microsoft.com/office/powerpoint/2012/main">
        <p15:guide id="2" pos="2288">
          <p15:clr>
            <a:srgbClr val="FBAE40"/>
          </p15:clr>
        </p15:guide>
        <p15:guide id="3" pos="2135">
          <p15:clr>
            <a:srgbClr val="FBAE40"/>
          </p15:clr>
        </p15:guide>
        <p15:guide id="4" pos="3768">
          <p15:clr>
            <a:srgbClr val="FBAE40"/>
          </p15:clr>
        </p15:guide>
        <p15:guide id="5" orient="horz" pos="181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ext &amp; 2 Fotos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727697808"/>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 name="Bildplatzhalter 34">
            <a:extLst>
              <a:ext uri="{FF2B5EF4-FFF2-40B4-BE49-F238E27FC236}">
                <a16:creationId xmlns:a16="http://schemas.microsoft.com/office/drawing/2014/main" id="{30B4ADEF-7184-010C-2CCC-0F1CF05A09DF}"/>
              </a:ext>
            </a:extLst>
          </p:cNvPr>
          <p:cNvSpPr>
            <a:spLocks noGrp="1"/>
          </p:cNvSpPr>
          <p:nvPr>
            <p:ph type="pic" sz="quarter" idx="15"/>
          </p:nvPr>
        </p:nvSpPr>
        <p:spPr>
          <a:xfrm>
            <a:off x="3469184" y="4"/>
            <a:ext cx="3388817" cy="4849814"/>
          </a:xfrm>
          <a:prstGeom prst="roundRect">
            <a:avLst>
              <a:gd name="adj" fmla="val 6433"/>
            </a:avLst>
          </a:prstGeom>
          <a:pattFill prst="ltUpDiag">
            <a:fgClr>
              <a:schemeClr val="bg2">
                <a:lumMod val="60000"/>
                <a:lumOff val="40000"/>
              </a:schemeClr>
            </a:fgClr>
            <a:bgClr>
              <a:schemeClr val="bg1"/>
            </a:bgClr>
          </a:pattFill>
        </p:spPr>
        <p:txBody>
          <a:bodyPr vert="horz" wrap="square" lIns="0" tIns="0" rIns="0" bIns="0" rtlCol="0">
            <a:noAutofit/>
          </a:bodyPr>
          <a:lstStyle>
            <a:lvl1pPr>
              <a:defRPr lang="de-AT"/>
            </a:lvl1pPr>
          </a:lstStyle>
          <a:p>
            <a:pPr lvl="0"/>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2934743"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Bildplatzhalter 34">
            <a:extLst>
              <a:ext uri="{FF2B5EF4-FFF2-40B4-BE49-F238E27FC236}">
                <a16:creationId xmlns:a16="http://schemas.microsoft.com/office/drawing/2014/main" id="{F54EBBDA-3FE1-46D3-0FAA-526101586000}"/>
              </a:ext>
            </a:extLst>
          </p:cNvPr>
          <p:cNvSpPr>
            <a:spLocks noGrp="1"/>
          </p:cNvSpPr>
          <p:nvPr>
            <p:ph type="pic" sz="quarter" idx="16"/>
          </p:nvPr>
        </p:nvSpPr>
        <p:spPr>
          <a:xfrm>
            <a:off x="3469184" y="5056189"/>
            <a:ext cx="3388817" cy="4849814"/>
          </a:xfrm>
          <a:prstGeom prst="roundRect">
            <a:avLst>
              <a:gd name="adj" fmla="val 6433"/>
            </a:avLst>
          </a:prstGeom>
          <a:pattFill prst="ltUpDiag">
            <a:fgClr>
              <a:schemeClr val="bg2">
                <a:lumMod val="60000"/>
                <a:lumOff val="40000"/>
              </a:schemeClr>
            </a:fgClr>
            <a:bgClr>
              <a:schemeClr val="bg1"/>
            </a:bgClr>
          </a:pattFill>
        </p:spPr>
        <p:txBody>
          <a:bodyPr vert="horz" wrap="square" lIns="0" tIns="0" rIns="0" bIns="0" rtlCol="0">
            <a:noAutofit/>
          </a:bodyPr>
          <a:lstStyle>
            <a:lvl1pPr>
              <a:defRPr lang="de-AT"/>
            </a:lvl1pPr>
          </a:lstStyle>
          <a:p>
            <a:pPr lvl="0"/>
            <a:endParaRPr lang="de-AT"/>
          </a:p>
        </p:txBody>
      </p:sp>
      <p:sp>
        <p:nvSpPr>
          <p:cNvPr id="6" name="Titel 5">
            <a:extLst>
              <a:ext uri="{FF2B5EF4-FFF2-40B4-BE49-F238E27FC236}">
                <a16:creationId xmlns:a16="http://schemas.microsoft.com/office/drawing/2014/main" id="{B76713DE-ED21-A6A9-DC04-5B14CDAF348E}"/>
              </a:ext>
            </a:extLst>
          </p:cNvPr>
          <p:cNvSpPr>
            <a:spLocks noGrp="1"/>
          </p:cNvSpPr>
          <p:nvPr>
            <p:ph type="title"/>
          </p:nvPr>
        </p:nvSpPr>
        <p:spPr>
          <a:xfrm>
            <a:off x="291555" y="667113"/>
            <a:ext cx="2934743" cy="1244785"/>
          </a:xfrm>
        </p:spPr>
        <p:txBody>
          <a:bodyPr vert="horz"/>
          <a:lstStyle/>
          <a:p>
            <a:r>
              <a:rPr lang="de-DE"/>
              <a:t>Mastertitelformat bearbeiten</a:t>
            </a:r>
            <a:endParaRPr lang="de-AT"/>
          </a:p>
        </p:txBody>
      </p:sp>
      <p:sp>
        <p:nvSpPr>
          <p:cNvPr id="11" name="Tabellenplatzhalter 18">
            <a:extLst>
              <a:ext uri="{FF2B5EF4-FFF2-40B4-BE49-F238E27FC236}">
                <a16:creationId xmlns:a16="http://schemas.microsoft.com/office/drawing/2014/main" id="{9530F26B-AF41-1009-A1EB-F1F7ADAE80ED}"/>
              </a:ext>
            </a:extLst>
          </p:cNvPr>
          <p:cNvSpPr>
            <a:spLocks noGrp="1"/>
          </p:cNvSpPr>
          <p:nvPr>
            <p:ph type="tbl" sz="quarter" idx="14"/>
          </p:nvPr>
        </p:nvSpPr>
        <p:spPr>
          <a:xfrm>
            <a:off x="6152330" y="798016"/>
            <a:ext cx="415457" cy="743530"/>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13" name="Foliennummernplatzhalter 12">
            <a:extLst>
              <a:ext uri="{FF2B5EF4-FFF2-40B4-BE49-F238E27FC236}">
                <a16:creationId xmlns:a16="http://schemas.microsoft.com/office/drawing/2014/main" id="{17296173-AA00-E7C9-42DB-3220A6E550D7}"/>
              </a:ext>
            </a:extLst>
          </p:cNvPr>
          <p:cNvSpPr>
            <a:spLocks noGrp="1"/>
          </p:cNvSpPr>
          <p:nvPr>
            <p:ph type="sldNum" sz="quarter" idx="18"/>
          </p:nvPr>
        </p:nvSpPr>
        <p:spPr/>
        <p:txBody>
          <a:bodyPr/>
          <a:lstStyle/>
          <a:p>
            <a:fld id="{F2454CFE-9BA6-4397-B421-564689C7EACB}" type="slidenum">
              <a:rPr lang="de-AT" smtClean="0"/>
              <a:pPr/>
              <a:t>‹Nr.›</a:t>
            </a:fld>
            <a:endParaRPr lang="de-AT"/>
          </a:p>
        </p:txBody>
      </p:sp>
      <p:sp>
        <p:nvSpPr>
          <p:cNvPr id="2" name="Textplatzhalter 14">
            <a:extLst>
              <a:ext uri="{FF2B5EF4-FFF2-40B4-BE49-F238E27FC236}">
                <a16:creationId xmlns:a16="http://schemas.microsoft.com/office/drawing/2014/main" id="{BF668975-6D0C-3236-EC7E-E1CA465D6001}"/>
              </a:ext>
            </a:extLst>
          </p:cNvPr>
          <p:cNvSpPr>
            <a:spLocks noGrp="1"/>
          </p:cNvSpPr>
          <p:nvPr>
            <p:ph type="body" sz="quarter" idx="19"/>
          </p:nvPr>
        </p:nvSpPr>
        <p:spPr>
          <a:xfrm>
            <a:off x="291555" y="1289506"/>
            <a:ext cx="2934743"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3833270351"/>
      </p:ext>
    </p:extLst>
  </p:cSld>
  <p:clrMapOvr>
    <a:masterClrMapping/>
  </p:clrMapOvr>
  <p:extLst>
    <p:ext uri="{DCECCB84-F9BA-43D5-87BE-67443E8EF086}">
      <p15:sldGuideLst xmlns:p15="http://schemas.microsoft.com/office/powerpoint/2012/main">
        <p15:guide id="2" pos="2186">
          <p15:clr>
            <a:srgbClr val="FBAE40"/>
          </p15:clr>
        </p15:guide>
        <p15:guide id="3" pos="2033">
          <p15:clr>
            <a:srgbClr val="FBAE40"/>
          </p15:clr>
        </p15:guide>
        <p15:guide id="4" orient="horz" pos="181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ext &amp; 2 Fotos_Logo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727697808"/>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 name="Bildplatzhalter 34">
            <a:extLst>
              <a:ext uri="{FF2B5EF4-FFF2-40B4-BE49-F238E27FC236}">
                <a16:creationId xmlns:a16="http://schemas.microsoft.com/office/drawing/2014/main" id="{30B4ADEF-7184-010C-2CCC-0F1CF05A09DF}"/>
              </a:ext>
            </a:extLst>
          </p:cNvPr>
          <p:cNvSpPr>
            <a:spLocks noGrp="1"/>
          </p:cNvSpPr>
          <p:nvPr>
            <p:ph type="pic" sz="quarter" idx="15"/>
          </p:nvPr>
        </p:nvSpPr>
        <p:spPr>
          <a:xfrm>
            <a:off x="3469184" y="4"/>
            <a:ext cx="3388817" cy="4849814"/>
          </a:xfrm>
          <a:prstGeom prst="roundRect">
            <a:avLst>
              <a:gd name="adj" fmla="val 6433"/>
            </a:avLst>
          </a:prstGeom>
          <a:pattFill prst="ltUpDiag">
            <a:fgClr>
              <a:schemeClr val="bg2">
                <a:lumMod val="50000"/>
              </a:schemeClr>
            </a:fgClr>
            <a:bgClr>
              <a:schemeClr val="bg2"/>
            </a:bgClr>
          </a:pattFill>
        </p:spPr>
        <p:txBody>
          <a:bodyPr vert="horz" wrap="square" lIns="0" tIns="0" rIns="0" bIns="0" rtlCol="0">
            <a:noAutofit/>
          </a:bodyPr>
          <a:lstStyle>
            <a:lvl1pPr>
              <a:defRPr lang="de-AT"/>
            </a:lvl1pPr>
          </a:lstStyle>
          <a:p>
            <a:pPr lvl="0"/>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2934743"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Bildplatzhalter 34">
            <a:extLst>
              <a:ext uri="{FF2B5EF4-FFF2-40B4-BE49-F238E27FC236}">
                <a16:creationId xmlns:a16="http://schemas.microsoft.com/office/drawing/2014/main" id="{F54EBBDA-3FE1-46D3-0FAA-526101586000}"/>
              </a:ext>
            </a:extLst>
          </p:cNvPr>
          <p:cNvSpPr>
            <a:spLocks noGrp="1"/>
          </p:cNvSpPr>
          <p:nvPr>
            <p:ph type="pic" sz="quarter" idx="16"/>
          </p:nvPr>
        </p:nvSpPr>
        <p:spPr>
          <a:xfrm>
            <a:off x="3469184" y="5056189"/>
            <a:ext cx="3388817" cy="4849814"/>
          </a:xfrm>
          <a:prstGeom prst="roundRect">
            <a:avLst>
              <a:gd name="adj" fmla="val 6433"/>
            </a:avLst>
          </a:prstGeom>
          <a:pattFill prst="ltUpDiag">
            <a:fgClr>
              <a:schemeClr val="bg2">
                <a:lumMod val="50000"/>
              </a:schemeClr>
            </a:fgClr>
            <a:bgClr>
              <a:schemeClr val="bg2"/>
            </a:bgClr>
          </a:pattFill>
        </p:spPr>
        <p:txBody>
          <a:bodyPr vert="horz" wrap="square" lIns="0" tIns="0" rIns="0" bIns="0" rtlCol="0">
            <a:noAutofit/>
          </a:bodyPr>
          <a:lstStyle>
            <a:lvl1pPr>
              <a:defRPr lang="de-AT"/>
            </a:lvl1pPr>
          </a:lstStyle>
          <a:p>
            <a:pPr lvl="0"/>
            <a:endParaRPr lang="de-AT"/>
          </a:p>
        </p:txBody>
      </p:sp>
      <p:sp>
        <p:nvSpPr>
          <p:cNvPr id="6" name="Titel 5">
            <a:extLst>
              <a:ext uri="{FF2B5EF4-FFF2-40B4-BE49-F238E27FC236}">
                <a16:creationId xmlns:a16="http://schemas.microsoft.com/office/drawing/2014/main" id="{B76713DE-ED21-A6A9-DC04-5B14CDAF348E}"/>
              </a:ext>
            </a:extLst>
          </p:cNvPr>
          <p:cNvSpPr>
            <a:spLocks noGrp="1"/>
          </p:cNvSpPr>
          <p:nvPr>
            <p:ph type="title"/>
          </p:nvPr>
        </p:nvSpPr>
        <p:spPr>
          <a:xfrm>
            <a:off x="291555" y="667113"/>
            <a:ext cx="2934743" cy="1244785"/>
          </a:xfrm>
        </p:spPr>
        <p:txBody>
          <a:bodyPr vert="horz"/>
          <a:lstStyle/>
          <a:p>
            <a:r>
              <a:rPr lang="de-DE"/>
              <a:t>Mastertitelformat bearbeiten</a:t>
            </a:r>
            <a:endParaRPr lang="de-AT"/>
          </a:p>
        </p:txBody>
      </p:sp>
      <p:sp>
        <p:nvSpPr>
          <p:cNvPr id="2" name="Tabellenplatzhalter 18">
            <a:extLst>
              <a:ext uri="{FF2B5EF4-FFF2-40B4-BE49-F238E27FC236}">
                <a16:creationId xmlns:a16="http://schemas.microsoft.com/office/drawing/2014/main" id="{0C3E577C-3F0E-1924-C122-F7E303D6094F}"/>
              </a:ext>
            </a:extLst>
          </p:cNvPr>
          <p:cNvSpPr>
            <a:spLocks noGrp="1"/>
          </p:cNvSpPr>
          <p:nvPr>
            <p:ph type="tbl" sz="quarter" idx="14"/>
          </p:nvPr>
        </p:nvSpPr>
        <p:spPr>
          <a:xfrm>
            <a:off x="6152330" y="798016"/>
            <a:ext cx="415457" cy="743530"/>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7" name="Foliennummernplatzhalter 6">
            <a:extLst>
              <a:ext uri="{FF2B5EF4-FFF2-40B4-BE49-F238E27FC236}">
                <a16:creationId xmlns:a16="http://schemas.microsoft.com/office/drawing/2014/main" id="{063E62C8-7DD1-5B58-0D93-22C5FDD14F82}"/>
              </a:ext>
            </a:extLst>
          </p:cNvPr>
          <p:cNvSpPr>
            <a:spLocks noGrp="1"/>
          </p:cNvSpPr>
          <p:nvPr>
            <p:ph type="sldNum" sz="quarter" idx="18"/>
          </p:nvPr>
        </p:nvSpPr>
        <p:spPr/>
        <p:txBody>
          <a:bodyPr/>
          <a:lstStyle>
            <a:lvl1pPr>
              <a:defRPr>
                <a:solidFill>
                  <a:schemeClr val="bg1"/>
                </a:solidFill>
              </a:defRPr>
            </a:lvl1pPr>
          </a:lstStyle>
          <a:p>
            <a:fld id="{F2454CFE-9BA6-4397-B421-564689C7EACB}" type="slidenum">
              <a:rPr lang="de-AT" smtClean="0"/>
              <a:pPr/>
              <a:t>‹Nr.›</a:t>
            </a:fld>
            <a:endParaRPr lang="de-AT"/>
          </a:p>
        </p:txBody>
      </p:sp>
      <p:sp>
        <p:nvSpPr>
          <p:cNvPr id="8" name="Textplatzhalter 14">
            <a:extLst>
              <a:ext uri="{FF2B5EF4-FFF2-40B4-BE49-F238E27FC236}">
                <a16:creationId xmlns:a16="http://schemas.microsoft.com/office/drawing/2014/main" id="{A50B68BF-3D02-AC23-2123-E8543591F2DD}"/>
              </a:ext>
            </a:extLst>
          </p:cNvPr>
          <p:cNvSpPr>
            <a:spLocks noGrp="1"/>
          </p:cNvSpPr>
          <p:nvPr>
            <p:ph type="body" sz="quarter" idx="19"/>
          </p:nvPr>
        </p:nvSpPr>
        <p:spPr>
          <a:xfrm>
            <a:off x="291555" y="1289506"/>
            <a:ext cx="2934743"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2876688456"/>
      </p:ext>
    </p:extLst>
  </p:cSld>
  <p:clrMapOvr>
    <a:masterClrMapping/>
  </p:clrMapOvr>
  <p:extLst>
    <p:ext uri="{DCECCB84-F9BA-43D5-87BE-67443E8EF086}">
      <p15:sldGuideLst xmlns:p15="http://schemas.microsoft.com/office/powerpoint/2012/main">
        <p15:guide id="2" pos="2186">
          <p15:clr>
            <a:srgbClr val="FBAE40"/>
          </p15:clr>
        </p15:guide>
        <p15:guide id="3" pos="2033">
          <p15:clr>
            <a:srgbClr val="FBAE40"/>
          </p15:clr>
        </p15:guide>
        <p15:guide id="4" orient="horz" pos="181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Zitat_HG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04702055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5" name="Freihandform: Form 4">
            <a:extLst>
              <a:ext uri="{FF2B5EF4-FFF2-40B4-BE49-F238E27FC236}">
                <a16:creationId xmlns:a16="http://schemas.microsoft.com/office/drawing/2014/main" id="{7AD18D4D-969B-130D-5710-02256297DE6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hasCustomPrompt="1"/>
          </p:nvPr>
        </p:nvSpPr>
        <p:spPr>
          <a:xfrm>
            <a:off x="1445247" y="3741553"/>
            <a:ext cx="3967729" cy="1311470"/>
          </a:xfrm>
        </p:spPr>
        <p:txBody>
          <a:bodyPr anchor="ctr" anchorCtr="1"/>
          <a:lstStyle>
            <a:lvl1pPr>
              <a:defRPr sz="3792" b="0"/>
            </a:lvl1pPr>
            <a:lvl2pPr>
              <a:defRPr sz="1517"/>
            </a:lvl2pPr>
            <a:lvl3pPr marL="0" indent="0">
              <a:buNone/>
              <a:defRPr/>
            </a:lvl3pPr>
            <a:lvl4pPr marL="0" indent="0">
              <a:buNone/>
              <a:defRPr/>
            </a:lvl4pPr>
            <a:lvl5pPr marL="0" indent="0">
              <a:buNone/>
              <a:defRPr/>
            </a:lvl5pPr>
          </a:lstStyle>
          <a:p>
            <a:pPr lvl="0"/>
            <a:r>
              <a:rPr lang="de-DE"/>
              <a:t>Zitat</a:t>
            </a:r>
          </a:p>
          <a:p>
            <a:pPr lvl="1"/>
            <a:r>
              <a:rPr lang="de-DE"/>
              <a:t>Zitatgeber</a:t>
            </a:r>
          </a:p>
        </p:txBody>
      </p:sp>
      <p:sp>
        <p:nvSpPr>
          <p:cNvPr id="21" name="Tabellenplatzhalter 18">
            <a:extLst>
              <a:ext uri="{FF2B5EF4-FFF2-40B4-BE49-F238E27FC236}">
                <a16:creationId xmlns:a16="http://schemas.microsoft.com/office/drawing/2014/main" id="{E7779E5C-1377-DAC4-06B8-38476E0E0295}"/>
              </a:ext>
            </a:extLst>
          </p:cNvPr>
          <p:cNvSpPr>
            <a:spLocks noGrp="1"/>
          </p:cNvSpPr>
          <p:nvPr>
            <p:ph type="tbl" sz="quarter" idx="13"/>
          </p:nvPr>
        </p:nvSpPr>
        <p:spPr>
          <a:xfrm>
            <a:off x="808373" y="1546045"/>
            <a:ext cx="659474" cy="1165515"/>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22" name="Tabellenplatzhalter 18">
            <a:extLst>
              <a:ext uri="{FF2B5EF4-FFF2-40B4-BE49-F238E27FC236}">
                <a16:creationId xmlns:a16="http://schemas.microsoft.com/office/drawing/2014/main" id="{BA9C0B65-F2DC-DE9A-7FA9-1697FB18342E}"/>
              </a:ext>
            </a:extLst>
          </p:cNvPr>
          <p:cNvSpPr>
            <a:spLocks noGrp="1"/>
          </p:cNvSpPr>
          <p:nvPr>
            <p:ph type="tbl" sz="quarter" idx="14"/>
          </p:nvPr>
        </p:nvSpPr>
        <p:spPr>
          <a:xfrm>
            <a:off x="5390374" y="6083015"/>
            <a:ext cx="659474" cy="1165515"/>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Tree>
    <p:extLst>
      <p:ext uri="{BB962C8B-B14F-4D97-AF65-F5344CB8AC3E}">
        <p14:creationId xmlns:p14="http://schemas.microsoft.com/office/powerpoint/2010/main" val="3369217900"/>
      </p:ext>
    </p:extLst>
  </p:cSld>
  <p:clrMapOvr>
    <a:masterClrMapping/>
  </p:clrMapOvr>
  <p:extLst>
    <p:ext uri="{DCECCB84-F9BA-43D5-87BE-67443E8EF086}">
      <p15:sldGuideLst xmlns:p15="http://schemas.microsoft.com/office/powerpoint/2012/main">
        <p15:guide id="2"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Zitat_HG blau">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04702055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hasCustomPrompt="1"/>
          </p:nvPr>
        </p:nvSpPr>
        <p:spPr>
          <a:xfrm>
            <a:off x="1445247" y="3741553"/>
            <a:ext cx="3967729" cy="1311470"/>
          </a:xfrm>
        </p:spPr>
        <p:txBody>
          <a:bodyPr anchor="ctr" anchorCtr="1"/>
          <a:lstStyle>
            <a:lvl1pPr>
              <a:defRPr sz="3792" b="0">
                <a:solidFill>
                  <a:schemeClr val="bg1"/>
                </a:solidFill>
              </a:defRPr>
            </a:lvl1pPr>
            <a:lvl2pPr>
              <a:defRPr sz="1517">
                <a:solidFill>
                  <a:schemeClr val="bg1"/>
                </a:solidFill>
              </a:defRPr>
            </a:lvl2pPr>
            <a:lvl3pPr marL="0" indent="0">
              <a:buNone/>
              <a:defRPr/>
            </a:lvl3pPr>
            <a:lvl4pPr marL="0" indent="0">
              <a:buNone/>
              <a:defRPr/>
            </a:lvl4pPr>
            <a:lvl5pPr marL="0" indent="0">
              <a:buNone/>
              <a:defRPr/>
            </a:lvl5pPr>
          </a:lstStyle>
          <a:p>
            <a:pPr lvl="0"/>
            <a:r>
              <a:rPr lang="de-DE"/>
              <a:t>Zitat</a:t>
            </a:r>
          </a:p>
          <a:p>
            <a:pPr lvl="1"/>
            <a:r>
              <a:rPr lang="de-DE"/>
              <a:t>Zitatgeber</a:t>
            </a:r>
          </a:p>
        </p:txBody>
      </p:sp>
      <p:sp>
        <p:nvSpPr>
          <p:cNvPr id="21" name="Tabellenplatzhalter 18">
            <a:extLst>
              <a:ext uri="{FF2B5EF4-FFF2-40B4-BE49-F238E27FC236}">
                <a16:creationId xmlns:a16="http://schemas.microsoft.com/office/drawing/2014/main" id="{E7779E5C-1377-DAC4-06B8-38476E0E0295}"/>
              </a:ext>
            </a:extLst>
          </p:cNvPr>
          <p:cNvSpPr>
            <a:spLocks noGrp="1"/>
          </p:cNvSpPr>
          <p:nvPr>
            <p:ph type="tbl" sz="quarter" idx="13"/>
          </p:nvPr>
        </p:nvSpPr>
        <p:spPr>
          <a:xfrm>
            <a:off x="808373" y="1546045"/>
            <a:ext cx="659474" cy="1165515"/>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22" name="Tabellenplatzhalter 18">
            <a:extLst>
              <a:ext uri="{FF2B5EF4-FFF2-40B4-BE49-F238E27FC236}">
                <a16:creationId xmlns:a16="http://schemas.microsoft.com/office/drawing/2014/main" id="{BA9C0B65-F2DC-DE9A-7FA9-1697FB18342E}"/>
              </a:ext>
            </a:extLst>
          </p:cNvPr>
          <p:cNvSpPr>
            <a:spLocks noGrp="1"/>
          </p:cNvSpPr>
          <p:nvPr>
            <p:ph type="tbl" sz="quarter" idx="14"/>
          </p:nvPr>
        </p:nvSpPr>
        <p:spPr>
          <a:xfrm>
            <a:off x="5390374" y="6083015"/>
            <a:ext cx="659474" cy="1165515"/>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2" name="Freihandform: Form 1">
            <a:extLst>
              <a:ext uri="{FF2B5EF4-FFF2-40B4-BE49-F238E27FC236}">
                <a16:creationId xmlns:a16="http://schemas.microsoft.com/office/drawing/2014/main" id="{6B1FA738-5EE2-DE9F-0DD0-F6685CB0BE9C}"/>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2642152754"/>
      </p:ext>
    </p:extLst>
  </p:cSld>
  <p:clrMapOvr>
    <a:masterClrMapping/>
  </p:clrMapOvr>
  <p:extLst>
    <p:ext uri="{DCECCB84-F9BA-43D5-87BE-67443E8EF086}">
      <p15:sldGuideLst xmlns:p15="http://schemas.microsoft.com/office/powerpoint/2012/main">
        <p15:guide id="2"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eere Seit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F9FE397-4D3A-7704-A68C-9A36B8F61D12}"/>
              </a:ext>
            </a:extLst>
          </p:cNvPr>
          <p:cNvGraphicFramePr>
            <a:graphicFrameLocks noChangeAspect="1"/>
          </p:cNvGraphicFramePr>
          <p:nvPr userDrawn="1">
            <p:custDataLst>
              <p:tags r:id="rId1"/>
            </p:custDataLst>
            <p:extLst>
              <p:ext uri="{D42A27DB-BD31-4B8C-83A1-F6EECF244321}">
                <p14:modId xmlns:p14="http://schemas.microsoft.com/office/powerpoint/2010/main" val="738722193"/>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5" name="think-cell data - do not delete" hidden="1">
                        <a:extLst>
                          <a:ext uri="{FF2B5EF4-FFF2-40B4-BE49-F238E27FC236}">
                            <a16:creationId xmlns:a16="http://schemas.microsoft.com/office/drawing/2014/main" id="{EF9FE397-4D3A-7704-A68C-9A36B8F61D12}"/>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 name="Foliennummernplatzhalter 2">
            <a:extLst>
              <a:ext uri="{FF2B5EF4-FFF2-40B4-BE49-F238E27FC236}">
                <a16:creationId xmlns:a16="http://schemas.microsoft.com/office/drawing/2014/main" id="{D8F1B1EB-A651-3438-C2D1-FBEBE7A92D8D}"/>
              </a:ext>
            </a:extLst>
          </p:cNvPr>
          <p:cNvSpPr>
            <a:spLocks noGrp="1"/>
          </p:cNvSpPr>
          <p:nvPr>
            <p:ph type="sldNum" sz="quarter" idx="10"/>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7996948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oto groß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661128358"/>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5" name="Bildplatzhalter 34">
            <a:extLst>
              <a:ext uri="{FF2B5EF4-FFF2-40B4-BE49-F238E27FC236}">
                <a16:creationId xmlns:a16="http://schemas.microsoft.com/office/drawing/2014/main" id="{C860C300-BE28-AEAA-EFAC-4D6CB1A35A68}"/>
              </a:ext>
            </a:extLst>
          </p:cNvPr>
          <p:cNvSpPr>
            <a:spLocks noGrp="1"/>
          </p:cNvSpPr>
          <p:nvPr>
            <p:ph type="pic" sz="quarter" idx="13"/>
          </p:nvPr>
        </p:nvSpPr>
        <p:spPr>
          <a:xfrm>
            <a:off x="-1" y="0"/>
            <a:ext cx="6858000" cy="9906000"/>
          </a:xfrm>
          <a:pattFill prst="ltUpDiag">
            <a:fgClr>
              <a:schemeClr val="bg2">
                <a:lumMod val="60000"/>
                <a:lumOff val="40000"/>
              </a:schemeClr>
            </a:fgClr>
            <a:bgClr>
              <a:schemeClr val="bg1"/>
            </a:bgClr>
          </a:pattFill>
        </p:spPr>
        <p:txBody>
          <a:bodyPr>
            <a:noAutofit/>
          </a:bodyPr>
          <a:lstStyle/>
          <a:p>
            <a:endParaRPr lang="de-AT"/>
          </a:p>
        </p:txBody>
      </p:sp>
      <p:sp>
        <p:nvSpPr>
          <p:cNvPr id="7" name="Tabellenplatzhalter 18">
            <a:extLst>
              <a:ext uri="{FF2B5EF4-FFF2-40B4-BE49-F238E27FC236}">
                <a16:creationId xmlns:a16="http://schemas.microsoft.com/office/drawing/2014/main" id="{9F3ED9D9-DC1F-0ACA-403B-AB09C6F32CFA}"/>
              </a:ext>
            </a:extLst>
          </p:cNvPr>
          <p:cNvSpPr>
            <a:spLocks noGrp="1"/>
          </p:cNvSpPr>
          <p:nvPr>
            <p:ph type="tbl" sz="quarter" idx="14"/>
          </p:nvPr>
        </p:nvSpPr>
        <p:spPr>
          <a:xfrm>
            <a:off x="6152330" y="798016"/>
            <a:ext cx="415457" cy="743530"/>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Tree>
    <p:extLst>
      <p:ext uri="{BB962C8B-B14F-4D97-AF65-F5344CB8AC3E}">
        <p14:creationId xmlns:p14="http://schemas.microsoft.com/office/powerpoint/2010/main" val="3434844185"/>
      </p:ext>
    </p:extLst>
  </p:cSld>
  <p:clrMapOvr>
    <a:masterClrMapping/>
  </p:clrMapOvr>
  <p:extLst>
    <p:ext uri="{DCECCB84-F9BA-43D5-87BE-67443E8EF086}">
      <p15:sldGuideLst xmlns:p15="http://schemas.microsoft.com/office/powerpoint/2012/main">
        <p15:guide id="2"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806102035"/>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oto groß_Logo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661128358"/>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5" name="Bildplatzhalter 34">
            <a:extLst>
              <a:ext uri="{FF2B5EF4-FFF2-40B4-BE49-F238E27FC236}">
                <a16:creationId xmlns:a16="http://schemas.microsoft.com/office/drawing/2014/main" id="{C860C300-BE28-AEAA-EFAC-4D6CB1A35A68}"/>
              </a:ext>
            </a:extLst>
          </p:cNvPr>
          <p:cNvSpPr>
            <a:spLocks noGrp="1"/>
          </p:cNvSpPr>
          <p:nvPr>
            <p:ph type="pic" sz="quarter" idx="13"/>
          </p:nvPr>
        </p:nvSpPr>
        <p:spPr>
          <a:xfrm>
            <a:off x="-1" y="0"/>
            <a:ext cx="6858000" cy="9906000"/>
          </a:xfrm>
          <a:pattFill prst="ltUpDiag">
            <a:fgClr>
              <a:schemeClr val="bg2">
                <a:lumMod val="50000"/>
              </a:schemeClr>
            </a:fgClr>
            <a:bgClr>
              <a:schemeClr val="bg2"/>
            </a:bgClr>
          </a:pattFill>
        </p:spPr>
        <p:txBody>
          <a:bodyPr>
            <a:noAutofit/>
          </a:bodyPr>
          <a:lstStyle/>
          <a:p>
            <a:endParaRPr lang="de-AT"/>
          </a:p>
        </p:txBody>
      </p:sp>
      <p:sp>
        <p:nvSpPr>
          <p:cNvPr id="7" name="Tabellenplatzhalter 18">
            <a:extLst>
              <a:ext uri="{FF2B5EF4-FFF2-40B4-BE49-F238E27FC236}">
                <a16:creationId xmlns:a16="http://schemas.microsoft.com/office/drawing/2014/main" id="{9F3ED9D9-DC1F-0ACA-403B-AB09C6F32CFA}"/>
              </a:ext>
            </a:extLst>
          </p:cNvPr>
          <p:cNvSpPr>
            <a:spLocks noGrp="1"/>
          </p:cNvSpPr>
          <p:nvPr>
            <p:ph type="tbl" sz="quarter" idx="14"/>
          </p:nvPr>
        </p:nvSpPr>
        <p:spPr>
          <a:xfrm>
            <a:off x="6152330" y="798016"/>
            <a:ext cx="415457" cy="743530"/>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Tree>
    <p:extLst>
      <p:ext uri="{BB962C8B-B14F-4D97-AF65-F5344CB8AC3E}">
        <p14:creationId xmlns:p14="http://schemas.microsoft.com/office/powerpoint/2010/main" val="3583197513"/>
      </p:ext>
    </p:extLst>
  </p:cSld>
  <p:clrMapOvr>
    <a:masterClrMapping/>
  </p:clrMapOvr>
  <p:extLst>
    <p:ext uri="{DCECCB84-F9BA-43D5-87BE-67443E8EF086}">
      <p15:sldGuideLst xmlns:p15="http://schemas.microsoft.com/office/powerpoint/2012/main">
        <p15:guide id="2"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 Fotos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03597833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Bildplatzhalter 34">
            <a:extLst>
              <a:ext uri="{FF2B5EF4-FFF2-40B4-BE49-F238E27FC236}">
                <a16:creationId xmlns:a16="http://schemas.microsoft.com/office/drawing/2014/main" id="{7A575BED-21E8-C4F9-9C76-059E30F6A8CD}"/>
              </a:ext>
            </a:extLst>
          </p:cNvPr>
          <p:cNvSpPr>
            <a:spLocks noGrp="1"/>
          </p:cNvSpPr>
          <p:nvPr>
            <p:ph type="pic" sz="quarter" idx="15"/>
          </p:nvPr>
        </p:nvSpPr>
        <p:spPr>
          <a:xfrm>
            <a:off x="3469184" y="0"/>
            <a:ext cx="3388817" cy="9906000"/>
          </a:xfrm>
          <a:prstGeom prst="roundRect">
            <a:avLst>
              <a:gd name="adj" fmla="val 3585"/>
            </a:avLst>
          </a:prstGeom>
          <a:pattFill prst="ltUpDiag">
            <a:fgClr>
              <a:schemeClr val="bg2">
                <a:lumMod val="60000"/>
                <a:lumOff val="40000"/>
              </a:schemeClr>
            </a:fgClr>
            <a:bgClr>
              <a:schemeClr val="bg1"/>
            </a:bgClr>
          </a:pattFill>
        </p:spPr>
        <p:txBody>
          <a:bodyPr>
            <a:noAutofit/>
          </a:bodyPr>
          <a:lstStyle/>
          <a:p>
            <a:endParaRPr lang="de-AT"/>
          </a:p>
        </p:txBody>
      </p:sp>
      <p:sp>
        <p:nvSpPr>
          <p:cNvPr id="5" name="Bildplatzhalter 34">
            <a:extLst>
              <a:ext uri="{FF2B5EF4-FFF2-40B4-BE49-F238E27FC236}">
                <a16:creationId xmlns:a16="http://schemas.microsoft.com/office/drawing/2014/main" id="{C860C300-BE28-AEAA-EFAC-4D6CB1A35A68}"/>
              </a:ext>
            </a:extLst>
          </p:cNvPr>
          <p:cNvSpPr>
            <a:spLocks noGrp="1"/>
          </p:cNvSpPr>
          <p:nvPr>
            <p:ph type="pic" sz="quarter" idx="13"/>
          </p:nvPr>
        </p:nvSpPr>
        <p:spPr>
          <a:xfrm>
            <a:off x="1" y="0"/>
            <a:ext cx="3388817" cy="9906000"/>
          </a:xfrm>
          <a:prstGeom prst="roundRect">
            <a:avLst>
              <a:gd name="adj" fmla="val 3585"/>
            </a:avLst>
          </a:prstGeom>
          <a:pattFill prst="ltUpDiag">
            <a:fgClr>
              <a:schemeClr val="bg2">
                <a:lumMod val="60000"/>
                <a:lumOff val="40000"/>
              </a:schemeClr>
            </a:fgClr>
            <a:bgClr>
              <a:schemeClr val="bg1"/>
            </a:bgClr>
          </a:pattFill>
        </p:spPr>
        <p:txBody>
          <a:bodyPr>
            <a:noAutofit/>
          </a:bodyPr>
          <a:lstStyle/>
          <a:p>
            <a:endParaRPr lang="de-AT"/>
          </a:p>
        </p:txBody>
      </p:sp>
      <p:sp>
        <p:nvSpPr>
          <p:cNvPr id="7" name="Tabellenplatzhalter 18">
            <a:extLst>
              <a:ext uri="{FF2B5EF4-FFF2-40B4-BE49-F238E27FC236}">
                <a16:creationId xmlns:a16="http://schemas.microsoft.com/office/drawing/2014/main" id="{9F3ED9D9-DC1F-0ACA-403B-AB09C6F32CFA}"/>
              </a:ext>
            </a:extLst>
          </p:cNvPr>
          <p:cNvSpPr>
            <a:spLocks noGrp="1"/>
          </p:cNvSpPr>
          <p:nvPr>
            <p:ph type="tbl" sz="quarter" idx="14"/>
          </p:nvPr>
        </p:nvSpPr>
        <p:spPr>
          <a:xfrm>
            <a:off x="6152330" y="798016"/>
            <a:ext cx="415457" cy="743530"/>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Tree>
    <p:extLst>
      <p:ext uri="{BB962C8B-B14F-4D97-AF65-F5344CB8AC3E}">
        <p14:creationId xmlns:p14="http://schemas.microsoft.com/office/powerpoint/2010/main" val="297911659"/>
      </p:ext>
    </p:extLst>
  </p:cSld>
  <p:clrMapOvr>
    <a:masterClrMapping/>
  </p:clrMapOvr>
  <p:extLst>
    <p:ext uri="{DCECCB84-F9BA-43D5-87BE-67443E8EF086}">
      <p15:sldGuideLst xmlns:p15="http://schemas.microsoft.com/office/powerpoint/2012/main">
        <p15:guide id="2" pos="2135">
          <p15:clr>
            <a:srgbClr val="FBAE40"/>
          </p15:clr>
        </p15:guide>
        <p15:guide id="3" pos="218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 Fotos_Logo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3467525020"/>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Bildplatzhalter 34">
            <a:extLst>
              <a:ext uri="{FF2B5EF4-FFF2-40B4-BE49-F238E27FC236}">
                <a16:creationId xmlns:a16="http://schemas.microsoft.com/office/drawing/2014/main" id="{ED2BB3E2-753D-3B60-59EA-16457574A1A4}"/>
              </a:ext>
            </a:extLst>
          </p:cNvPr>
          <p:cNvSpPr>
            <a:spLocks noGrp="1"/>
          </p:cNvSpPr>
          <p:nvPr>
            <p:ph type="pic" sz="quarter" idx="15"/>
          </p:nvPr>
        </p:nvSpPr>
        <p:spPr>
          <a:xfrm>
            <a:off x="3469184" y="0"/>
            <a:ext cx="3388817" cy="9906000"/>
          </a:xfrm>
          <a:prstGeom prst="roundRect">
            <a:avLst>
              <a:gd name="adj" fmla="val 3585"/>
            </a:avLst>
          </a:prstGeom>
          <a:pattFill prst="ltUpDiag">
            <a:fgClr>
              <a:schemeClr val="bg2">
                <a:lumMod val="50000"/>
              </a:schemeClr>
            </a:fgClr>
            <a:bgClr>
              <a:schemeClr val="bg2"/>
            </a:bgClr>
          </a:pattFill>
        </p:spPr>
        <p:txBody>
          <a:bodyPr>
            <a:noAutofit/>
          </a:bodyPr>
          <a:lstStyle/>
          <a:p>
            <a:endParaRPr lang="de-AT"/>
          </a:p>
        </p:txBody>
      </p:sp>
      <p:sp>
        <p:nvSpPr>
          <p:cNvPr id="5" name="Bildplatzhalter 34">
            <a:extLst>
              <a:ext uri="{FF2B5EF4-FFF2-40B4-BE49-F238E27FC236}">
                <a16:creationId xmlns:a16="http://schemas.microsoft.com/office/drawing/2014/main" id="{C860C300-BE28-AEAA-EFAC-4D6CB1A35A68}"/>
              </a:ext>
            </a:extLst>
          </p:cNvPr>
          <p:cNvSpPr>
            <a:spLocks noGrp="1"/>
          </p:cNvSpPr>
          <p:nvPr>
            <p:ph type="pic" sz="quarter" idx="13"/>
          </p:nvPr>
        </p:nvSpPr>
        <p:spPr>
          <a:xfrm>
            <a:off x="1" y="0"/>
            <a:ext cx="3388817" cy="9906000"/>
          </a:xfrm>
          <a:prstGeom prst="roundRect">
            <a:avLst>
              <a:gd name="adj" fmla="val 3585"/>
            </a:avLst>
          </a:prstGeom>
          <a:pattFill prst="ltUpDiag">
            <a:fgClr>
              <a:schemeClr val="bg2">
                <a:lumMod val="50000"/>
              </a:schemeClr>
            </a:fgClr>
            <a:bgClr>
              <a:schemeClr val="bg2"/>
            </a:bgClr>
          </a:pattFill>
        </p:spPr>
        <p:txBody>
          <a:bodyPr>
            <a:noAutofit/>
          </a:bodyPr>
          <a:lstStyle/>
          <a:p>
            <a:endParaRPr lang="de-AT"/>
          </a:p>
        </p:txBody>
      </p:sp>
      <p:sp>
        <p:nvSpPr>
          <p:cNvPr id="7" name="Tabellenplatzhalter 18">
            <a:extLst>
              <a:ext uri="{FF2B5EF4-FFF2-40B4-BE49-F238E27FC236}">
                <a16:creationId xmlns:a16="http://schemas.microsoft.com/office/drawing/2014/main" id="{9F3ED9D9-DC1F-0ACA-403B-AB09C6F32CFA}"/>
              </a:ext>
            </a:extLst>
          </p:cNvPr>
          <p:cNvSpPr>
            <a:spLocks noGrp="1"/>
          </p:cNvSpPr>
          <p:nvPr>
            <p:ph type="tbl" sz="quarter" idx="14"/>
          </p:nvPr>
        </p:nvSpPr>
        <p:spPr>
          <a:xfrm>
            <a:off x="6152330" y="798016"/>
            <a:ext cx="415457" cy="743530"/>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Tree>
    <p:extLst>
      <p:ext uri="{BB962C8B-B14F-4D97-AF65-F5344CB8AC3E}">
        <p14:creationId xmlns:p14="http://schemas.microsoft.com/office/powerpoint/2010/main" val="1806000605"/>
      </p:ext>
    </p:extLst>
  </p:cSld>
  <p:clrMapOvr>
    <a:masterClrMapping/>
  </p:clrMapOvr>
  <p:extLst>
    <p:ext uri="{DCECCB84-F9BA-43D5-87BE-67443E8EF086}">
      <p15:sldGuideLst xmlns:p15="http://schemas.microsoft.com/office/powerpoint/2012/main">
        <p15:guide id="2" pos="2135">
          <p15:clr>
            <a:srgbClr val="FBAE40"/>
          </p15:clr>
        </p15:guide>
        <p15:guide id="3" pos="218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amp; 4 Fotos">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73266775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8" name="Bildplatzhalter 34">
            <a:extLst>
              <a:ext uri="{FF2B5EF4-FFF2-40B4-BE49-F238E27FC236}">
                <a16:creationId xmlns:a16="http://schemas.microsoft.com/office/drawing/2014/main" id="{409E181A-8C55-F66F-2620-5CBFB7718FF0}"/>
              </a:ext>
            </a:extLst>
          </p:cNvPr>
          <p:cNvSpPr>
            <a:spLocks noGrp="1"/>
          </p:cNvSpPr>
          <p:nvPr>
            <p:ph type="pic" sz="quarter" idx="16"/>
          </p:nvPr>
        </p:nvSpPr>
        <p:spPr>
          <a:xfrm>
            <a:off x="3469184" y="5947279"/>
            <a:ext cx="3388817" cy="3958724"/>
          </a:xfrm>
          <a:prstGeom prst="roundRect">
            <a:avLst>
              <a:gd name="adj" fmla="val 7881"/>
            </a:avLst>
          </a:prstGeom>
          <a:pattFill prst="ltUpDiag">
            <a:fgClr>
              <a:schemeClr val="bg2">
                <a:lumMod val="60000"/>
                <a:lumOff val="40000"/>
              </a:schemeClr>
            </a:fgClr>
            <a:bgClr>
              <a:schemeClr val="bg1"/>
            </a:bgClr>
          </a:pattFill>
        </p:spPr>
        <p:txBody>
          <a:bodyPr>
            <a:noAutofit/>
          </a:bodyPr>
          <a:lstStyle/>
          <a:p>
            <a:endParaRPr lang="de-AT"/>
          </a:p>
        </p:txBody>
      </p:sp>
      <p:sp>
        <p:nvSpPr>
          <p:cNvPr id="9" name="Bildplatzhalter 34">
            <a:extLst>
              <a:ext uri="{FF2B5EF4-FFF2-40B4-BE49-F238E27FC236}">
                <a16:creationId xmlns:a16="http://schemas.microsoft.com/office/drawing/2014/main" id="{339DA4D9-57A9-AD4D-6A6A-FC36628E0E07}"/>
              </a:ext>
            </a:extLst>
          </p:cNvPr>
          <p:cNvSpPr>
            <a:spLocks noGrp="1"/>
          </p:cNvSpPr>
          <p:nvPr>
            <p:ph type="pic" sz="quarter" idx="17"/>
          </p:nvPr>
        </p:nvSpPr>
        <p:spPr>
          <a:xfrm>
            <a:off x="1" y="5947279"/>
            <a:ext cx="3388817" cy="3958724"/>
          </a:xfrm>
          <a:prstGeom prst="roundRect">
            <a:avLst>
              <a:gd name="adj" fmla="val 7881"/>
            </a:avLst>
          </a:prstGeom>
          <a:pattFill prst="ltUpDiag">
            <a:fgClr>
              <a:schemeClr val="bg2">
                <a:lumMod val="60000"/>
                <a:lumOff val="40000"/>
              </a:schemeClr>
            </a:fgClr>
            <a:bgClr>
              <a:schemeClr val="bg1"/>
            </a:bgClr>
          </a:pattFill>
        </p:spPr>
        <p:txBody>
          <a:bodyPr>
            <a:noAutofit/>
          </a:bodyPr>
          <a:lstStyle/>
          <a:p>
            <a:endParaRPr lang="de-AT"/>
          </a:p>
        </p:txBody>
      </p:sp>
      <p:sp>
        <p:nvSpPr>
          <p:cNvPr id="2" name="Bildplatzhalter 34">
            <a:extLst>
              <a:ext uri="{FF2B5EF4-FFF2-40B4-BE49-F238E27FC236}">
                <a16:creationId xmlns:a16="http://schemas.microsoft.com/office/drawing/2014/main" id="{7A575BED-21E8-C4F9-9C76-059E30F6A8CD}"/>
              </a:ext>
            </a:extLst>
          </p:cNvPr>
          <p:cNvSpPr>
            <a:spLocks noGrp="1"/>
          </p:cNvSpPr>
          <p:nvPr>
            <p:ph type="pic" sz="quarter" idx="15"/>
          </p:nvPr>
        </p:nvSpPr>
        <p:spPr>
          <a:xfrm>
            <a:off x="3469184" y="1782180"/>
            <a:ext cx="3388817" cy="3958724"/>
          </a:xfrm>
          <a:prstGeom prst="roundRect">
            <a:avLst>
              <a:gd name="adj" fmla="val 7881"/>
            </a:avLst>
          </a:prstGeom>
          <a:pattFill prst="ltUpDiag">
            <a:fgClr>
              <a:schemeClr val="bg2">
                <a:lumMod val="60000"/>
                <a:lumOff val="40000"/>
              </a:schemeClr>
            </a:fgClr>
            <a:bgClr>
              <a:schemeClr val="bg1"/>
            </a:bgClr>
          </a:pattFill>
        </p:spPr>
        <p:txBody>
          <a:bodyPr>
            <a:noAutofit/>
          </a:bodyPr>
          <a:lstStyle/>
          <a:p>
            <a:endParaRPr lang="de-AT"/>
          </a:p>
        </p:txBody>
      </p:sp>
      <p:sp>
        <p:nvSpPr>
          <p:cNvPr id="5" name="Bildplatzhalter 34">
            <a:extLst>
              <a:ext uri="{FF2B5EF4-FFF2-40B4-BE49-F238E27FC236}">
                <a16:creationId xmlns:a16="http://schemas.microsoft.com/office/drawing/2014/main" id="{C860C300-BE28-AEAA-EFAC-4D6CB1A35A68}"/>
              </a:ext>
            </a:extLst>
          </p:cNvPr>
          <p:cNvSpPr>
            <a:spLocks noGrp="1"/>
          </p:cNvSpPr>
          <p:nvPr>
            <p:ph type="pic" sz="quarter" idx="13"/>
          </p:nvPr>
        </p:nvSpPr>
        <p:spPr>
          <a:xfrm>
            <a:off x="1" y="1782180"/>
            <a:ext cx="3388817" cy="3958724"/>
          </a:xfrm>
          <a:prstGeom prst="roundRect">
            <a:avLst>
              <a:gd name="adj" fmla="val 7881"/>
            </a:avLst>
          </a:prstGeom>
          <a:pattFill prst="ltUpDiag">
            <a:fgClr>
              <a:schemeClr val="bg2">
                <a:lumMod val="60000"/>
                <a:lumOff val="40000"/>
              </a:schemeClr>
            </a:fgClr>
            <a:bgClr>
              <a:schemeClr val="bg1"/>
            </a:bgClr>
          </a:pattFill>
        </p:spPr>
        <p:txBody>
          <a:bodyPr>
            <a:noAutofit/>
          </a:bodyPr>
          <a:lstStyle/>
          <a:p>
            <a:endParaRPr lang="de-AT"/>
          </a:p>
        </p:txBody>
      </p:sp>
      <p:sp>
        <p:nvSpPr>
          <p:cNvPr id="11" name="Titel 10">
            <a:extLst>
              <a:ext uri="{FF2B5EF4-FFF2-40B4-BE49-F238E27FC236}">
                <a16:creationId xmlns:a16="http://schemas.microsoft.com/office/drawing/2014/main" id="{36C6C256-DCC6-4BF3-6A9E-615646C75270}"/>
              </a:ext>
            </a:extLst>
          </p:cNvPr>
          <p:cNvSpPr>
            <a:spLocks noGrp="1"/>
          </p:cNvSpPr>
          <p:nvPr>
            <p:ph type="title"/>
          </p:nvPr>
        </p:nvSpPr>
        <p:spPr/>
        <p:txBody>
          <a:bodyPr/>
          <a:lstStyle/>
          <a:p>
            <a:r>
              <a:rPr lang="de-DE"/>
              <a:t>Mastertitelformat bearbeiten</a:t>
            </a:r>
            <a:endParaRPr lang="de-AT"/>
          </a:p>
        </p:txBody>
      </p:sp>
    </p:spTree>
    <p:extLst>
      <p:ext uri="{BB962C8B-B14F-4D97-AF65-F5344CB8AC3E}">
        <p14:creationId xmlns:p14="http://schemas.microsoft.com/office/powerpoint/2010/main" val="4181930917"/>
      </p:ext>
    </p:extLst>
  </p:cSld>
  <p:clrMapOvr>
    <a:masterClrMapping/>
  </p:clrMapOvr>
  <p:extLst>
    <p:ext uri="{DCECCB84-F9BA-43D5-87BE-67443E8EF086}">
      <p15:sldGuideLst xmlns:p15="http://schemas.microsoft.com/office/powerpoint/2012/main">
        <p15:guide id="1" orient="horz" pos="3617">
          <p15:clr>
            <a:srgbClr val="FBAE40"/>
          </p15:clr>
        </p15:guide>
        <p15:guide id="2" pos="2135">
          <p15:clr>
            <a:srgbClr val="FBAE40"/>
          </p15:clr>
        </p15:guide>
        <p15:guide id="3" pos="2186">
          <p15:clr>
            <a:srgbClr val="FBAE40"/>
          </p15:clr>
        </p15:guide>
        <p15:guide id="4" orient="horz" pos="374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 &amp; 6 Fotos">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534258531"/>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15" name="Bildplatzhalter 34">
            <a:extLst>
              <a:ext uri="{FF2B5EF4-FFF2-40B4-BE49-F238E27FC236}">
                <a16:creationId xmlns:a16="http://schemas.microsoft.com/office/drawing/2014/main" id="{2D27FE41-18DE-3A83-22F7-D1D801BDBB42}"/>
              </a:ext>
            </a:extLst>
          </p:cNvPr>
          <p:cNvSpPr>
            <a:spLocks noGrp="1"/>
          </p:cNvSpPr>
          <p:nvPr>
            <p:ph type="pic" sz="quarter" idx="19"/>
          </p:nvPr>
        </p:nvSpPr>
        <p:spPr>
          <a:xfrm>
            <a:off x="5203774" y="1782176"/>
            <a:ext cx="1654226" cy="8123825"/>
          </a:xfrm>
          <a:prstGeom prst="roundRect">
            <a:avLst>
              <a:gd name="adj" fmla="val 7345"/>
            </a:avLst>
          </a:prstGeom>
          <a:pattFill prst="ltUpDiag">
            <a:fgClr>
              <a:schemeClr val="bg2">
                <a:lumMod val="60000"/>
                <a:lumOff val="40000"/>
              </a:schemeClr>
            </a:fgClr>
            <a:bgClr>
              <a:schemeClr val="bg1"/>
            </a:bgClr>
          </a:pattFill>
        </p:spPr>
        <p:txBody>
          <a:bodyPr>
            <a:noAutofit/>
          </a:bodyPr>
          <a:lstStyle/>
          <a:p>
            <a:endParaRPr lang="de-AT"/>
          </a:p>
        </p:txBody>
      </p:sp>
      <p:sp>
        <p:nvSpPr>
          <p:cNvPr id="8" name="Bildplatzhalter 34">
            <a:extLst>
              <a:ext uri="{FF2B5EF4-FFF2-40B4-BE49-F238E27FC236}">
                <a16:creationId xmlns:a16="http://schemas.microsoft.com/office/drawing/2014/main" id="{409E181A-8C55-F66F-2620-5CBFB7718FF0}"/>
              </a:ext>
            </a:extLst>
          </p:cNvPr>
          <p:cNvSpPr>
            <a:spLocks noGrp="1"/>
          </p:cNvSpPr>
          <p:nvPr>
            <p:ph type="pic" sz="quarter" idx="16"/>
          </p:nvPr>
        </p:nvSpPr>
        <p:spPr>
          <a:xfrm>
            <a:off x="1734592" y="6838364"/>
            <a:ext cx="1654226" cy="3067636"/>
          </a:xfrm>
          <a:prstGeom prst="roundRect">
            <a:avLst>
              <a:gd name="adj" fmla="val 10171"/>
            </a:avLst>
          </a:prstGeom>
          <a:pattFill prst="ltUpDiag">
            <a:fgClr>
              <a:schemeClr val="bg2">
                <a:lumMod val="60000"/>
                <a:lumOff val="40000"/>
              </a:schemeClr>
            </a:fgClr>
            <a:bgClr>
              <a:schemeClr val="bg1"/>
            </a:bgClr>
          </a:pattFill>
        </p:spPr>
        <p:txBody>
          <a:bodyPr>
            <a:noAutofit/>
          </a:bodyPr>
          <a:lstStyle/>
          <a:p>
            <a:endParaRPr lang="de-AT"/>
          </a:p>
        </p:txBody>
      </p:sp>
      <p:sp>
        <p:nvSpPr>
          <p:cNvPr id="9" name="Bildplatzhalter 34">
            <a:extLst>
              <a:ext uri="{FF2B5EF4-FFF2-40B4-BE49-F238E27FC236}">
                <a16:creationId xmlns:a16="http://schemas.microsoft.com/office/drawing/2014/main" id="{339DA4D9-57A9-AD4D-6A6A-FC36628E0E07}"/>
              </a:ext>
            </a:extLst>
          </p:cNvPr>
          <p:cNvSpPr>
            <a:spLocks noGrp="1"/>
          </p:cNvSpPr>
          <p:nvPr>
            <p:ph type="pic" sz="quarter" idx="17"/>
          </p:nvPr>
        </p:nvSpPr>
        <p:spPr>
          <a:xfrm>
            <a:off x="0" y="5056185"/>
            <a:ext cx="1654226" cy="4849815"/>
          </a:xfrm>
          <a:prstGeom prst="roundRect">
            <a:avLst>
              <a:gd name="adj" fmla="val 7345"/>
            </a:avLst>
          </a:prstGeom>
          <a:pattFill prst="ltUpDiag">
            <a:fgClr>
              <a:schemeClr val="bg2">
                <a:lumMod val="60000"/>
                <a:lumOff val="40000"/>
              </a:schemeClr>
            </a:fgClr>
            <a:bgClr>
              <a:schemeClr val="bg1"/>
            </a:bgClr>
          </a:pattFill>
        </p:spPr>
        <p:txBody>
          <a:bodyPr>
            <a:noAutofit/>
          </a:bodyPr>
          <a:lstStyle/>
          <a:p>
            <a:endParaRPr lang="de-AT"/>
          </a:p>
        </p:txBody>
      </p:sp>
      <p:sp>
        <p:nvSpPr>
          <p:cNvPr id="2" name="Bildplatzhalter 34">
            <a:extLst>
              <a:ext uri="{FF2B5EF4-FFF2-40B4-BE49-F238E27FC236}">
                <a16:creationId xmlns:a16="http://schemas.microsoft.com/office/drawing/2014/main" id="{7A575BED-21E8-C4F9-9C76-059E30F6A8CD}"/>
              </a:ext>
            </a:extLst>
          </p:cNvPr>
          <p:cNvSpPr>
            <a:spLocks noGrp="1"/>
          </p:cNvSpPr>
          <p:nvPr>
            <p:ph type="pic" sz="quarter" idx="15"/>
          </p:nvPr>
        </p:nvSpPr>
        <p:spPr>
          <a:xfrm>
            <a:off x="1734593" y="1782175"/>
            <a:ext cx="3388817" cy="4849815"/>
          </a:xfrm>
          <a:prstGeom prst="roundRect">
            <a:avLst>
              <a:gd name="adj" fmla="val 6433"/>
            </a:avLst>
          </a:prstGeom>
          <a:pattFill prst="ltUpDiag">
            <a:fgClr>
              <a:schemeClr val="bg2">
                <a:lumMod val="60000"/>
                <a:lumOff val="40000"/>
              </a:schemeClr>
            </a:fgClr>
            <a:bgClr>
              <a:schemeClr val="bg1"/>
            </a:bgClr>
          </a:pattFill>
        </p:spPr>
        <p:txBody>
          <a:bodyPr>
            <a:noAutofit/>
          </a:bodyPr>
          <a:lstStyle/>
          <a:p>
            <a:endParaRPr lang="de-AT"/>
          </a:p>
        </p:txBody>
      </p:sp>
      <p:sp>
        <p:nvSpPr>
          <p:cNvPr id="5" name="Bildplatzhalter 34">
            <a:extLst>
              <a:ext uri="{FF2B5EF4-FFF2-40B4-BE49-F238E27FC236}">
                <a16:creationId xmlns:a16="http://schemas.microsoft.com/office/drawing/2014/main" id="{C860C300-BE28-AEAA-EFAC-4D6CB1A35A68}"/>
              </a:ext>
            </a:extLst>
          </p:cNvPr>
          <p:cNvSpPr>
            <a:spLocks noGrp="1"/>
          </p:cNvSpPr>
          <p:nvPr>
            <p:ph type="pic" sz="quarter" idx="13"/>
          </p:nvPr>
        </p:nvSpPr>
        <p:spPr>
          <a:xfrm>
            <a:off x="0" y="1782178"/>
            <a:ext cx="1654226" cy="3067636"/>
          </a:xfrm>
          <a:prstGeom prst="roundRect">
            <a:avLst>
              <a:gd name="adj" fmla="val 10171"/>
            </a:avLst>
          </a:prstGeom>
          <a:pattFill prst="ltUpDiag">
            <a:fgClr>
              <a:schemeClr val="bg2">
                <a:lumMod val="60000"/>
                <a:lumOff val="40000"/>
              </a:schemeClr>
            </a:fgClr>
            <a:bgClr>
              <a:schemeClr val="bg1"/>
            </a:bgClr>
          </a:pattFill>
        </p:spPr>
        <p:txBody>
          <a:bodyPr>
            <a:noAutofit/>
          </a:bodyPr>
          <a:lstStyle/>
          <a:p>
            <a:endParaRPr lang="de-AT"/>
          </a:p>
        </p:txBody>
      </p:sp>
      <p:sp>
        <p:nvSpPr>
          <p:cNvPr id="11" name="Titel 10">
            <a:extLst>
              <a:ext uri="{FF2B5EF4-FFF2-40B4-BE49-F238E27FC236}">
                <a16:creationId xmlns:a16="http://schemas.microsoft.com/office/drawing/2014/main" id="{36C6C256-DCC6-4BF3-6A9E-615646C75270}"/>
              </a:ext>
            </a:extLst>
          </p:cNvPr>
          <p:cNvSpPr>
            <a:spLocks noGrp="1"/>
          </p:cNvSpPr>
          <p:nvPr>
            <p:ph type="title"/>
          </p:nvPr>
        </p:nvSpPr>
        <p:spPr/>
        <p:txBody>
          <a:bodyPr vert="horz"/>
          <a:lstStyle/>
          <a:p>
            <a:r>
              <a:rPr lang="de-DE"/>
              <a:t>Mastertitelformat bearbeiten</a:t>
            </a:r>
            <a:endParaRPr lang="de-AT"/>
          </a:p>
        </p:txBody>
      </p:sp>
      <p:sp>
        <p:nvSpPr>
          <p:cNvPr id="14" name="Bildplatzhalter 34">
            <a:extLst>
              <a:ext uri="{FF2B5EF4-FFF2-40B4-BE49-F238E27FC236}">
                <a16:creationId xmlns:a16="http://schemas.microsoft.com/office/drawing/2014/main" id="{2788389A-B451-9DDE-DEC6-B1B7A6039CD9}"/>
              </a:ext>
            </a:extLst>
          </p:cNvPr>
          <p:cNvSpPr>
            <a:spLocks noGrp="1"/>
          </p:cNvSpPr>
          <p:nvPr>
            <p:ph type="pic" sz="quarter" idx="18"/>
          </p:nvPr>
        </p:nvSpPr>
        <p:spPr>
          <a:xfrm>
            <a:off x="3469183" y="6838364"/>
            <a:ext cx="1654226" cy="3067636"/>
          </a:xfrm>
          <a:prstGeom prst="roundRect">
            <a:avLst>
              <a:gd name="adj" fmla="val 10171"/>
            </a:avLst>
          </a:prstGeom>
          <a:pattFill prst="ltUpDiag">
            <a:fgClr>
              <a:schemeClr val="bg2">
                <a:lumMod val="60000"/>
                <a:lumOff val="40000"/>
              </a:schemeClr>
            </a:fgClr>
            <a:bgClr>
              <a:schemeClr val="bg1"/>
            </a:bgClr>
          </a:pattFill>
        </p:spPr>
        <p:txBody>
          <a:bodyPr>
            <a:noAutofit/>
          </a:bodyPr>
          <a:lstStyle/>
          <a:p>
            <a:endParaRPr lang="de-AT"/>
          </a:p>
        </p:txBody>
      </p:sp>
    </p:spTree>
    <p:extLst>
      <p:ext uri="{BB962C8B-B14F-4D97-AF65-F5344CB8AC3E}">
        <p14:creationId xmlns:p14="http://schemas.microsoft.com/office/powerpoint/2010/main" val="2071231806"/>
      </p:ext>
    </p:extLst>
  </p:cSld>
  <p:clrMapOvr>
    <a:masterClrMapping/>
  </p:clrMapOvr>
  <p:extLst>
    <p:ext uri="{DCECCB84-F9BA-43D5-87BE-67443E8EF086}">
      <p15:sldGuideLst xmlns:p15="http://schemas.microsoft.com/office/powerpoint/2012/main">
        <p15:guide id="2" pos="2135">
          <p15:clr>
            <a:srgbClr val="FBAE40"/>
          </p15:clr>
        </p15:guide>
        <p15:guide id="3" pos="218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65888D4B-C34D-E0A6-BC75-BF02C0823979}"/>
              </a:ext>
            </a:extLst>
          </p:cNvPr>
          <p:cNvGraphicFramePr>
            <a:graphicFrameLocks noChangeAspect="1"/>
          </p:cNvGraphicFramePr>
          <p:nvPr userDrawn="1">
            <p:custDataLst>
              <p:tags r:id="rId1"/>
            </p:custDataLst>
            <p:extLst>
              <p:ext uri="{D42A27DB-BD31-4B8C-83A1-F6EECF244321}">
                <p14:modId xmlns:p14="http://schemas.microsoft.com/office/powerpoint/2010/main" val="30501503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3" name="think-cell data - do not delete" hidden="1">
                        <a:extLst>
                          <a:ext uri="{FF2B5EF4-FFF2-40B4-BE49-F238E27FC236}">
                            <a16:creationId xmlns:a16="http://schemas.microsoft.com/office/drawing/2014/main" id="{65888D4B-C34D-E0A6-BC75-BF02C0823979}"/>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17" name="Textplatzhalter 14">
            <a:extLst>
              <a:ext uri="{FF2B5EF4-FFF2-40B4-BE49-F238E27FC236}">
                <a16:creationId xmlns:a16="http://schemas.microsoft.com/office/drawing/2014/main" id="{1B880452-F543-3B72-1800-1000B4D580BA}"/>
              </a:ext>
            </a:extLst>
          </p:cNvPr>
          <p:cNvSpPr>
            <a:spLocks noGrp="1"/>
          </p:cNvSpPr>
          <p:nvPr>
            <p:ph type="body" sz="quarter" idx="21" hasCustomPrompt="1"/>
          </p:nvPr>
        </p:nvSpPr>
        <p:spPr>
          <a:xfrm>
            <a:off x="3465872" y="5598962"/>
            <a:ext cx="1873719" cy="1636848"/>
          </a:xfrm>
          <a:prstGeom prst="roundRect">
            <a:avLst>
              <a:gd name="adj" fmla="val 50000"/>
            </a:avLst>
          </a:prstGeom>
          <a:solidFill>
            <a:schemeClr val="bg1"/>
          </a:solidFill>
          <a:ln w="6350">
            <a:solidFill>
              <a:schemeClr val="tx1"/>
            </a:solidFill>
          </a:ln>
        </p:spPr>
        <p:txBody>
          <a:bodyPr anchor="ctr">
            <a:noAutofit/>
          </a:bodyPr>
          <a:lstStyle>
            <a:lvl1pPr algn="ctr">
              <a:defRPr b="0">
                <a:solidFill>
                  <a:schemeClr val="tx1"/>
                </a:solidFill>
              </a:defRPr>
            </a:lvl1pPr>
            <a:lvl5pPr>
              <a:defRPr/>
            </a:lvl5pPr>
          </a:lstStyle>
          <a:p>
            <a:pPr lvl="0"/>
            <a:r>
              <a:rPr lang="de-DE"/>
              <a:t>Aufzählungspunkt 05</a:t>
            </a:r>
          </a:p>
        </p:txBody>
      </p:sp>
      <p:sp>
        <p:nvSpPr>
          <p:cNvPr id="2" name="Titel 1">
            <a:extLst>
              <a:ext uri="{FF2B5EF4-FFF2-40B4-BE49-F238E27FC236}">
                <a16:creationId xmlns:a16="http://schemas.microsoft.com/office/drawing/2014/main" id="{21FF319D-2182-4699-E713-56565258D114}"/>
              </a:ext>
            </a:extLst>
          </p:cNvPr>
          <p:cNvSpPr>
            <a:spLocks noGrp="1"/>
          </p:cNvSpPr>
          <p:nvPr>
            <p:ph type="title"/>
          </p:nvPr>
        </p:nvSpPr>
        <p:spPr/>
        <p:txBody>
          <a:bodyPr vert="horz"/>
          <a:lstStyle/>
          <a:p>
            <a:r>
              <a:rPr lang="de-DE"/>
              <a:t>Mastertitelformat bearbeiten</a:t>
            </a:r>
            <a:endParaRPr lang="de-AT"/>
          </a:p>
        </p:txBody>
      </p:sp>
      <p:sp>
        <p:nvSpPr>
          <p:cNvPr id="3" name="Foliennummernplatzhalter 2">
            <a:extLst>
              <a:ext uri="{FF2B5EF4-FFF2-40B4-BE49-F238E27FC236}">
                <a16:creationId xmlns:a16="http://schemas.microsoft.com/office/drawing/2014/main" id="{029C1114-DA50-B686-23EE-12EC764E135C}"/>
              </a:ext>
            </a:extLst>
          </p:cNvPr>
          <p:cNvSpPr>
            <a:spLocks noGrp="1"/>
          </p:cNvSpPr>
          <p:nvPr>
            <p:ph type="sldNum" sz="quarter" idx="10"/>
          </p:nvPr>
        </p:nvSpPr>
        <p:spPr/>
        <p:txBody>
          <a:body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4BB3DE4C-1234-A7FD-7790-1D849C17111A}"/>
              </a:ext>
            </a:extLst>
          </p:cNvPr>
          <p:cNvSpPr>
            <a:spLocks noGrp="1"/>
          </p:cNvSpPr>
          <p:nvPr>
            <p:ph type="body" sz="quarter" idx="17" hasCustomPrompt="1"/>
          </p:nvPr>
        </p:nvSpPr>
        <p:spPr>
          <a:xfrm>
            <a:off x="544681" y="3557726"/>
            <a:ext cx="1873719" cy="1636848"/>
          </a:xfrm>
          <a:prstGeom prst="roundRect">
            <a:avLst>
              <a:gd name="adj" fmla="val 50000"/>
            </a:avLst>
          </a:prstGeom>
          <a:solidFill>
            <a:schemeClr val="accent1"/>
          </a:solidFill>
          <a:ln w="6350">
            <a:solidFill>
              <a:schemeClr val="accent1"/>
            </a:solidFill>
          </a:ln>
        </p:spPr>
        <p:txBody>
          <a:bodyPr anchor="ctr">
            <a:noAutofit/>
          </a:bodyPr>
          <a:lstStyle>
            <a:lvl1pPr algn="ctr">
              <a:defRPr b="0">
                <a:solidFill>
                  <a:schemeClr val="bg1"/>
                </a:solidFill>
              </a:defRPr>
            </a:lvl1pPr>
            <a:lvl5pPr>
              <a:defRPr/>
            </a:lvl5pPr>
          </a:lstStyle>
          <a:p>
            <a:pPr lvl="0"/>
            <a:r>
              <a:rPr lang="de-DE"/>
              <a:t>Aufzählungspunkt 01</a:t>
            </a:r>
          </a:p>
        </p:txBody>
      </p:sp>
      <p:sp>
        <p:nvSpPr>
          <p:cNvPr id="14" name="Textplatzhalter 14">
            <a:extLst>
              <a:ext uri="{FF2B5EF4-FFF2-40B4-BE49-F238E27FC236}">
                <a16:creationId xmlns:a16="http://schemas.microsoft.com/office/drawing/2014/main" id="{0AD7CF22-D4FE-CC5B-F8A7-58E94D886719}"/>
              </a:ext>
            </a:extLst>
          </p:cNvPr>
          <p:cNvSpPr>
            <a:spLocks noGrp="1"/>
          </p:cNvSpPr>
          <p:nvPr>
            <p:ph type="body" sz="quarter" idx="18" hasCustomPrompt="1"/>
          </p:nvPr>
        </p:nvSpPr>
        <p:spPr>
          <a:xfrm>
            <a:off x="2492142" y="3557726"/>
            <a:ext cx="1873719" cy="1636848"/>
          </a:xfrm>
          <a:prstGeom prst="roundRect">
            <a:avLst>
              <a:gd name="adj" fmla="val 50000"/>
            </a:avLst>
          </a:prstGeom>
          <a:solidFill>
            <a:schemeClr val="accent2"/>
          </a:solidFill>
          <a:ln w="6350">
            <a:solidFill>
              <a:schemeClr val="accent2"/>
            </a:solidFill>
          </a:ln>
        </p:spPr>
        <p:txBody>
          <a:bodyPr anchor="ctr">
            <a:noAutofit/>
          </a:bodyPr>
          <a:lstStyle>
            <a:lvl1pPr algn="ctr">
              <a:defRPr b="0">
                <a:solidFill>
                  <a:schemeClr val="bg1"/>
                </a:solidFill>
              </a:defRPr>
            </a:lvl1pPr>
            <a:lvl5pPr>
              <a:defRPr/>
            </a:lvl5pPr>
          </a:lstStyle>
          <a:p>
            <a:pPr lvl="0"/>
            <a:r>
              <a:rPr lang="de-DE"/>
              <a:t>Aufzählungspunkt 02</a:t>
            </a:r>
          </a:p>
        </p:txBody>
      </p:sp>
      <p:sp>
        <p:nvSpPr>
          <p:cNvPr id="15" name="Textplatzhalter 14">
            <a:extLst>
              <a:ext uri="{FF2B5EF4-FFF2-40B4-BE49-F238E27FC236}">
                <a16:creationId xmlns:a16="http://schemas.microsoft.com/office/drawing/2014/main" id="{61875565-AC5A-E341-F493-D4BF8EB97EE9}"/>
              </a:ext>
            </a:extLst>
          </p:cNvPr>
          <p:cNvSpPr>
            <a:spLocks noGrp="1"/>
          </p:cNvSpPr>
          <p:nvPr>
            <p:ph type="body" sz="quarter" idx="19" hasCustomPrompt="1"/>
          </p:nvPr>
        </p:nvSpPr>
        <p:spPr>
          <a:xfrm>
            <a:off x="4439602" y="3557726"/>
            <a:ext cx="1873719" cy="1636848"/>
          </a:xfrm>
          <a:prstGeom prst="roundRect">
            <a:avLst>
              <a:gd name="adj" fmla="val 50000"/>
            </a:avLst>
          </a:prstGeom>
          <a:solidFill>
            <a:schemeClr val="accent3"/>
          </a:solidFill>
          <a:ln w="6350">
            <a:solidFill>
              <a:schemeClr val="accent3"/>
            </a:solidFill>
          </a:ln>
        </p:spPr>
        <p:txBody>
          <a:bodyPr anchor="ctr">
            <a:noAutofit/>
          </a:bodyPr>
          <a:lstStyle>
            <a:lvl1pPr algn="ctr">
              <a:defRPr b="0">
                <a:solidFill>
                  <a:schemeClr val="tx1"/>
                </a:solidFill>
              </a:defRPr>
            </a:lvl1pPr>
            <a:lvl5pPr>
              <a:defRPr/>
            </a:lvl5pPr>
          </a:lstStyle>
          <a:p>
            <a:pPr lvl="0"/>
            <a:r>
              <a:rPr lang="de-DE"/>
              <a:t>Aufzählungspunkt 03</a:t>
            </a:r>
          </a:p>
        </p:txBody>
      </p:sp>
      <p:sp>
        <p:nvSpPr>
          <p:cNvPr id="16" name="Textplatzhalter 14">
            <a:extLst>
              <a:ext uri="{FF2B5EF4-FFF2-40B4-BE49-F238E27FC236}">
                <a16:creationId xmlns:a16="http://schemas.microsoft.com/office/drawing/2014/main" id="{86B747E8-71C0-2A41-41F7-CB05E7516CE6}"/>
              </a:ext>
            </a:extLst>
          </p:cNvPr>
          <p:cNvSpPr>
            <a:spLocks noGrp="1"/>
          </p:cNvSpPr>
          <p:nvPr>
            <p:ph type="body" sz="quarter" idx="20" hasCustomPrompt="1"/>
          </p:nvPr>
        </p:nvSpPr>
        <p:spPr>
          <a:xfrm>
            <a:off x="1518411" y="5598962"/>
            <a:ext cx="1873719" cy="1636848"/>
          </a:xfrm>
          <a:prstGeom prst="roundRect">
            <a:avLst>
              <a:gd name="adj" fmla="val 50000"/>
            </a:avLst>
          </a:prstGeom>
          <a:solidFill>
            <a:schemeClr val="tx1"/>
          </a:solidFill>
          <a:ln w="6350">
            <a:solidFill>
              <a:schemeClr val="tx1"/>
            </a:solidFill>
          </a:ln>
        </p:spPr>
        <p:txBody>
          <a:bodyPr anchor="ctr">
            <a:noAutofit/>
          </a:bodyPr>
          <a:lstStyle>
            <a:lvl1pPr algn="ctr">
              <a:defRPr b="0">
                <a:solidFill>
                  <a:schemeClr val="bg1"/>
                </a:solidFill>
              </a:defRPr>
            </a:lvl1pPr>
            <a:lvl5pPr>
              <a:defRPr/>
            </a:lvl5pPr>
          </a:lstStyle>
          <a:p>
            <a:pPr lvl="0"/>
            <a:r>
              <a:rPr lang="de-DE"/>
              <a:t>Aufzählungspunkt 04</a:t>
            </a:r>
          </a:p>
        </p:txBody>
      </p:sp>
      <p:sp>
        <p:nvSpPr>
          <p:cNvPr id="18" name="Textplatzhalter 14">
            <a:extLst>
              <a:ext uri="{FF2B5EF4-FFF2-40B4-BE49-F238E27FC236}">
                <a16:creationId xmlns:a16="http://schemas.microsoft.com/office/drawing/2014/main" id="{5F1D53C5-1706-9757-6DEC-55D34BC3AB3F}"/>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3047819845"/>
      </p:ext>
    </p:extLst>
  </p:cSld>
  <p:clrMapOvr>
    <a:masterClrMapping/>
  </p:clrMapOvr>
  <p:extLst>
    <p:ext uri="{DCECCB84-F9BA-43D5-87BE-67443E8EF086}">
      <p15:sldGuideLst xmlns:p15="http://schemas.microsoft.com/office/powerpoint/2012/main">
        <p15:guide id="1" orient="horz" pos="181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ufzählung 2 Elemente">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65888D4B-C34D-E0A6-BC75-BF02C0823979}"/>
              </a:ext>
            </a:extLst>
          </p:cNvPr>
          <p:cNvGraphicFramePr>
            <a:graphicFrameLocks noChangeAspect="1"/>
          </p:cNvGraphicFramePr>
          <p:nvPr userDrawn="1">
            <p:custDataLst>
              <p:tags r:id="rId1"/>
            </p:custDataLst>
            <p:extLst>
              <p:ext uri="{D42A27DB-BD31-4B8C-83A1-F6EECF244321}">
                <p14:modId xmlns:p14="http://schemas.microsoft.com/office/powerpoint/2010/main" val="302686925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3" name="think-cell data - do not delete" hidden="1">
                        <a:extLst>
                          <a:ext uri="{FF2B5EF4-FFF2-40B4-BE49-F238E27FC236}">
                            <a16:creationId xmlns:a16="http://schemas.microsoft.com/office/drawing/2014/main" id="{65888D4B-C34D-E0A6-BC75-BF02C0823979}"/>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5" name="Textplatzhalter 11">
            <a:extLst>
              <a:ext uri="{FF2B5EF4-FFF2-40B4-BE49-F238E27FC236}">
                <a16:creationId xmlns:a16="http://schemas.microsoft.com/office/drawing/2014/main" id="{CEFA2975-335B-B244-F139-DF3DE394BE64}"/>
              </a:ext>
            </a:extLst>
          </p:cNvPr>
          <p:cNvSpPr>
            <a:spLocks noGrp="1"/>
          </p:cNvSpPr>
          <p:nvPr>
            <p:ph type="body" sz="quarter" idx="21"/>
          </p:nvPr>
        </p:nvSpPr>
        <p:spPr>
          <a:xfrm>
            <a:off x="3489166" y="2873200"/>
            <a:ext cx="2750669" cy="5272509"/>
          </a:xfrm>
          <a:prstGeom prst="roundRect">
            <a:avLst>
              <a:gd name="adj" fmla="val 8876"/>
            </a:avLst>
          </a:prstGeom>
          <a:ln w="6350">
            <a:solidFill>
              <a:schemeClr val="accent2"/>
            </a:solidFill>
          </a:ln>
        </p:spPr>
        <p:txBody>
          <a:bodyPr lIns="144000" tIns="684000" rIns="144000" bIns="144000">
            <a:noAutofit/>
          </a:bodyPr>
          <a:lstStyle>
            <a:lvl1pPr>
              <a:spcAft>
                <a:spcPts val="650"/>
              </a:spcAft>
              <a:defRPr sz="1950" b="0"/>
            </a:lvl1pPr>
            <a:lvl2pPr marL="194994" indent="-194994">
              <a:spcAft>
                <a:spcPts val="0"/>
              </a:spcAft>
              <a:buFont typeface="Arial" panose="020B0604020202020204" pitchFamily="34" charset="0"/>
              <a:buChar char="•"/>
              <a:defRPr sz="1733"/>
            </a:lvl2pPr>
            <a:lvl3pPr marL="428987" indent="-233993">
              <a:buFont typeface="Courier New" panose="02070309020205020404" pitchFamily="49" charset="0"/>
              <a:buChar char="o"/>
              <a:defRPr sz="1733"/>
            </a:lvl3pPr>
            <a:lvl4pPr marL="623981" indent="-194994">
              <a:buFont typeface="Shadows Into Light Two" panose="02000506000000020004" pitchFamily="2" charset="0"/>
              <a:buChar char="–"/>
              <a:defRPr sz="1733"/>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12" name="Textplatzhalter 11">
            <a:extLst>
              <a:ext uri="{FF2B5EF4-FFF2-40B4-BE49-F238E27FC236}">
                <a16:creationId xmlns:a16="http://schemas.microsoft.com/office/drawing/2014/main" id="{8ABF07B3-C626-21A6-F4FC-05819BDEA0B9}"/>
              </a:ext>
            </a:extLst>
          </p:cNvPr>
          <p:cNvSpPr>
            <a:spLocks noGrp="1"/>
          </p:cNvSpPr>
          <p:nvPr>
            <p:ph type="body" sz="quarter" idx="20"/>
          </p:nvPr>
        </p:nvSpPr>
        <p:spPr>
          <a:xfrm>
            <a:off x="618168" y="2873200"/>
            <a:ext cx="2750669" cy="5272509"/>
          </a:xfrm>
          <a:prstGeom prst="roundRect">
            <a:avLst>
              <a:gd name="adj" fmla="val 8876"/>
            </a:avLst>
          </a:prstGeom>
          <a:ln w="6350">
            <a:solidFill>
              <a:schemeClr val="accent1"/>
            </a:solidFill>
          </a:ln>
        </p:spPr>
        <p:txBody>
          <a:bodyPr lIns="144000" tIns="684000" rIns="144000" bIns="144000">
            <a:noAutofit/>
          </a:bodyPr>
          <a:lstStyle>
            <a:lvl1pPr>
              <a:spcAft>
                <a:spcPts val="650"/>
              </a:spcAft>
              <a:defRPr sz="1950" b="0"/>
            </a:lvl1pPr>
            <a:lvl2pPr marL="194994" indent="-194994">
              <a:spcAft>
                <a:spcPts val="0"/>
              </a:spcAft>
              <a:buFont typeface="Arial" panose="020B0604020202020204" pitchFamily="34" charset="0"/>
              <a:buChar char="•"/>
              <a:defRPr sz="1733"/>
            </a:lvl2pPr>
            <a:lvl3pPr marL="428987" indent="-233993">
              <a:buFont typeface="Courier New" panose="02070309020205020404" pitchFamily="49" charset="0"/>
              <a:buChar char="o"/>
              <a:defRPr sz="1733"/>
            </a:lvl3pPr>
            <a:lvl4pPr marL="623981" indent="-194994">
              <a:buFont typeface="Shadows Into Light Two" panose="02000506000000020004" pitchFamily="2" charset="0"/>
              <a:buChar char="–"/>
              <a:defRPr sz="1733"/>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 name="Titel 1">
            <a:extLst>
              <a:ext uri="{FF2B5EF4-FFF2-40B4-BE49-F238E27FC236}">
                <a16:creationId xmlns:a16="http://schemas.microsoft.com/office/drawing/2014/main" id="{21FF319D-2182-4699-E713-56565258D114}"/>
              </a:ext>
            </a:extLst>
          </p:cNvPr>
          <p:cNvSpPr>
            <a:spLocks noGrp="1"/>
          </p:cNvSpPr>
          <p:nvPr>
            <p:ph type="title"/>
          </p:nvPr>
        </p:nvSpPr>
        <p:spPr/>
        <p:txBody>
          <a:bodyPr vert="horz"/>
          <a:lstStyle/>
          <a:p>
            <a:r>
              <a:rPr lang="de-DE"/>
              <a:t>Mastertitelformat bearbeiten</a:t>
            </a:r>
            <a:endParaRPr lang="de-AT"/>
          </a:p>
        </p:txBody>
      </p:sp>
      <p:sp>
        <p:nvSpPr>
          <p:cNvPr id="3" name="Foliennummernplatzhalter 2">
            <a:extLst>
              <a:ext uri="{FF2B5EF4-FFF2-40B4-BE49-F238E27FC236}">
                <a16:creationId xmlns:a16="http://schemas.microsoft.com/office/drawing/2014/main" id="{029C1114-DA50-B686-23EE-12EC764E135C}"/>
              </a:ext>
            </a:extLst>
          </p:cNvPr>
          <p:cNvSpPr>
            <a:spLocks noGrp="1"/>
          </p:cNvSpPr>
          <p:nvPr>
            <p:ph type="sldNum" sz="quarter" idx="10"/>
          </p:nvPr>
        </p:nvSpPr>
        <p:spPr/>
        <p:txBody>
          <a:body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4BB3DE4C-1234-A7FD-7790-1D849C17111A}"/>
              </a:ext>
            </a:extLst>
          </p:cNvPr>
          <p:cNvSpPr>
            <a:spLocks noGrp="1"/>
          </p:cNvSpPr>
          <p:nvPr>
            <p:ph type="body" sz="quarter" idx="17" hasCustomPrompt="1"/>
          </p:nvPr>
        </p:nvSpPr>
        <p:spPr>
          <a:xfrm>
            <a:off x="662762" y="2978148"/>
            <a:ext cx="2661479" cy="780000"/>
          </a:xfrm>
          <a:prstGeom prst="roundRect">
            <a:avLst>
              <a:gd name="adj" fmla="val 50000"/>
            </a:avLst>
          </a:prstGeom>
          <a:solidFill>
            <a:schemeClr val="accent1"/>
          </a:solidFill>
          <a:ln w="6350">
            <a:noFill/>
          </a:ln>
        </p:spPr>
        <p:txBody>
          <a:bodyPr anchor="ctr">
            <a:noAutofit/>
          </a:bodyPr>
          <a:lstStyle>
            <a:lvl1pPr algn="ctr">
              <a:defRPr b="0">
                <a:solidFill>
                  <a:schemeClr val="bg1"/>
                </a:solidFill>
              </a:defRPr>
            </a:lvl1pPr>
            <a:lvl5pPr>
              <a:defRPr/>
            </a:lvl5pPr>
          </a:lstStyle>
          <a:p>
            <a:pPr lvl="0"/>
            <a:r>
              <a:rPr lang="de-DE"/>
              <a:t>Aufzählungspunkt 01</a:t>
            </a:r>
          </a:p>
        </p:txBody>
      </p:sp>
      <p:sp>
        <p:nvSpPr>
          <p:cNvPr id="14" name="Textplatzhalter 14">
            <a:extLst>
              <a:ext uri="{FF2B5EF4-FFF2-40B4-BE49-F238E27FC236}">
                <a16:creationId xmlns:a16="http://schemas.microsoft.com/office/drawing/2014/main" id="{0AD7CF22-D4FE-CC5B-F8A7-58E94D886719}"/>
              </a:ext>
            </a:extLst>
          </p:cNvPr>
          <p:cNvSpPr>
            <a:spLocks noGrp="1"/>
          </p:cNvSpPr>
          <p:nvPr>
            <p:ph type="body" sz="quarter" idx="18" hasCustomPrompt="1"/>
          </p:nvPr>
        </p:nvSpPr>
        <p:spPr>
          <a:xfrm>
            <a:off x="3533761" y="2978148"/>
            <a:ext cx="2661479" cy="780000"/>
          </a:xfrm>
          <a:prstGeom prst="roundRect">
            <a:avLst>
              <a:gd name="adj" fmla="val 50000"/>
            </a:avLst>
          </a:prstGeom>
          <a:solidFill>
            <a:schemeClr val="accent2"/>
          </a:solidFill>
          <a:ln w="6350">
            <a:noFill/>
          </a:ln>
        </p:spPr>
        <p:txBody>
          <a:bodyPr anchor="ctr">
            <a:noAutofit/>
          </a:bodyPr>
          <a:lstStyle>
            <a:lvl1pPr algn="ctr">
              <a:defRPr b="0">
                <a:solidFill>
                  <a:schemeClr val="bg1"/>
                </a:solidFill>
              </a:defRPr>
            </a:lvl1pPr>
            <a:lvl5pPr>
              <a:defRPr/>
            </a:lvl5pPr>
          </a:lstStyle>
          <a:p>
            <a:pPr lvl="0"/>
            <a:r>
              <a:rPr lang="de-DE"/>
              <a:t>Aufzählungspunkt 02</a:t>
            </a:r>
          </a:p>
        </p:txBody>
      </p:sp>
      <p:sp>
        <p:nvSpPr>
          <p:cNvPr id="8" name="Textplatzhalter 14">
            <a:extLst>
              <a:ext uri="{FF2B5EF4-FFF2-40B4-BE49-F238E27FC236}">
                <a16:creationId xmlns:a16="http://schemas.microsoft.com/office/drawing/2014/main" id="{2AEC4459-BBAC-D6EC-26F2-A8D26D9BB396}"/>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4006737797"/>
      </p:ext>
    </p:extLst>
  </p:cSld>
  <p:clrMapOvr>
    <a:masterClrMapping/>
  </p:clrMapOvr>
  <p:extLst>
    <p:ext uri="{DCECCB84-F9BA-43D5-87BE-67443E8EF086}">
      <p15:sldGuideLst xmlns:p15="http://schemas.microsoft.com/office/powerpoint/2012/main">
        <p15:guide id="1" orient="horz" pos="181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ufzählung 3 Elemente">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65888D4B-C34D-E0A6-BC75-BF02C0823979}"/>
              </a:ext>
            </a:extLst>
          </p:cNvPr>
          <p:cNvGraphicFramePr>
            <a:graphicFrameLocks noChangeAspect="1"/>
          </p:cNvGraphicFramePr>
          <p:nvPr userDrawn="1">
            <p:custDataLst>
              <p:tags r:id="rId1"/>
            </p:custDataLst>
            <p:extLst>
              <p:ext uri="{D42A27DB-BD31-4B8C-83A1-F6EECF244321}">
                <p14:modId xmlns:p14="http://schemas.microsoft.com/office/powerpoint/2010/main" val="1363739270"/>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3" name="think-cell data - do not delete" hidden="1">
                        <a:extLst>
                          <a:ext uri="{FF2B5EF4-FFF2-40B4-BE49-F238E27FC236}">
                            <a16:creationId xmlns:a16="http://schemas.microsoft.com/office/drawing/2014/main" id="{65888D4B-C34D-E0A6-BC75-BF02C0823979}"/>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5" name="Textplatzhalter 11">
            <a:extLst>
              <a:ext uri="{FF2B5EF4-FFF2-40B4-BE49-F238E27FC236}">
                <a16:creationId xmlns:a16="http://schemas.microsoft.com/office/drawing/2014/main" id="{CEFA2975-335B-B244-F139-DF3DE394BE64}"/>
              </a:ext>
            </a:extLst>
          </p:cNvPr>
          <p:cNvSpPr>
            <a:spLocks noGrp="1"/>
          </p:cNvSpPr>
          <p:nvPr>
            <p:ph type="body" sz="quarter" idx="21"/>
          </p:nvPr>
        </p:nvSpPr>
        <p:spPr>
          <a:xfrm>
            <a:off x="2532167" y="2873200"/>
            <a:ext cx="1793669" cy="5272509"/>
          </a:xfrm>
          <a:prstGeom prst="roundRect">
            <a:avLst>
              <a:gd name="adj" fmla="val 10161"/>
            </a:avLst>
          </a:prstGeom>
          <a:ln w="6350">
            <a:solidFill>
              <a:schemeClr val="accent2"/>
            </a:solidFill>
          </a:ln>
        </p:spPr>
        <p:txBody>
          <a:bodyPr lIns="144000" tIns="684000" rIns="144000" bIns="144000">
            <a:noAutofit/>
          </a:bodyPr>
          <a:lstStyle>
            <a:lvl1pPr>
              <a:spcAft>
                <a:spcPts val="650"/>
              </a:spcAft>
              <a:defRPr sz="1950" b="0"/>
            </a:lvl1pPr>
            <a:lvl2pPr marL="194994" indent="-194994">
              <a:spcAft>
                <a:spcPts val="0"/>
              </a:spcAft>
              <a:buFont typeface="Arial" panose="020B0604020202020204" pitchFamily="34" charset="0"/>
              <a:buChar char="•"/>
              <a:defRPr sz="1733"/>
            </a:lvl2pPr>
            <a:lvl3pPr marL="428987" indent="-233993">
              <a:buFont typeface="Courier New" panose="02070309020205020404" pitchFamily="49" charset="0"/>
              <a:buChar char="o"/>
              <a:defRPr sz="1733"/>
            </a:lvl3pPr>
            <a:lvl4pPr marL="623981" indent="-194994">
              <a:buFont typeface="Shadows Into Light Two" panose="02000506000000020004" pitchFamily="2" charset="0"/>
              <a:buChar char="–"/>
              <a:defRPr sz="1733"/>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12" name="Textplatzhalter 11">
            <a:extLst>
              <a:ext uri="{FF2B5EF4-FFF2-40B4-BE49-F238E27FC236}">
                <a16:creationId xmlns:a16="http://schemas.microsoft.com/office/drawing/2014/main" id="{8ABF07B3-C626-21A6-F4FC-05819BDEA0B9}"/>
              </a:ext>
            </a:extLst>
          </p:cNvPr>
          <p:cNvSpPr>
            <a:spLocks noGrp="1"/>
          </p:cNvSpPr>
          <p:nvPr>
            <p:ph type="body" sz="quarter" idx="20"/>
          </p:nvPr>
        </p:nvSpPr>
        <p:spPr>
          <a:xfrm>
            <a:off x="618169" y="2873200"/>
            <a:ext cx="1793669" cy="5272509"/>
          </a:xfrm>
          <a:prstGeom prst="roundRect">
            <a:avLst>
              <a:gd name="adj" fmla="val 10161"/>
            </a:avLst>
          </a:prstGeom>
          <a:ln w="6350">
            <a:solidFill>
              <a:schemeClr val="accent1"/>
            </a:solidFill>
          </a:ln>
        </p:spPr>
        <p:txBody>
          <a:bodyPr lIns="144000" tIns="684000" rIns="144000" bIns="144000">
            <a:noAutofit/>
          </a:bodyPr>
          <a:lstStyle>
            <a:lvl1pPr>
              <a:spcAft>
                <a:spcPts val="650"/>
              </a:spcAft>
              <a:defRPr sz="1950" b="0"/>
            </a:lvl1pPr>
            <a:lvl2pPr marL="194994" indent="-194994">
              <a:spcAft>
                <a:spcPts val="0"/>
              </a:spcAft>
              <a:buFont typeface="Arial" panose="020B0604020202020204" pitchFamily="34" charset="0"/>
              <a:buChar char="•"/>
              <a:defRPr sz="1733"/>
            </a:lvl2pPr>
            <a:lvl3pPr marL="428987" indent="-233993">
              <a:buFont typeface="Courier New" panose="02070309020205020404" pitchFamily="49" charset="0"/>
              <a:buChar char="o"/>
              <a:defRPr sz="1733"/>
            </a:lvl3pPr>
            <a:lvl4pPr marL="623981" indent="-194994">
              <a:buFont typeface="Shadows Into Light Two" panose="02000506000000020004" pitchFamily="2" charset="0"/>
              <a:buChar char="–"/>
              <a:defRPr sz="1733"/>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11" name="Textplatzhalter 11">
            <a:extLst>
              <a:ext uri="{FF2B5EF4-FFF2-40B4-BE49-F238E27FC236}">
                <a16:creationId xmlns:a16="http://schemas.microsoft.com/office/drawing/2014/main" id="{0DA9FD8B-A7B3-50C3-A080-A4A602FCA333}"/>
              </a:ext>
            </a:extLst>
          </p:cNvPr>
          <p:cNvSpPr>
            <a:spLocks noGrp="1"/>
          </p:cNvSpPr>
          <p:nvPr>
            <p:ph type="body" sz="quarter" idx="22"/>
          </p:nvPr>
        </p:nvSpPr>
        <p:spPr>
          <a:xfrm>
            <a:off x="4446166" y="2873200"/>
            <a:ext cx="1793669" cy="5272509"/>
          </a:xfrm>
          <a:prstGeom prst="roundRect">
            <a:avLst>
              <a:gd name="adj" fmla="val 10161"/>
            </a:avLst>
          </a:prstGeom>
          <a:ln w="6350">
            <a:solidFill>
              <a:schemeClr val="accent3"/>
            </a:solidFill>
          </a:ln>
        </p:spPr>
        <p:txBody>
          <a:bodyPr lIns="144000" tIns="684000" rIns="144000" bIns="144000">
            <a:noAutofit/>
          </a:bodyPr>
          <a:lstStyle>
            <a:lvl1pPr>
              <a:spcAft>
                <a:spcPts val="650"/>
              </a:spcAft>
              <a:defRPr sz="1950" b="0"/>
            </a:lvl1pPr>
            <a:lvl2pPr marL="194994" indent="-194994">
              <a:spcAft>
                <a:spcPts val="0"/>
              </a:spcAft>
              <a:buFont typeface="Arial" panose="020B0604020202020204" pitchFamily="34" charset="0"/>
              <a:buChar char="•"/>
              <a:defRPr sz="1733"/>
            </a:lvl2pPr>
            <a:lvl3pPr marL="428987" indent="-233993">
              <a:buFont typeface="Courier New" panose="02070309020205020404" pitchFamily="49" charset="0"/>
              <a:buChar char="o"/>
              <a:defRPr sz="1733"/>
            </a:lvl3pPr>
            <a:lvl4pPr marL="623981" indent="-194994">
              <a:buFont typeface="Shadows Into Light Two" panose="02000506000000020004" pitchFamily="2" charset="0"/>
              <a:buChar char="–"/>
              <a:defRPr sz="1733"/>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 name="Titel 1">
            <a:extLst>
              <a:ext uri="{FF2B5EF4-FFF2-40B4-BE49-F238E27FC236}">
                <a16:creationId xmlns:a16="http://schemas.microsoft.com/office/drawing/2014/main" id="{21FF319D-2182-4699-E713-56565258D114}"/>
              </a:ext>
            </a:extLst>
          </p:cNvPr>
          <p:cNvSpPr>
            <a:spLocks noGrp="1"/>
          </p:cNvSpPr>
          <p:nvPr>
            <p:ph type="title"/>
          </p:nvPr>
        </p:nvSpPr>
        <p:spPr/>
        <p:txBody>
          <a:bodyPr vert="horz"/>
          <a:lstStyle/>
          <a:p>
            <a:r>
              <a:rPr lang="de-DE"/>
              <a:t>Mastertitelformat bearbeiten</a:t>
            </a:r>
            <a:endParaRPr lang="de-AT"/>
          </a:p>
        </p:txBody>
      </p:sp>
      <p:sp>
        <p:nvSpPr>
          <p:cNvPr id="3" name="Foliennummernplatzhalter 2">
            <a:extLst>
              <a:ext uri="{FF2B5EF4-FFF2-40B4-BE49-F238E27FC236}">
                <a16:creationId xmlns:a16="http://schemas.microsoft.com/office/drawing/2014/main" id="{029C1114-DA50-B686-23EE-12EC764E135C}"/>
              </a:ext>
            </a:extLst>
          </p:cNvPr>
          <p:cNvSpPr>
            <a:spLocks noGrp="1"/>
          </p:cNvSpPr>
          <p:nvPr>
            <p:ph type="sldNum" sz="quarter" idx="10"/>
          </p:nvPr>
        </p:nvSpPr>
        <p:spPr/>
        <p:txBody>
          <a:body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4BB3DE4C-1234-A7FD-7790-1D849C17111A}"/>
              </a:ext>
            </a:extLst>
          </p:cNvPr>
          <p:cNvSpPr>
            <a:spLocks noGrp="1"/>
          </p:cNvSpPr>
          <p:nvPr>
            <p:ph type="body" sz="quarter" idx="17" hasCustomPrompt="1"/>
          </p:nvPr>
        </p:nvSpPr>
        <p:spPr>
          <a:xfrm>
            <a:off x="662762" y="2978148"/>
            <a:ext cx="1704480" cy="780000"/>
          </a:xfrm>
          <a:prstGeom prst="roundRect">
            <a:avLst>
              <a:gd name="adj" fmla="val 50000"/>
            </a:avLst>
          </a:prstGeom>
          <a:solidFill>
            <a:schemeClr val="accent1"/>
          </a:solidFill>
          <a:ln w="6350">
            <a:noFill/>
          </a:ln>
        </p:spPr>
        <p:txBody>
          <a:bodyPr anchor="ctr">
            <a:noAutofit/>
          </a:bodyPr>
          <a:lstStyle>
            <a:lvl1pPr algn="ctr">
              <a:defRPr b="0">
                <a:solidFill>
                  <a:schemeClr val="bg1"/>
                </a:solidFill>
              </a:defRPr>
            </a:lvl1pPr>
            <a:lvl5pPr>
              <a:defRPr/>
            </a:lvl5pPr>
          </a:lstStyle>
          <a:p>
            <a:pPr lvl="0"/>
            <a:r>
              <a:rPr lang="de-DE"/>
              <a:t>Aufzählungspunkt 01</a:t>
            </a:r>
          </a:p>
        </p:txBody>
      </p:sp>
      <p:sp>
        <p:nvSpPr>
          <p:cNvPr id="14" name="Textplatzhalter 14">
            <a:extLst>
              <a:ext uri="{FF2B5EF4-FFF2-40B4-BE49-F238E27FC236}">
                <a16:creationId xmlns:a16="http://schemas.microsoft.com/office/drawing/2014/main" id="{0AD7CF22-D4FE-CC5B-F8A7-58E94D886719}"/>
              </a:ext>
            </a:extLst>
          </p:cNvPr>
          <p:cNvSpPr>
            <a:spLocks noGrp="1"/>
          </p:cNvSpPr>
          <p:nvPr>
            <p:ph type="body" sz="quarter" idx="18" hasCustomPrompt="1"/>
          </p:nvPr>
        </p:nvSpPr>
        <p:spPr>
          <a:xfrm>
            <a:off x="2576762" y="2978148"/>
            <a:ext cx="1704480" cy="780000"/>
          </a:xfrm>
          <a:prstGeom prst="roundRect">
            <a:avLst>
              <a:gd name="adj" fmla="val 50000"/>
            </a:avLst>
          </a:prstGeom>
          <a:solidFill>
            <a:schemeClr val="accent2"/>
          </a:solidFill>
          <a:ln w="6350">
            <a:noFill/>
          </a:ln>
        </p:spPr>
        <p:txBody>
          <a:bodyPr anchor="ctr">
            <a:noAutofit/>
          </a:bodyPr>
          <a:lstStyle>
            <a:lvl1pPr algn="ctr">
              <a:defRPr b="0">
                <a:solidFill>
                  <a:schemeClr val="bg1"/>
                </a:solidFill>
              </a:defRPr>
            </a:lvl1pPr>
            <a:lvl5pPr>
              <a:defRPr/>
            </a:lvl5pPr>
          </a:lstStyle>
          <a:p>
            <a:pPr lvl="0"/>
            <a:r>
              <a:rPr lang="de-DE"/>
              <a:t>Aufzählungspunkt 02</a:t>
            </a:r>
          </a:p>
        </p:txBody>
      </p:sp>
      <p:sp>
        <p:nvSpPr>
          <p:cNvPr id="15" name="Textplatzhalter 14">
            <a:extLst>
              <a:ext uri="{FF2B5EF4-FFF2-40B4-BE49-F238E27FC236}">
                <a16:creationId xmlns:a16="http://schemas.microsoft.com/office/drawing/2014/main" id="{9EC459EB-2745-4843-32DE-87AFE299349E}"/>
              </a:ext>
            </a:extLst>
          </p:cNvPr>
          <p:cNvSpPr>
            <a:spLocks noGrp="1"/>
          </p:cNvSpPr>
          <p:nvPr>
            <p:ph type="body" sz="quarter" idx="23" hasCustomPrompt="1"/>
          </p:nvPr>
        </p:nvSpPr>
        <p:spPr>
          <a:xfrm>
            <a:off x="4490759" y="2978148"/>
            <a:ext cx="1704480" cy="780000"/>
          </a:xfrm>
          <a:prstGeom prst="roundRect">
            <a:avLst>
              <a:gd name="adj" fmla="val 50000"/>
            </a:avLst>
          </a:prstGeom>
          <a:solidFill>
            <a:schemeClr val="accent3"/>
          </a:solidFill>
          <a:ln w="6350">
            <a:noFill/>
          </a:ln>
        </p:spPr>
        <p:txBody>
          <a:bodyPr anchor="ctr">
            <a:noAutofit/>
          </a:bodyPr>
          <a:lstStyle>
            <a:lvl1pPr algn="ctr">
              <a:defRPr b="0">
                <a:solidFill>
                  <a:schemeClr val="tx1"/>
                </a:solidFill>
              </a:defRPr>
            </a:lvl1pPr>
            <a:lvl5pPr>
              <a:defRPr/>
            </a:lvl5pPr>
          </a:lstStyle>
          <a:p>
            <a:pPr lvl="0"/>
            <a:r>
              <a:rPr lang="de-DE"/>
              <a:t>Aufzählungspunkt 02</a:t>
            </a:r>
          </a:p>
        </p:txBody>
      </p:sp>
      <p:sp>
        <p:nvSpPr>
          <p:cNvPr id="16" name="Textplatzhalter 14">
            <a:extLst>
              <a:ext uri="{FF2B5EF4-FFF2-40B4-BE49-F238E27FC236}">
                <a16:creationId xmlns:a16="http://schemas.microsoft.com/office/drawing/2014/main" id="{1F37300F-8F0B-D6CD-C782-43ADB7871FD2}"/>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3135354698"/>
      </p:ext>
    </p:extLst>
  </p:cSld>
  <p:clrMapOvr>
    <a:masterClrMapping/>
  </p:clrMapOvr>
  <p:extLst>
    <p:ext uri="{DCECCB84-F9BA-43D5-87BE-67443E8EF086}">
      <p15:sldGuideLst xmlns:p15="http://schemas.microsoft.com/office/powerpoint/2012/main">
        <p15:guide id="1" orient="horz" pos="181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Zeitplan detailliert">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2927277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lvl1pPr>
              <a:defRPr>
                <a:solidFill>
                  <a:schemeClr val="bg1"/>
                </a:solidFill>
              </a:defRPr>
            </a:lvl1pPr>
          </a:lstStyle>
          <a:p>
            <a:r>
              <a:rPr lang="de-DE"/>
              <a:t>Mastertitelformat bearbeiten</a:t>
            </a:r>
            <a:endParaRPr lang="de-AT"/>
          </a:p>
        </p:txBody>
      </p:sp>
      <p:sp>
        <p:nvSpPr>
          <p:cNvPr id="17" name="Foliennummernplatzhalter 16">
            <a:extLst>
              <a:ext uri="{FF2B5EF4-FFF2-40B4-BE49-F238E27FC236}">
                <a16:creationId xmlns:a16="http://schemas.microsoft.com/office/drawing/2014/main" id="{24357303-DFB8-62D0-0F18-B7B511EF1B4A}"/>
              </a:ext>
            </a:extLst>
          </p:cNvPr>
          <p:cNvSpPr>
            <a:spLocks noGrp="1"/>
          </p:cNvSpPr>
          <p:nvPr>
            <p:ph type="sldNum" sz="quarter" idx="12"/>
          </p:nvPr>
        </p:nvSpPr>
        <p:spPr/>
        <p:txBody>
          <a:bodyPr/>
          <a:lstStyle>
            <a:lvl1pPr>
              <a:defRPr>
                <a:solidFill>
                  <a:schemeClr val="bg1"/>
                </a:solidFill>
              </a:defRPr>
            </a:lvl1p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solidFill>
                  <a:schemeClr val="bg1"/>
                </a:solidFill>
              </a:defRPr>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Freihandform: Form 4">
            <a:extLst>
              <a:ext uri="{FF2B5EF4-FFF2-40B4-BE49-F238E27FC236}">
                <a16:creationId xmlns:a16="http://schemas.microsoft.com/office/drawing/2014/main" id="{5835D0F1-647E-E5B1-9DD6-06F54809A52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
        <p:nvSpPr>
          <p:cNvPr id="111" name="Textplatzhalter 11">
            <a:extLst>
              <a:ext uri="{FF2B5EF4-FFF2-40B4-BE49-F238E27FC236}">
                <a16:creationId xmlns:a16="http://schemas.microsoft.com/office/drawing/2014/main" id="{D89A43CA-1CE3-9CDA-DBAB-41D152EA4868}"/>
              </a:ext>
            </a:extLst>
          </p:cNvPr>
          <p:cNvSpPr>
            <a:spLocks noGrp="1"/>
          </p:cNvSpPr>
          <p:nvPr>
            <p:ph type="body" sz="quarter" idx="20" hasCustomPrompt="1"/>
          </p:nvPr>
        </p:nvSpPr>
        <p:spPr>
          <a:xfrm>
            <a:off x="958289"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1</a:t>
            </a:r>
          </a:p>
        </p:txBody>
      </p:sp>
      <p:sp>
        <p:nvSpPr>
          <p:cNvPr id="112" name="Textplatzhalter 11">
            <a:extLst>
              <a:ext uri="{FF2B5EF4-FFF2-40B4-BE49-F238E27FC236}">
                <a16:creationId xmlns:a16="http://schemas.microsoft.com/office/drawing/2014/main" id="{A86457FD-56F3-592C-CA4A-2781E51646FC}"/>
              </a:ext>
            </a:extLst>
          </p:cNvPr>
          <p:cNvSpPr>
            <a:spLocks noGrp="1"/>
          </p:cNvSpPr>
          <p:nvPr>
            <p:ph type="body" sz="quarter" idx="21" hasCustomPrompt="1"/>
          </p:nvPr>
        </p:nvSpPr>
        <p:spPr>
          <a:xfrm>
            <a:off x="2369638"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2</a:t>
            </a:r>
          </a:p>
        </p:txBody>
      </p:sp>
      <p:sp>
        <p:nvSpPr>
          <p:cNvPr id="113" name="Textplatzhalter 11">
            <a:extLst>
              <a:ext uri="{FF2B5EF4-FFF2-40B4-BE49-F238E27FC236}">
                <a16:creationId xmlns:a16="http://schemas.microsoft.com/office/drawing/2014/main" id="{B9B64E3E-6426-9206-31C4-612A7E14DA1C}"/>
              </a:ext>
            </a:extLst>
          </p:cNvPr>
          <p:cNvSpPr>
            <a:spLocks noGrp="1"/>
          </p:cNvSpPr>
          <p:nvPr>
            <p:ph type="body" sz="quarter" idx="22" hasCustomPrompt="1"/>
          </p:nvPr>
        </p:nvSpPr>
        <p:spPr>
          <a:xfrm>
            <a:off x="3780988"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3</a:t>
            </a:r>
          </a:p>
        </p:txBody>
      </p:sp>
      <p:sp>
        <p:nvSpPr>
          <p:cNvPr id="114" name="Textplatzhalter 11">
            <a:extLst>
              <a:ext uri="{FF2B5EF4-FFF2-40B4-BE49-F238E27FC236}">
                <a16:creationId xmlns:a16="http://schemas.microsoft.com/office/drawing/2014/main" id="{74EA4001-055C-56B2-E138-0D6A173551EF}"/>
              </a:ext>
            </a:extLst>
          </p:cNvPr>
          <p:cNvSpPr>
            <a:spLocks noGrp="1"/>
          </p:cNvSpPr>
          <p:nvPr>
            <p:ph type="body" sz="quarter" idx="23" hasCustomPrompt="1"/>
          </p:nvPr>
        </p:nvSpPr>
        <p:spPr>
          <a:xfrm>
            <a:off x="5192338"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4</a:t>
            </a:r>
          </a:p>
        </p:txBody>
      </p:sp>
      <p:sp>
        <p:nvSpPr>
          <p:cNvPr id="115" name="Textplatzhalter 11">
            <a:extLst>
              <a:ext uri="{FF2B5EF4-FFF2-40B4-BE49-F238E27FC236}">
                <a16:creationId xmlns:a16="http://schemas.microsoft.com/office/drawing/2014/main" id="{7B8F0DC3-344E-AD35-1AA0-76D3E294D562}"/>
              </a:ext>
            </a:extLst>
          </p:cNvPr>
          <p:cNvSpPr>
            <a:spLocks noGrp="1"/>
          </p:cNvSpPr>
          <p:nvPr>
            <p:ph type="body" sz="quarter" idx="24" hasCustomPrompt="1"/>
          </p:nvPr>
        </p:nvSpPr>
        <p:spPr>
          <a:xfrm>
            <a:off x="958289"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58" name="Textplatzhalter 11">
            <a:extLst>
              <a:ext uri="{FF2B5EF4-FFF2-40B4-BE49-F238E27FC236}">
                <a16:creationId xmlns:a16="http://schemas.microsoft.com/office/drawing/2014/main" id="{7A09DC59-D511-97DA-84E8-24B34B0A1346}"/>
              </a:ext>
            </a:extLst>
          </p:cNvPr>
          <p:cNvSpPr>
            <a:spLocks noGrp="1"/>
          </p:cNvSpPr>
          <p:nvPr>
            <p:ph type="body" sz="quarter" idx="25" hasCustomPrompt="1"/>
          </p:nvPr>
        </p:nvSpPr>
        <p:spPr>
          <a:xfrm>
            <a:off x="131112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59" name="Textplatzhalter 11">
            <a:extLst>
              <a:ext uri="{FF2B5EF4-FFF2-40B4-BE49-F238E27FC236}">
                <a16:creationId xmlns:a16="http://schemas.microsoft.com/office/drawing/2014/main" id="{270465D7-2B79-82FE-0E2D-67C8C8B8B21A}"/>
              </a:ext>
            </a:extLst>
          </p:cNvPr>
          <p:cNvSpPr>
            <a:spLocks noGrp="1"/>
          </p:cNvSpPr>
          <p:nvPr>
            <p:ph type="body" sz="quarter" idx="26" hasCustomPrompt="1"/>
          </p:nvPr>
        </p:nvSpPr>
        <p:spPr>
          <a:xfrm>
            <a:off x="166396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0" name="Textplatzhalter 11">
            <a:extLst>
              <a:ext uri="{FF2B5EF4-FFF2-40B4-BE49-F238E27FC236}">
                <a16:creationId xmlns:a16="http://schemas.microsoft.com/office/drawing/2014/main" id="{43D3E3E4-C8CC-D78B-933F-8025584AA961}"/>
              </a:ext>
            </a:extLst>
          </p:cNvPr>
          <p:cNvSpPr>
            <a:spLocks noGrp="1"/>
          </p:cNvSpPr>
          <p:nvPr>
            <p:ph type="body" sz="quarter" idx="27" hasCustomPrompt="1"/>
          </p:nvPr>
        </p:nvSpPr>
        <p:spPr>
          <a:xfrm>
            <a:off x="201680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1" name="Textplatzhalter 11">
            <a:extLst>
              <a:ext uri="{FF2B5EF4-FFF2-40B4-BE49-F238E27FC236}">
                <a16:creationId xmlns:a16="http://schemas.microsoft.com/office/drawing/2014/main" id="{E6F63A9A-D15D-462D-5EC4-4726AD4E391E}"/>
              </a:ext>
            </a:extLst>
          </p:cNvPr>
          <p:cNvSpPr>
            <a:spLocks noGrp="1"/>
          </p:cNvSpPr>
          <p:nvPr>
            <p:ph type="body" sz="quarter" idx="28" hasCustomPrompt="1"/>
          </p:nvPr>
        </p:nvSpPr>
        <p:spPr>
          <a:xfrm>
            <a:off x="2369639"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2" name="Textplatzhalter 11">
            <a:extLst>
              <a:ext uri="{FF2B5EF4-FFF2-40B4-BE49-F238E27FC236}">
                <a16:creationId xmlns:a16="http://schemas.microsoft.com/office/drawing/2014/main" id="{7C0F0C1C-7813-32B0-A35B-97463A7E4BF0}"/>
              </a:ext>
            </a:extLst>
          </p:cNvPr>
          <p:cNvSpPr>
            <a:spLocks noGrp="1"/>
          </p:cNvSpPr>
          <p:nvPr>
            <p:ph type="body" sz="quarter" idx="29" hasCustomPrompt="1"/>
          </p:nvPr>
        </p:nvSpPr>
        <p:spPr>
          <a:xfrm>
            <a:off x="272247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3" name="Textplatzhalter 11">
            <a:extLst>
              <a:ext uri="{FF2B5EF4-FFF2-40B4-BE49-F238E27FC236}">
                <a16:creationId xmlns:a16="http://schemas.microsoft.com/office/drawing/2014/main" id="{D05BFDB1-2C4D-E72E-6A3C-940D7AF05A36}"/>
              </a:ext>
            </a:extLst>
          </p:cNvPr>
          <p:cNvSpPr>
            <a:spLocks noGrp="1"/>
          </p:cNvSpPr>
          <p:nvPr>
            <p:ph type="body" sz="quarter" idx="30" hasCustomPrompt="1"/>
          </p:nvPr>
        </p:nvSpPr>
        <p:spPr>
          <a:xfrm>
            <a:off x="307531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4" name="Textplatzhalter 11">
            <a:extLst>
              <a:ext uri="{FF2B5EF4-FFF2-40B4-BE49-F238E27FC236}">
                <a16:creationId xmlns:a16="http://schemas.microsoft.com/office/drawing/2014/main" id="{24479161-610F-10E6-F578-01274EC6BAE9}"/>
              </a:ext>
            </a:extLst>
          </p:cNvPr>
          <p:cNvSpPr>
            <a:spLocks noGrp="1"/>
          </p:cNvSpPr>
          <p:nvPr>
            <p:ph type="body" sz="quarter" idx="31" hasCustomPrompt="1"/>
          </p:nvPr>
        </p:nvSpPr>
        <p:spPr>
          <a:xfrm>
            <a:off x="342815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5" name="Textplatzhalter 11">
            <a:extLst>
              <a:ext uri="{FF2B5EF4-FFF2-40B4-BE49-F238E27FC236}">
                <a16:creationId xmlns:a16="http://schemas.microsoft.com/office/drawing/2014/main" id="{46CA3B42-151B-1986-EC34-7E14F2900AE5}"/>
              </a:ext>
            </a:extLst>
          </p:cNvPr>
          <p:cNvSpPr>
            <a:spLocks noGrp="1"/>
          </p:cNvSpPr>
          <p:nvPr>
            <p:ph type="body" sz="quarter" idx="32" hasCustomPrompt="1"/>
          </p:nvPr>
        </p:nvSpPr>
        <p:spPr>
          <a:xfrm>
            <a:off x="378098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6" name="Textplatzhalter 11">
            <a:extLst>
              <a:ext uri="{FF2B5EF4-FFF2-40B4-BE49-F238E27FC236}">
                <a16:creationId xmlns:a16="http://schemas.microsoft.com/office/drawing/2014/main" id="{E57BA597-8378-2784-4119-4814158410B0}"/>
              </a:ext>
            </a:extLst>
          </p:cNvPr>
          <p:cNvSpPr>
            <a:spLocks noGrp="1"/>
          </p:cNvSpPr>
          <p:nvPr>
            <p:ph type="body" sz="quarter" idx="33" hasCustomPrompt="1"/>
          </p:nvPr>
        </p:nvSpPr>
        <p:spPr>
          <a:xfrm>
            <a:off x="4133826"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7" name="Textplatzhalter 11">
            <a:extLst>
              <a:ext uri="{FF2B5EF4-FFF2-40B4-BE49-F238E27FC236}">
                <a16:creationId xmlns:a16="http://schemas.microsoft.com/office/drawing/2014/main" id="{D78DF113-54DD-FDE0-F107-1E782E14ACF8}"/>
              </a:ext>
            </a:extLst>
          </p:cNvPr>
          <p:cNvSpPr>
            <a:spLocks noGrp="1"/>
          </p:cNvSpPr>
          <p:nvPr>
            <p:ph type="body" sz="quarter" idx="34" hasCustomPrompt="1"/>
          </p:nvPr>
        </p:nvSpPr>
        <p:spPr>
          <a:xfrm>
            <a:off x="448666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8" name="Textplatzhalter 11">
            <a:extLst>
              <a:ext uri="{FF2B5EF4-FFF2-40B4-BE49-F238E27FC236}">
                <a16:creationId xmlns:a16="http://schemas.microsoft.com/office/drawing/2014/main" id="{58A2EEE1-B14A-0E38-4AE7-78ED72A3BA28}"/>
              </a:ext>
            </a:extLst>
          </p:cNvPr>
          <p:cNvSpPr>
            <a:spLocks noGrp="1"/>
          </p:cNvSpPr>
          <p:nvPr>
            <p:ph type="body" sz="quarter" idx="35" hasCustomPrompt="1"/>
          </p:nvPr>
        </p:nvSpPr>
        <p:spPr>
          <a:xfrm>
            <a:off x="483950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9" name="Textplatzhalter 11">
            <a:extLst>
              <a:ext uri="{FF2B5EF4-FFF2-40B4-BE49-F238E27FC236}">
                <a16:creationId xmlns:a16="http://schemas.microsoft.com/office/drawing/2014/main" id="{245209DD-7783-B2A0-6A23-98242FB74B2B}"/>
              </a:ext>
            </a:extLst>
          </p:cNvPr>
          <p:cNvSpPr>
            <a:spLocks noGrp="1"/>
          </p:cNvSpPr>
          <p:nvPr>
            <p:ph type="body" sz="quarter" idx="36" hasCustomPrompt="1"/>
          </p:nvPr>
        </p:nvSpPr>
        <p:spPr>
          <a:xfrm>
            <a:off x="5192339"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0" name="Textplatzhalter 11">
            <a:extLst>
              <a:ext uri="{FF2B5EF4-FFF2-40B4-BE49-F238E27FC236}">
                <a16:creationId xmlns:a16="http://schemas.microsoft.com/office/drawing/2014/main" id="{6486C2A7-82AF-5E04-0DEF-60D730324844}"/>
              </a:ext>
            </a:extLst>
          </p:cNvPr>
          <p:cNvSpPr>
            <a:spLocks noGrp="1"/>
          </p:cNvSpPr>
          <p:nvPr>
            <p:ph type="body" sz="quarter" idx="37" hasCustomPrompt="1"/>
          </p:nvPr>
        </p:nvSpPr>
        <p:spPr>
          <a:xfrm>
            <a:off x="554517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1" name="Textplatzhalter 11">
            <a:extLst>
              <a:ext uri="{FF2B5EF4-FFF2-40B4-BE49-F238E27FC236}">
                <a16:creationId xmlns:a16="http://schemas.microsoft.com/office/drawing/2014/main" id="{418CFA9F-642F-17ED-85DF-71F30969F657}"/>
              </a:ext>
            </a:extLst>
          </p:cNvPr>
          <p:cNvSpPr>
            <a:spLocks noGrp="1"/>
          </p:cNvSpPr>
          <p:nvPr>
            <p:ph type="body" sz="quarter" idx="38" hasCustomPrompt="1"/>
          </p:nvPr>
        </p:nvSpPr>
        <p:spPr>
          <a:xfrm>
            <a:off x="589801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2" name="Textplatzhalter 11">
            <a:extLst>
              <a:ext uri="{FF2B5EF4-FFF2-40B4-BE49-F238E27FC236}">
                <a16:creationId xmlns:a16="http://schemas.microsoft.com/office/drawing/2014/main" id="{B61CA17C-40DD-A941-2A60-648A204F8509}"/>
              </a:ext>
            </a:extLst>
          </p:cNvPr>
          <p:cNvSpPr>
            <a:spLocks noGrp="1"/>
          </p:cNvSpPr>
          <p:nvPr>
            <p:ph type="body" sz="quarter" idx="39" hasCustomPrompt="1"/>
          </p:nvPr>
        </p:nvSpPr>
        <p:spPr>
          <a:xfrm>
            <a:off x="625085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3" name="Textplatzhalter 11">
            <a:extLst>
              <a:ext uri="{FF2B5EF4-FFF2-40B4-BE49-F238E27FC236}">
                <a16:creationId xmlns:a16="http://schemas.microsoft.com/office/drawing/2014/main" id="{668D2C82-0DAD-85A9-3248-45D97FA9D7BD}"/>
              </a:ext>
            </a:extLst>
          </p:cNvPr>
          <p:cNvSpPr>
            <a:spLocks noGrp="1"/>
          </p:cNvSpPr>
          <p:nvPr>
            <p:ph type="body" sz="quarter" idx="40" hasCustomPrompt="1"/>
          </p:nvPr>
        </p:nvSpPr>
        <p:spPr>
          <a:xfrm>
            <a:off x="291555" y="3692487"/>
            <a:ext cx="646124" cy="408560"/>
          </a:xfrm>
          <a:prstGeom prst="roundRect">
            <a:avLst>
              <a:gd name="adj" fmla="val 16546"/>
            </a:avLst>
          </a:prstGeom>
          <a:solidFill>
            <a:schemeClr val="accent1"/>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4" name="Textplatzhalter 11">
            <a:extLst>
              <a:ext uri="{FF2B5EF4-FFF2-40B4-BE49-F238E27FC236}">
                <a16:creationId xmlns:a16="http://schemas.microsoft.com/office/drawing/2014/main" id="{2EA6AA65-2E76-34D2-87F8-ACA448D18CFB}"/>
              </a:ext>
            </a:extLst>
          </p:cNvPr>
          <p:cNvSpPr>
            <a:spLocks noGrp="1"/>
          </p:cNvSpPr>
          <p:nvPr>
            <p:ph type="body" sz="quarter" idx="41" hasCustomPrompt="1"/>
          </p:nvPr>
        </p:nvSpPr>
        <p:spPr>
          <a:xfrm>
            <a:off x="291555" y="4155556"/>
            <a:ext cx="646124" cy="408560"/>
          </a:xfrm>
          <a:prstGeom prst="roundRect">
            <a:avLst>
              <a:gd name="adj" fmla="val 16546"/>
            </a:avLst>
          </a:prstGeom>
          <a:solidFill>
            <a:schemeClr val="accent5"/>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5" name="Textplatzhalter 11">
            <a:extLst>
              <a:ext uri="{FF2B5EF4-FFF2-40B4-BE49-F238E27FC236}">
                <a16:creationId xmlns:a16="http://schemas.microsoft.com/office/drawing/2014/main" id="{B6E01140-FC2A-A66B-684F-65E719AEBB00}"/>
              </a:ext>
            </a:extLst>
          </p:cNvPr>
          <p:cNvSpPr>
            <a:spLocks noGrp="1"/>
          </p:cNvSpPr>
          <p:nvPr>
            <p:ph type="body" sz="quarter" idx="42" hasCustomPrompt="1"/>
          </p:nvPr>
        </p:nvSpPr>
        <p:spPr>
          <a:xfrm>
            <a:off x="291555" y="4618623"/>
            <a:ext cx="646124" cy="884745"/>
          </a:xfrm>
          <a:prstGeom prst="roundRect">
            <a:avLst>
              <a:gd name="adj" fmla="val 7641"/>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6" name="Textplatzhalter 11">
            <a:extLst>
              <a:ext uri="{FF2B5EF4-FFF2-40B4-BE49-F238E27FC236}">
                <a16:creationId xmlns:a16="http://schemas.microsoft.com/office/drawing/2014/main" id="{933B2950-85B5-6131-A4E9-EC91AC134731}"/>
              </a:ext>
            </a:extLst>
          </p:cNvPr>
          <p:cNvSpPr>
            <a:spLocks noGrp="1"/>
          </p:cNvSpPr>
          <p:nvPr>
            <p:ph type="body" sz="quarter" idx="43" hasCustomPrompt="1"/>
          </p:nvPr>
        </p:nvSpPr>
        <p:spPr>
          <a:xfrm>
            <a:off x="291555" y="5557879"/>
            <a:ext cx="646124" cy="2271815"/>
          </a:xfrm>
          <a:prstGeom prst="roundRect">
            <a:avLst>
              <a:gd name="adj" fmla="val 4074"/>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7" name="Textplatzhalter 11">
            <a:extLst>
              <a:ext uri="{FF2B5EF4-FFF2-40B4-BE49-F238E27FC236}">
                <a16:creationId xmlns:a16="http://schemas.microsoft.com/office/drawing/2014/main" id="{719C063D-4612-92B0-C35A-0064C0C3F02C}"/>
              </a:ext>
            </a:extLst>
          </p:cNvPr>
          <p:cNvSpPr>
            <a:spLocks noGrp="1"/>
          </p:cNvSpPr>
          <p:nvPr>
            <p:ph type="body" sz="quarter" idx="44" hasCustomPrompt="1"/>
          </p:nvPr>
        </p:nvSpPr>
        <p:spPr>
          <a:xfrm>
            <a:off x="291555" y="7884203"/>
            <a:ext cx="646124" cy="408560"/>
          </a:xfrm>
          <a:prstGeom prst="roundRect">
            <a:avLst>
              <a:gd name="adj" fmla="val 16546"/>
            </a:avLst>
          </a:prstGeom>
          <a:solidFill>
            <a:schemeClr val="accent6"/>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8" name="Textplatzhalter 11">
            <a:extLst>
              <a:ext uri="{FF2B5EF4-FFF2-40B4-BE49-F238E27FC236}">
                <a16:creationId xmlns:a16="http://schemas.microsoft.com/office/drawing/2014/main" id="{B2ADED4A-E1F9-292C-B72F-D7355C354824}"/>
              </a:ext>
            </a:extLst>
          </p:cNvPr>
          <p:cNvSpPr>
            <a:spLocks noGrp="1"/>
          </p:cNvSpPr>
          <p:nvPr>
            <p:ph type="body" sz="quarter" idx="45" hasCustomPrompt="1"/>
          </p:nvPr>
        </p:nvSpPr>
        <p:spPr>
          <a:xfrm>
            <a:off x="291555" y="8347272"/>
            <a:ext cx="646124"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9" name="Textplatzhalter 11">
            <a:extLst>
              <a:ext uri="{FF2B5EF4-FFF2-40B4-BE49-F238E27FC236}">
                <a16:creationId xmlns:a16="http://schemas.microsoft.com/office/drawing/2014/main" id="{0F792393-7248-A923-BB20-A29852C7FF9C}"/>
              </a:ext>
            </a:extLst>
          </p:cNvPr>
          <p:cNvSpPr>
            <a:spLocks noGrp="1"/>
          </p:cNvSpPr>
          <p:nvPr>
            <p:ph type="body" sz="quarter" idx="46" hasCustomPrompt="1"/>
          </p:nvPr>
        </p:nvSpPr>
        <p:spPr>
          <a:xfrm>
            <a:off x="291555" y="8810337"/>
            <a:ext cx="646124" cy="408560"/>
          </a:xfrm>
          <a:prstGeom prst="roundRect">
            <a:avLst>
              <a:gd name="adj" fmla="val 16546"/>
            </a:avLst>
          </a:prstGeom>
          <a:solidFill>
            <a:schemeClr val="accent5"/>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0" name="Textplatzhalter 11">
            <a:extLst>
              <a:ext uri="{FF2B5EF4-FFF2-40B4-BE49-F238E27FC236}">
                <a16:creationId xmlns:a16="http://schemas.microsoft.com/office/drawing/2014/main" id="{723BEBB1-DE28-2E1E-DDC2-C01AEB04D52B}"/>
              </a:ext>
            </a:extLst>
          </p:cNvPr>
          <p:cNvSpPr>
            <a:spLocks noGrp="1"/>
          </p:cNvSpPr>
          <p:nvPr>
            <p:ph type="body" sz="quarter" idx="47" hasCustomPrompt="1"/>
          </p:nvPr>
        </p:nvSpPr>
        <p:spPr>
          <a:xfrm>
            <a:off x="1663964" y="3692487"/>
            <a:ext cx="669770" cy="408560"/>
          </a:xfrm>
          <a:prstGeom prst="roundRect">
            <a:avLst>
              <a:gd name="adj" fmla="val 16546"/>
            </a:avLst>
          </a:prstGeom>
          <a:solidFill>
            <a:schemeClr val="accent1"/>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1" name="Textplatzhalter 11">
            <a:extLst>
              <a:ext uri="{FF2B5EF4-FFF2-40B4-BE49-F238E27FC236}">
                <a16:creationId xmlns:a16="http://schemas.microsoft.com/office/drawing/2014/main" id="{289E531F-4501-4E35-51A7-B26207CF4AB1}"/>
              </a:ext>
            </a:extLst>
          </p:cNvPr>
          <p:cNvSpPr>
            <a:spLocks noGrp="1"/>
          </p:cNvSpPr>
          <p:nvPr>
            <p:ph type="body" sz="quarter" idx="48" hasCustomPrompt="1"/>
          </p:nvPr>
        </p:nvSpPr>
        <p:spPr>
          <a:xfrm>
            <a:off x="5545174" y="3692487"/>
            <a:ext cx="669770" cy="408560"/>
          </a:xfrm>
          <a:prstGeom prst="roundRect">
            <a:avLst>
              <a:gd name="adj" fmla="val 16546"/>
            </a:avLst>
          </a:prstGeom>
          <a:solidFill>
            <a:schemeClr val="accent1"/>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2" name="Textplatzhalter 11">
            <a:extLst>
              <a:ext uri="{FF2B5EF4-FFF2-40B4-BE49-F238E27FC236}">
                <a16:creationId xmlns:a16="http://schemas.microsoft.com/office/drawing/2014/main" id="{B3492024-04B8-B800-9A50-BA4B8EFD311C}"/>
              </a:ext>
            </a:extLst>
          </p:cNvPr>
          <p:cNvSpPr>
            <a:spLocks noGrp="1"/>
          </p:cNvSpPr>
          <p:nvPr>
            <p:ph type="body" sz="quarter" idx="49" hasCustomPrompt="1"/>
          </p:nvPr>
        </p:nvSpPr>
        <p:spPr>
          <a:xfrm>
            <a:off x="1663966" y="4155556"/>
            <a:ext cx="3139633" cy="408560"/>
          </a:xfrm>
          <a:prstGeom prst="roundRect">
            <a:avLst>
              <a:gd name="adj" fmla="val 16546"/>
            </a:avLst>
          </a:prstGeom>
          <a:solidFill>
            <a:schemeClr val="accent5"/>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3" name="Textplatzhalter 11">
            <a:extLst>
              <a:ext uri="{FF2B5EF4-FFF2-40B4-BE49-F238E27FC236}">
                <a16:creationId xmlns:a16="http://schemas.microsoft.com/office/drawing/2014/main" id="{8160CD1B-2DA7-3E5A-62C5-F1E83501F52E}"/>
              </a:ext>
            </a:extLst>
          </p:cNvPr>
          <p:cNvSpPr>
            <a:spLocks noGrp="1"/>
          </p:cNvSpPr>
          <p:nvPr>
            <p:ph type="body" sz="quarter" idx="50" hasCustomPrompt="1"/>
          </p:nvPr>
        </p:nvSpPr>
        <p:spPr>
          <a:xfrm>
            <a:off x="1663964" y="4618623"/>
            <a:ext cx="669770" cy="884745"/>
          </a:xfrm>
          <a:prstGeom prst="roundRect">
            <a:avLst>
              <a:gd name="adj" fmla="val 7641"/>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4" name="Textplatzhalter 11">
            <a:extLst>
              <a:ext uri="{FF2B5EF4-FFF2-40B4-BE49-F238E27FC236}">
                <a16:creationId xmlns:a16="http://schemas.microsoft.com/office/drawing/2014/main" id="{EE913C6C-5AC6-97EC-C243-A62CB4AED23F}"/>
              </a:ext>
            </a:extLst>
          </p:cNvPr>
          <p:cNvSpPr>
            <a:spLocks noGrp="1"/>
          </p:cNvSpPr>
          <p:nvPr>
            <p:ph type="body" sz="quarter" idx="51" hasCustomPrompt="1"/>
          </p:nvPr>
        </p:nvSpPr>
        <p:spPr>
          <a:xfrm>
            <a:off x="2369638" y="4613442"/>
            <a:ext cx="679001"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5" name="Textplatzhalter 11">
            <a:extLst>
              <a:ext uri="{FF2B5EF4-FFF2-40B4-BE49-F238E27FC236}">
                <a16:creationId xmlns:a16="http://schemas.microsoft.com/office/drawing/2014/main" id="{D5E21328-C829-98B5-CF00-DB7217669466}"/>
              </a:ext>
            </a:extLst>
          </p:cNvPr>
          <p:cNvSpPr>
            <a:spLocks noGrp="1"/>
          </p:cNvSpPr>
          <p:nvPr>
            <p:ph type="body" sz="quarter" idx="52" hasCustomPrompt="1"/>
          </p:nvPr>
        </p:nvSpPr>
        <p:spPr>
          <a:xfrm>
            <a:off x="3428151" y="4613442"/>
            <a:ext cx="679001"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6" name="Textplatzhalter 11">
            <a:extLst>
              <a:ext uri="{FF2B5EF4-FFF2-40B4-BE49-F238E27FC236}">
                <a16:creationId xmlns:a16="http://schemas.microsoft.com/office/drawing/2014/main" id="{05699B47-2462-991E-F96E-B9A85C03B0D5}"/>
              </a:ext>
            </a:extLst>
          </p:cNvPr>
          <p:cNvSpPr>
            <a:spLocks noGrp="1"/>
          </p:cNvSpPr>
          <p:nvPr>
            <p:ph type="body" sz="quarter" idx="53" hasCustomPrompt="1"/>
          </p:nvPr>
        </p:nvSpPr>
        <p:spPr>
          <a:xfrm>
            <a:off x="3428152" y="3692487"/>
            <a:ext cx="669770" cy="408560"/>
          </a:xfrm>
          <a:prstGeom prst="roundRect">
            <a:avLst>
              <a:gd name="adj" fmla="val 16546"/>
            </a:avLst>
          </a:prstGeom>
          <a:solidFill>
            <a:schemeClr val="accent1"/>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7" name="Textplatzhalter 11">
            <a:extLst>
              <a:ext uri="{FF2B5EF4-FFF2-40B4-BE49-F238E27FC236}">
                <a16:creationId xmlns:a16="http://schemas.microsoft.com/office/drawing/2014/main" id="{609FA5AB-6A25-D033-AC07-037DC49D416D}"/>
              </a:ext>
            </a:extLst>
          </p:cNvPr>
          <p:cNvSpPr>
            <a:spLocks noGrp="1"/>
          </p:cNvSpPr>
          <p:nvPr>
            <p:ph type="body" sz="quarter" idx="54" hasCustomPrompt="1"/>
          </p:nvPr>
        </p:nvSpPr>
        <p:spPr>
          <a:xfrm>
            <a:off x="2369637" y="5094810"/>
            <a:ext cx="1737514"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8" name="Textplatzhalter 11">
            <a:extLst>
              <a:ext uri="{FF2B5EF4-FFF2-40B4-BE49-F238E27FC236}">
                <a16:creationId xmlns:a16="http://schemas.microsoft.com/office/drawing/2014/main" id="{9F2C0ACF-A78C-BCD6-05E6-8BFC239EF394}"/>
              </a:ext>
            </a:extLst>
          </p:cNvPr>
          <p:cNvSpPr>
            <a:spLocks noGrp="1"/>
          </p:cNvSpPr>
          <p:nvPr>
            <p:ph type="body" sz="quarter" idx="55" hasCustomPrompt="1"/>
          </p:nvPr>
        </p:nvSpPr>
        <p:spPr>
          <a:xfrm>
            <a:off x="2016801" y="5557879"/>
            <a:ext cx="1022607" cy="408560"/>
          </a:xfrm>
          <a:prstGeom prst="roundRect">
            <a:avLst>
              <a:gd name="adj" fmla="val 16546"/>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9" name="Textplatzhalter 11">
            <a:extLst>
              <a:ext uri="{FF2B5EF4-FFF2-40B4-BE49-F238E27FC236}">
                <a16:creationId xmlns:a16="http://schemas.microsoft.com/office/drawing/2014/main" id="{F98BB6F0-93D8-B24A-A1D3-3AE4935FE546}"/>
              </a:ext>
            </a:extLst>
          </p:cNvPr>
          <p:cNvSpPr>
            <a:spLocks noGrp="1"/>
          </p:cNvSpPr>
          <p:nvPr>
            <p:ph type="body" sz="quarter" idx="56" hasCustomPrompt="1"/>
          </p:nvPr>
        </p:nvSpPr>
        <p:spPr>
          <a:xfrm>
            <a:off x="1663964" y="6023692"/>
            <a:ext cx="1728282" cy="408560"/>
          </a:xfrm>
          <a:prstGeom prst="roundRect">
            <a:avLst>
              <a:gd name="adj" fmla="val 16546"/>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0" name="Textplatzhalter 11">
            <a:extLst>
              <a:ext uri="{FF2B5EF4-FFF2-40B4-BE49-F238E27FC236}">
                <a16:creationId xmlns:a16="http://schemas.microsoft.com/office/drawing/2014/main" id="{6051835B-EEAE-8512-B8EE-BDC577D16CCF}"/>
              </a:ext>
            </a:extLst>
          </p:cNvPr>
          <p:cNvSpPr>
            <a:spLocks noGrp="1"/>
          </p:cNvSpPr>
          <p:nvPr>
            <p:ph type="body" sz="quarter" idx="57" hasCustomPrompt="1"/>
          </p:nvPr>
        </p:nvSpPr>
        <p:spPr>
          <a:xfrm>
            <a:off x="1663964" y="6489507"/>
            <a:ext cx="1375445" cy="408560"/>
          </a:xfrm>
          <a:prstGeom prst="roundRect">
            <a:avLst>
              <a:gd name="adj" fmla="val 16546"/>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1" name="Textplatzhalter 11">
            <a:extLst>
              <a:ext uri="{FF2B5EF4-FFF2-40B4-BE49-F238E27FC236}">
                <a16:creationId xmlns:a16="http://schemas.microsoft.com/office/drawing/2014/main" id="{3324CA35-F50A-C1AF-F8F0-29FDAA0CD117}"/>
              </a:ext>
            </a:extLst>
          </p:cNvPr>
          <p:cNvSpPr>
            <a:spLocks noGrp="1"/>
          </p:cNvSpPr>
          <p:nvPr>
            <p:ph type="body" sz="quarter" idx="58" hasCustomPrompt="1"/>
          </p:nvPr>
        </p:nvSpPr>
        <p:spPr>
          <a:xfrm>
            <a:off x="1663964" y="6955322"/>
            <a:ext cx="1728282" cy="408560"/>
          </a:xfrm>
          <a:prstGeom prst="roundRect">
            <a:avLst>
              <a:gd name="adj" fmla="val 16546"/>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2" name="Textplatzhalter 11">
            <a:extLst>
              <a:ext uri="{FF2B5EF4-FFF2-40B4-BE49-F238E27FC236}">
                <a16:creationId xmlns:a16="http://schemas.microsoft.com/office/drawing/2014/main" id="{3A9CC214-DFC5-41CC-153D-6970A1749717}"/>
              </a:ext>
            </a:extLst>
          </p:cNvPr>
          <p:cNvSpPr>
            <a:spLocks noGrp="1"/>
          </p:cNvSpPr>
          <p:nvPr>
            <p:ph type="body" sz="quarter" idx="59" hasCustomPrompt="1"/>
          </p:nvPr>
        </p:nvSpPr>
        <p:spPr>
          <a:xfrm>
            <a:off x="1663965" y="7421134"/>
            <a:ext cx="1022607" cy="408560"/>
          </a:xfrm>
          <a:prstGeom prst="roundRect">
            <a:avLst>
              <a:gd name="adj" fmla="val 16546"/>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3" name="Textplatzhalter 11">
            <a:extLst>
              <a:ext uri="{FF2B5EF4-FFF2-40B4-BE49-F238E27FC236}">
                <a16:creationId xmlns:a16="http://schemas.microsoft.com/office/drawing/2014/main" id="{1449D534-AB67-B52E-FB1C-053728347786}"/>
              </a:ext>
            </a:extLst>
          </p:cNvPr>
          <p:cNvSpPr>
            <a:spLocks noGrp="1"/>
          </p:cNvSpPr>
          <p:nvPr>
            <p:ph type="body" sz="quarter" idx="60" hasCustomPrompt="1"/>
          </p:nvPr>
        </p:nvSpPr>
        <p:spPr>
          <a:xfrm>
            <a:off x="3780987" y="6489507"/>
            <a:ext cx="2786796" cy="408560"/>
          </a:xfrm>
          <a:prstGeom prst="roundRect">
            <a:avLst>
              <a:gd name="adj" fmla="val 16546"/>
            </a:avLst>
          </a:prstGeom>
          <a:solidFill>
            <a:schemeClr val="tx2"/>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4" name="Textplatzhalter 11">
            <a:extLst>
              <a:ext uri="{FF2B5EF4-FFF2-40B4-BE49-F238E27FC236}">
                <a16:creationId xmlns:a16="http://schemas.microsoft.com/office/drawing/2014/main" id="{CDB09051-BA74-FFB4-3A05-509E87FAED6C}"/>
              </a:ext>
            </a:extLst>
          </p:cNvPr>
          <p:cNvSpPr>
            <a:spLocks noGrp="1"/>
          </p:cNvSpPr>
          <p:nvPr>
            <p:ph type="body" sz="quarter" idx="61" hasCustomPrompt="1"/>
          </p:nvPr>
        </p:nvSpPr>
        <p:spPr>
          <a:xfrm>
            <a:off x="1663964" y="7884203"/>
            <a:ext cx="1728282" cy="408560"/>
          </a:xfrm>
          <a:prstGeom prst="roundRect">
            <a:avLst>
              <a:gd name="adj" fmla="val 16546"/>
            </a:avLst>
          </a:prstGeom>
          <a:solidFill>
            <a:schemeClr val="accent6"/>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5" name="Textplatzhalter 11">
            <a:extLst>
              <a:ext uri="{FF2B5EF4-FFF2-40B4-BE49-F238E27FC236}">
                <a16:creationId xmlns:a16="http://schemas.microsoft.com/office/drawing/2014/main" id="{4C500A4E-E44D-EBAA-8EDC-ED26F03FE9D6}"/>
              </a:ext>
            </a:extLst>
          </p:cNvPr>
          <p:cNvSpPr>
            <a:spLocks noGrp="1"/>
          </p:cNvSpPr>
          <p:nvPr>
            <p:ph type="body" sz="quarter" idx="62" hasCustomPrompt="1"/>
          </p:nvPr>
        </p:nvSpPr>
        <p:spPr>
          <a:xfrm>
            <a:off x="4097921" y="7884203"/>
            <a:ext cx="1986632" cy="408560"/>
          </a:xfrm>
          <a:prstGeom prst="roundRect">
            <a:avLst>
              <a:gd name="adj" fmla="val 16546"/>
            </a:avLst>
          </a:prstGeom>
          <a:solidFill>
            <a:schemeClr val="accent6"/>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6" name="Textplatzhalter 11">
            <a:extLst>
              <a:ext uri="{FF2B5EF4-FFF2-40B4-BE49-F238E27FC236}">
                <a16:creationId xmlns:a16="http://schemas.microsoft.com/office/drawing/2014/main" id="{2C6BB8CF-A76E-0144-90E0-C60D13129BB5}"/>
              </a:ext>
            </a:extLst>
          </p:cNvPr>
          <p:cNvSpPr>
            <a:spLocks noGrp="1"/>
          </p:cNvSpPr>
          <p:nvPr>
            <p:ph type="body" sz="quarter" idx="63" hasCustomPrompt="1"/>
          </p:nvPr>
        </p:nvSpPr>
        <p:spPr>
          <a:xfrm>
            <a:off x="1663964" y="8347272"/>
            <a:ext cx="316933"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endParaRPr lang="de-DE"/>
          </a:p>
        </p:txBody>
      </p:sp>
      <p:sp>
        <p:nvSpPr>
          <p:cNvPr id="197" name="Textplatzhalter 11">
            <a:extLst>
              <a:ext uri="{FF2B5EF4-FFF2-40B4-BE49-F238E27FC236}">
                <a16:creationId xmlns:a16="http://schemas.microsoft.com/office/drawing/2014/main" id="{4EFFE055-3A0C-D573-9302-7A8F406B2A5F}"/>
              </a:ext>
            </a:extLst>
          </p:cNvPr>
          <p:cNvSpPr>
            <a:spLocks noGrp="1"/>
          </p:cNvSpPr>
          <p:nvPr>
            <p:ph type="body" sz="quarter" idx="64" hasCustomPrompt="1"/>
          </p:nvPr>
        </p:nvSpPr>
        <p:spPr>
          <a:xfrm>
            <a:off x="3428152" y="8347272"/>
            <a:ext cx="316933"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endParaRPr lang="de-DE"/>
          </a:p>
        </p:txBody>
      </p:sp>
      <p:sp>
        <p:nvSpPr>
          <p:cNvPr id="198" name="Textplatzhalter 11">
            <a:extLst>
              <a:ext uri="{FF2B5EF4-FFF2-40B4-BE49-F238E27FC236}">
                <a16:creationId xmlns:a16="http://schemas.microsoft.com/office/drawing/2014/main" id="{FAC0AB1D-09A8-2625-D88C-881EB5AB5BA7}"/>
              </a:ext>
            </a:extLst>
          </p:cNvPr>
          <p:cNvSpPr>
            <a:spLocks noGrp="1"/>
          </p:cNvSpPr>
          <p:nvPr>
            <p:ph type="body" sz="quarter" idx="65" hasCustomPrompt="1"/>
          </p:nvPr>
        </p:nvSpPr>
        <p:spPr>
          <a:xfrm>
            <a:off x="4486663" y="8347272"/>
            <a:ext cx="316933" cy="408560"/>
          </a:xfrm>
          <a:prstGeom prst="roundRect">
            <a:avLst>
              <a:gd name="adj" fmla="val 16546"/>
            </a:avLst>
          </a:prstGeom>
          <a:solidFill>
            <a:schemeClr val="accent4"/>
          </a:solidFill>
          <a:ln w="6350">
            <a:no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endParaRPr lang="de-DE"/>
          </a:p>
        </p:txBody>
      </p:sp>
      <p:sp>
        <p:nvSpPr>
          <p:cNvPr id="199" name="Textplatzhalter 11">
            <a:extLst>
              <a:ext uri="{FF2B5EF4-FFF2-40B4-BE49-F238E27FC236}">
                <a16:creationId xmlns:a16="http://schemas.microsoft.com/office/drawing/2014/main" id="{4109D23F-1741-798D-C6D0-B1A7258620E5}"/>
              </a:ext>
            </a:extLst>
          </p:cNvPr>
          <p:cNvSpPr>
            <a:spLocks noGrp="1"/>
          </p:cNvSpPr>
          <p:nvPr>
            <p:ph type="body" sz="quarter" idx="66" hasCustomPrompt="1"/>
          </p:nvPr>
        </p:nvSpPr>
        <p:spPr>
          <a:xfrm>
            <a:off x="1663965" y="8810337"/>
            <a:ext cx="4550981" cy="408560"/>
          </a:xfrm>
          <a:prstGeom prst="roundRect">
            <a:avLst>
              <a:gd name="adj" fmla="val 16546"/>
            </a:avLst>
          </a:prstGeom>
          <a:solidFill>
            <a:schemeClr val="accent5"/>
          </a:solidFill>
          <a:ln w="6350">
            <a:noFill/>
          </a:ln>
        </p:spPr>
        <p:txBody>
          <a:bodyPr lIns="36000" tIns="36000" rIns="36000" bIns="36000" anchor="ctr">
            <a:noAutofit/>
          </a:bodyPr>
          <a:lstStyle>
            <a:lvl1pPr algn="ctr">
              <a:spcAft>
                <a:spcPts val="0"/>
              </a:spcAft>
              <a:defRPr sz="1192"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Tree>
    <p:extLst>
      <p:ext uri="{BB962C8B-B14F-4D97-AF65-F5344CB8AC3E}">
        <p14:creationId xmlns:p14="http://schemas.microsoft.com/office/powerpoint/2010/main" val="1372692358"/>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Zeitplan">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2927277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lvl1pPr>
              <a:defRPr>
                <a:solidFill>
                  <a:schemeClr val="bg1"/>
                </a:solidFill>
              </a:defRPr>
            </a:lvl1pPr>
          </a:lstStyle>
          <a:p>
            <a:r>
              <a:rPr lang="de-DE"/>
              <a:t>Mastertitelformat bearbeiten</a:t>
            </a:r>
            <a:endParaRPr lang="de-AT"/>
          </a:p>
        </p:txBody>
      </p:sp>
      <p:sp>
        <p:nvSpPr>
          <p:cNvPr id="17" name="Foliennummernplatzhalter 16">
            <a:extLst>
              <a:ext uri="{FF2B5EF4-FFF2-40B4-BE49-F238E27FC236}">
                <a16:creationId xmlns:a16="http://schemas.microsoft.com/office/drawing/2014/main" id="{24357303-DFB8-62D0-0F18-B7B511EF1B4A}"/>
              </a:ext>
            </a:extLst>
          </p:cNvPr>
          <p:cNvSpPr>
            <a:spLocks noGrp="1"/>
          </p:cNvSpPr>
          <p:nvPr>
            <p:ph type="sldNum" sz="quarter" idx="12"/>
          </p:nvPr>
        </p:nvSpPr>
        <p:spPr/>
        <p:txBody>
          <a:bodyPr/>
          <a:lstStyle>
            <a:lvl1pPr>
              <a:defRPr>
                <a:solidFill>
                  <a:schemeClr val="bg1"/>
                </a:solidFill>
              </a:defRPr>
            </a:lvl1pPr>
          </a:lstStyle>
          <a:p>
            <a:fld id="{F2454CFE-9BA6-4397-B421-564689C7EACB}" type="slidenum">
              <a:rPr lang="de-AT" smtClean="0"/>
              <a:pPr/>
              <a:t>‹Nr.›</a:t>
            </a:fld>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solidFill>
                  <a:schemeClr val="bg1"/>
                </a:solidFill>
              </a:defRPr>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5" name="Freihandform: Form 4">
            <a:extLst>
              <a:ext uri="{FF2B5EF4-FFF2-40B4-BE49-F238E27FC236}">
                <a16:creationId xmlns:a16="http://schemas.microsoft.com/office/drawing/2014/main" id="{5835D0F1-647E-E5B1-9DD6-06F54809A52B}"/>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
        <p:nvSpPr>
          <p:cNvPr id="111" name="Textplatzhalter 11">
            <a:extLst>
              <a:ext uri="{FF2B5EF4-FFF2-40B4-BE49-F238E27FC236}">
                <a16:creationId xmlns:a16="http://schemas.microsoft.com/office/drawing/2014/main" id="{D89A43CA-1CE3-9CDA-DBAB-41D152EA4868}"/>
              </a:ext>
            </a:extLst>
          </p:cNvPr>
          <p:cNvSpPr>
            <a:spLocks noGrp="1"/>
          </p:cNvSpPr>
          <p:nvPr>
            <p:ph type="body" sz="quarter" idx="20" hasCustomPrompt="1"/>
          </p:nvPr>
        </p:nvSpPr>
        <p:spPr>
          <a:xfrm>
            <a:off x="958289"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1</a:t>
            </a:r>
          </a:p>
        </p:txBody>
      </p:sp>
      <p:sp>
        <p:nvSpPr>
          <p:cNvPr id="112" name="Textplatzhalter 11">
            <a:extLst>
              <a:ext uri="{FF2B5EF4-FFF2-40B4-BE49-F238E27FC236}">
                <a16:creationId xmlns:a16="http://schemas.microsoft.com/office/drawing/2014/main" id="{A86457FD-56F3-592C-CA4A-2781E51646FC}"/>
              </a:ext>
            </a:extLst>
          </p:cNvPr>
          <p:cNvSpPr>
            <a:spLocks noGrp="1"/>
          </p:cNvSpPr>
          <p:nvPr>
            <p:ph type="body" sz="quarter" idx="21" hasCustomPrompt="1"/>
          </p:nvPr>
        </p:nvSpPr>
        <p:spPr>
          <a:xfrm>
            <a:off x="2369638"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2</a:t>
            </a:r>
          </a:p>
        </p:txBody>
      </p:sp>
      <p:sp>
        <p:nvSpPr>
          <p:cNvPr id="113" name="Textplatzhalter 11">
            <a:extLst>
              <a:ext uri="{FF2B5EF4-FFF2-40B4-BE49-F238E27FC236}">
                <a16:creationId xmlns:a16="http://schemas.microsoft.com/office/drawing/2014/main" id="{B9B64E3E-6426-9206-31C4-612A7E14DA1C}"/>
              </a:ext>
            </a:extLst>
          </p:cNvPr>
          <p:cNvSpPr>
            <a:spLocks noGrp="1"/>
          </p:cNvSpPr>
          <p:nvPr>
            <p:ph type="body" sz="quarter" idx="22" hasCustomPrompt="1"/>
          </p:nvPr>
        </p:nvSpPr>
        <p:spPr>
          <a:xfrm>
            <a:off x="3780988"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3</a:t>
            </a:r>
          </a:p>
        </p:txBody>
      </p:sp>
      <p:sp>
        <p:nvSpPr>
          <p:cNvPr id="114" name="Textplatzhalter 11">
            <a:extLst>
              <a:ext uri="{FF2B5EF4-FFF2-40B4-BE49-F238E27FC236}">
                <a16:creationId xmlns:a16="http://schemas.microsoft.com/office/drawing/2014/main" id="{74EA4001-055C-56B2-E138-0D6A173551EF}"/>
              </a:ext>
            </a:extLst>
          </p:cNvPr>
          <p:cNvSpPr>
            <a:spLocks noGrp="1"/>
          </p:cNvSpPr>
          <p:nvPr>
            <p:ph type="body" sz="quarter" idx="23" hasCustomPrompt="1"/>
          </p:nvPr>
        </p:nvSpPr>
        <p:spPr>
          <a:xfrm>
            <a:off x="5192338" y="2874958"/>
            <a:ext cx="1375446" cy="395221"/>
          </a:xfrm>
          <a:prstGeom prst="roundRect">
            <a:avLst>
              <a:gd name="adj" fmla="val 17104"/>
            </a:avLst>
          </a:prstGeom>
          <a:solidFill>
            <a:schemeClr val="bg1"/>
          </a:solidFill>
          <a:ln w="6350">
            <a:solidFill>
              <a:schemeClr val="bg1"/>
            </a:solidFill>
          </a:ln>
        </p:spPr>
        <p:txBody>
          <a:bodyPr lIns="36000" tIns="36000" rIns="36000" bIns="36000" anchor="ctr">
            <a:noAutofit/>
          </a:bodyPr>
          <a:lstStyle>
            <a:lvl1pPr algn="ctr">
              <a:spcAft>
                <a:spcPts val="0"/>
              </a:spcAft>
              <a:defRPr sz="1192" b="1">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Monat 4</a:t>
            </a:r>
          </a:p>
        </p:txBody>
      </p:sp>
      <p:sp>
        <p:nvSpPr>
          <p:cNvPr id="115" name="Textplatzhalter 11">
            <a:extLst>
              <a:ext uri="{FF2B5EF4-FFF2-40B4-BE49-F238E27FC236}">
                <a16:creationId xmlns:a16="http://schemas.microsoft.com/office/drawing/2014/main" id="{7B8F0DC3-344E-AD35-1AA0-76D3E294D562}"/>
              </a:ext>
            </a:extLst>
          </p:cNvPr>
          <p:cNvSpPr>
            <a:spLocks noGrp="1"/>
          </p:cNvSpPr>
          <p:nvPr>
            <p:ph type="body" sz="quarter" idx="24" hasCustomPrompt="1"/>
          </p:nvPr>
        </p:nvSpPr>
        <p:spPr>
          <a:xfrm>
            <a:off x="958289"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58" name="Textplatzhalter 11">
            <a:extLst>
              <a:ext uri="{FF2B5EF4-FFF2-40B4-BE49-F238E27FC236}">
                <a16:creationId xmlns:a16="http://schemas.microsoft.com/office/drawing/2014/main" id="{7A09DC59-D511-97DA-84E8-24B34B0A1346}"/>
              </a:ext>
            </a:extLst>
          </p:cNvPr>
          <p:cNvSpPr>
            <a:spLocks noGrp="1"/>
          </p:cNvSpPr>
          <p:nvPr>
            <p:ph type="body" sz="quarter" idx="25" hasCustomPrompt="1"/>
          </p:nvPr>
        </p:nvSpPr>
        <p:spPr>
          <a:xfrm>
            <a:off x="131112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59" name="Textplatzhalter 11">
            <a:extLst>
              <a:ext uri="{FF2B5EF4-FFF2-40B4-BE49-F238E27FC236}">
                <a16:creationId xmlns:a16="http://schemas.microsoft.com/office/drawing/2014/main" id="{270465D7-2B79-82FE-0E2D-67C8C8B8B21A}"/>
              </a:ext>
            </a:extLst>
          </p:cNvPr>
          <p:cNvSpPr>
            <a:spLocks noGrp="1"/>
          </p:cNvSpPr>
          <p:nvPr>
            <p:ph type="body" sz="quarter" idx="26" hasCustomPrompt="1"/>
          </p:nvPr>
        </p:nvSpPr>
        <p:spPr>
          <a:xfrm>
            <a:off x="166396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0" name="Textplatzhalter 11">
            <a:extLst>
              <a:ext uri="{FF2B5EF4-FFF2-40B4-BE49-F238E27FC236}">
                <a16:creationId xmlns:a16="http://schemas.microsoft.com/office/drawing/2014/main" id="{43D3E3E4-C8CC-D78B-933F-8025584AA961}"/>
              </a:ext>
            </a:extLst>
          </p:cNvPr>
          <p:cNvSpPr>
            <a:spLocks noGrp="1"/>
          </p:cNvSpPr>
          <p:nvPr>
            <p:ph type="body" sz="quarter" idx="27" hasCustomPrompt="1"/>
          </p:nvPr>
        </p:nvSpPr>
        <p:spPr>
          <a:xfrm>
            <a:off x="201680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1" name="Textplatzhalter 11">
            <a:extLst>
              <a:ext uri="{FF2B5EF4-FFF2-40B4-BE49-F238E27FC236}">
                <a16:creationId xmlns:a16="http://schemas.microsoft.com/office/drawing/2014/main" id="{E6F63A9A-D15D-462D-5EC4-4726AD4E391E}"/>
              </a:ext>
            </a:extLst>
          </p:cNvPr>
          <p:cNvSpPr>
            <a:spLocks noGrp="1"/>
          </p:cNvSpPr>
          <p:nvPr>
            <p:ph type="body" sz="quarter" idx="28" hasCustomPrompt="1"/>
          </p:nvPr>
        </p:nvSpPr>
        <p:spPr>
          <a:xfrm>
            <a:off x="2369639"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2" name="Textplatzhalter 11">
            <a:extLst>
              <a:ext uri="{FF2B5EF4-FFF2-40B4-BE49-F238E27FC236}">
                <a16:creationId xmlns:a16="http://schemas.microsoft.com/office/drawing/2014/main" id="{7C0F0C1C-7813-32B0-A35B-97463A7E4BF0}"/>
              </a:ext>
            </a:extLst>
          </p:cNvPr>
          <p:cNvSpPr>
            <a:spLocks noGrp="1"/>
          </p:cNvSpPr>
          <p:nvPr>
            <p:ph type="body" sz="quarter" idx="29" hasCustomPrompt="1"/>
          </p:nvPr>
        </p:nvSpPr>
        <p:spPr>
          <a:xfrm>
            <a:off x="272247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3" name="Textplatzhalter 11">
            <a:extLst>
              <a:ext uri="{FF2B5EF4-FFF2-40B4-BE49-F238E27FC236}">
                <a16:creationId xmlns:a16="http://schemas.microsoft.com/office/drawing/2014/main" id="{D05BFDB1-2C4D-E72E-6A3C-940D7AF05A36}"/>
              </a:ext>
            </a:extLst>
          </p:cNvPr>
          <p:cNvSpPr>
            <a:spLocks noGrp="1"/>
          </p:cNvSpPr>
          <p:nvPr>
            <p:ph type="body" sz="quarter" idx="30" hasCustomPrompt="1"/>
          </p:nvPr>
        </p:nvSpPr>
        <p:spPr>
          <a:xfrm>
            <a:off x="307531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4" name="Textplatzhalter 11">
            <a:extLst>
              <a:ext uri="{FF2B5EF4-FFF2-40B4-BE49-F238E27FC236}">
                <a16:creationId xmlns:a16="http://schemas.microsoft.com/office/drawing/2014/main" id="{24479161-610F-10E6-F578-01274EC6BAE9}"/>
              </a:ext>
            </a:extLst>
          </p:cNvPr>
          <p:cNvSpPr>
            <a:spLocks noGrp="1"/>
          </p:cNvSpPr>
          <p:nvPr>
            <p:ph type="body" sz="quarter" idx="31" hasCustomPrompt="1"/>
          </p:nvPr>
        </p:nvSpPr>
        <p:spPr>
          <a:xfrm>
            <a:off x="342815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5" name="Textplatzhalter 11">
            <a:extLst>
              <a:ext uri="{FF2B5EF4-FFF2-40B4-BE49-F238E27FC236}">
                <a16:creationId xmlns:a16="http://schemas.microsoft.com/office/drawing/2014/main" id="{46CA3B42-151B-1986-EC34-7E14F2900AE5}"/>
              </a:ext>
            </a:extLst>
          </p:cNvPr>
          <p:cNvSpPr>
            <a:spLocks noGrp="1"/>
          </p:cNvSpPr>
          <p:nvPr>
            <p:ph type="body" sz="quarter" idx="32" hasCustomPrompt="1"/>
          </p:nvPr>
        </p:nvSpPr>
        <p:spPr>
          <a:xfrm>
            <a:off x="378098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6" name="Textplatzhalter 11">
            <a:extLst>
              <a:ext uri="{FF2B5EF4-FFF2-40B4-BE49-F238E27FC236}">
                <a16:creationId xmlns:a16="http://schemas.microsoft.com/office/drawing/2014/main" id="{E57BA597-8378-2784-4119-4814158410B0}"/>
              </a:ext>
            </a:extLst>
          </p:cNvPr>
          <p:cNvSpPr>
            <a:spLocks noGrp="1"/>
          </p:cNvSpPr>
          <p:nvPr>
            <p:ph type="body" sz="quarter" idx="33" hasCustomPrompt="1"/>
          </p:nvPr>
        </p:nvSpPr>
        <p:spPr>
          <a:xfrm>
            <a:off x="4133826"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7" name="Textplatzhalter 11">
            <a:extLst>
              <a:ext uri="{FF2B5EF4-FFF2-40B4-BE49-F238E27FC236}">
                <a16:creationId xmlns:a16="http://schemas.microsoft.com/office/drawing/2014/main" id="{D78DF113-54DD-FDE0-F107-1E782E14ACF8}"/>
              </a:ext>
            </a:extLst>
          </p:cNvPr>
          <p:cNvSpPr>
            <a:spLocks noGrp="1"/>
          </p:cNvSpPr>
          <p:nvPr>
            <p:ph type="body" sz="quarter" idx="34" hasCustomPrompt="1"/>
          </p:nvPr>
        </p:nvSpPr>
        <p:spPr>
          <a:xfrm>
            <a:off x="448666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8" name="Textplatzhalter 11">
            <a:extLst>
              <a:ext uri="{FF2B5EF4-FFF2-40B4-BE49-F238E27FC236}">
                <a16:creationId xmlns:a16="http://schemas.microsoft.com/office/drawing/2014/main" id="{58A2EEE1-B14A-0E38-4AE7-78ED72A3BA28}"/>
              </a:ext>
            </a:extLst>
          </p:cNvPr>
          <p:cNvSpPr>
            <a:spLocks noGrp="1"/>
          </p:cNvSpPr>
          <p:nvPr>
            <p:ph type="body" sz="quarter" idx="35" hasCustomPrompt="1"/>
          </p:nvPr>
        </p:nvSpPr>
        <p:spPr>
          <a:xfrm>
            <a:off x="483950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69" name="Textplatzhalter 11">
            <a:extLst>
              <a:ext uri="{FF2B5EF4-FFF2-40B4-BE49-F238E27FC236}">
                <a16:creationId xmlns:a16="http://schemas.microsoft.com/office/drawing/2014/main" id="{245209DD-7783-B2A0-6A23-98242FB74B2B}"/>
              </a:ext>
            </a:extLst>
          </p:cNvPr>
          <p:cNvSpPr>
            <a:spLocks noGrp="1"/>
          </p:cNvSpPr>
          <p:nvPr>
            <p:ph type="body" sz="quarter" idx="36" hasCustomPrompt="1"/>
          </p:nvPr>
        </p:nvSpPr>
        <p:spPr>
          <a:xfrm>
            <a:off x="5192339"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0" name="Textplatzhalter 11">
            <a:extLst>
              <a:ext uri="{FF2B5EF4-FFF2-40B4-BE49-F238E27FC236}">
                <a16:creationId xmlns:a16="http://schemas.microsoft.com/office/drawing/2014/main" id="{6486C2A7-82AF-5E04-0DEF-60D730324844}"/>
              </a:ext>
            </a:extLst>
          </p:cNvPr>
          <p:cNvSpPr>
            <a:spLocks noGrp="1"/>
          </p:cNvSpPr>
          <p:nvPr>
            <p:ph type="body" sz="quarter" idx="37" hasCustomPrompt="1"/>
          </p:nvPr>
        </p:nvSpPr>
        <p:spPr>
          <a:xfrm>
            <a:off x="5545177"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1" name="Textplatzhalter 11">
            <a:extLst>
              <a:ext uri="{FF2B5EF4-FFF2-40B4-BE49-F238E27FC236}">
                <a16:creationId xmlns:a16="http://schemas.microsoft.com/office/drawing/2014/main" id="{418CFA9F-642F-17ED-85DF-71F30969F657}"/>
              </a:ext>
            </a:extLst>
          </p:cNvPr>
          <p:cNvSpPr>
            <a:spLocks noGrp="1"/>
          </p:cNvSpPr>
          <p:nvPr>
            <p:ph type="body" sz="quarter" idx="38" hasCustomPrompt="1"/>
          </p:nvPr>
        </p:nvSpPr>
        <p:spPr>
          <a:xfrm>
            <a:off x="5898014"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2" name="Textplatzhalter 11">
            <a:extLst>
              <a:ext uri="{FF2B5EF4-FFF2-40B4-BE49-F238E27FC236}">
                <a16:creationId xmlns:a16="http://schemas.microsoft.com/office/drawing/2014/main" id="{B61CA17C-40DD-A941-2A60-648A204F8509}"/>
              </a:ext>
            </a:extLst>
          </p:cNvPr>
          <p:cNvSpPr>
            <a:spLocks noGrp="1"/>
          </p:cNvSpPr>
          <p:nvPr>
            <p:ph type="body" sz="quarter" idx="39" hasCustomPrompt="1"/>
          </p:nvPr>
        </p:nvSpPr>
        <p:spPr>
          <a:xfrm>
            <a:off x="6250852" y="3331962"/>
            <a:ext cx="316933" cy="295532"/>
          </a:xfrm>
          <a:prstGeom prst="roundRect">
            <a:avLst>
              <a:gd name="adj" fmla="val 22874"/>
            </a:avLst>
          </a:prstGeom>
          <a:solidFill>
            <a:schemeClr val="tx1"/>
          </a:solidFill>
          <a:ln w="6350">
            <a:solidFill>
              <a:schemeClr val="bg1"/>
            </a:solidFill>
          </a:ln>
        </p:spPr>
        <p:txBody>
          <a:bodyPr lIns="36000" tIns="36000" rIns="36000" bIns="36000" anchor="ctr">
            <a:noAutofit/>
          </a:bodyPr>
          <a:lstStyle>
            <a:lvl1pPr algn="ctr">
              <a:spcAft>
                <a:spcPts val="0"/>
              </a:spcAft>
              <a:defRPr sz="1192"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a:t>KW</a:t>
            </a:r>
          </a:p>
        </p:txBody>
      </p:sp>
      <p:sp>
        <p:nvSpPr>
          <p:cNvPr id="173" name="Textplatzhalter 11">
            <a:extLst>
              <a:ext uri="{FF2B5EF4-FFF2-40B4-BE49-F238E27FC236}">
                <a16:creationId xmlns:a16="http://schemas.microsoft.com/office/drawing/2014/main" id="{668D2C82-0DAD-85A9-3248-45D97FA9D7BD}"/>
              </a:ext>
            </a:extLst>
          </p:cNvPr>
          <p:cNvSpPr>
            <a:spLocks noGrp="1"/>
          </p:cNvSpPr>
          <p:nvPr>
            <p:ph type="body" sz="quarter" idx="40" hasCustomPrompt="1"/>
          </p:nvPr>
        </p:nvSpPr>
        <p:spPr>
          <a:xfrm>
            <a:off x="291555" y="3692484"/>
            <a:ext cx="646124" cy="592739"/>
          </a:xfrm>
          <a:prstGeom prst="roundRect">
            <a:avLst>
              <a:gd name="adj" fmla="val 11405"/>
            </a:avLst>
          </a:prstGeom>
          <a:solidFill>
            <a:schemeClr val="accent1"/>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4" name="Textplatzhalter 11">
            <a:extLst>
              <a:ext uri="{FF2B5EF4-FFF2-40B4-BE49-F238E27FC236}">
                <a16:creationId xmlns:a16="http://schemas.microsoft.com/office/drawing/2014/main" id="{2EA6AA65-2E76-34D2-87F8-ACA448D18CFB}"/>
              </a:ext>
            </a:extLst>
          </p:cNvPr>
          <p:cNvSpPr>
            <a:spLocks noGrp="1"/>
          </p:cNvSpPr>
          <p:nvPr>
            <p:ph type="body" sz="quarter" idx="41" hasCustomPrompt="1"/>
          </p:nvPr>
        </p:nvSpPr>
        <p:spPr>
          <a:xfrm>
            <a:off x="291555" y="4355295"/>
            <a:ext cx="646124" cy="592739"/>
          </a:xfrm>
          <a:prstGeom prst="roundRect">
            <a:avLst>
              <a:gd name="adj" fmla="val 11405"/>
            </a:avLst>
          </a:prstGeom>
          <a:solidFill>
            <a:schemeClr val="accent4"/>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5" name="Textplatzhalter 11">
            <a:extLst>
              <a:ext uri="{FF2B5EF4-FFF2-40B4-BE49-F238E27FC236}">
                <a16:creationId xmlns:a16="http://schemas.microsoft.com/office/drawing/2014/main" id="{B6E01140-FC2A-A66B-684F-65E719AEBB00}"/>
              </a:ext>
            </a:extLst>
          </p:cNvPr>
          <p:cNvSpPr>
            <a:spLocks noGrp="1"/>
          </p:cNvSpPr>
          <p:nvPr>
            <p:ph type="body" sz="quarter" idx="42" hasCustomPrompt="1"/>
          </p:nvPr>
        </p:nvSpPr>
        <p:spPr>
          <a:xfrm>
            <a:off x="291555" y="5018105"/>
            <a:ext cx="646124" cy="592739"/>
          </a:xfrm>
          <a:prstGeom prst="roundRect">
            <a:avLst>
              <a:gd name="adj" fmla="val 11405"/>
            </a:avLst>
          </a:prstGeom>
          <a:solidFill>
            <a:schemeClr val="accent5"/>
          </a:solidFill>
          <a:ln w="6350">
            <a:noFill/>
          </a:ln>
        </p:spPr>
        <p:txBody>
          <a:bodyPr lIns="36000" tIns="36000" rIns="36000" bIns="36000" anchor="ctr">
            <a:noAutofit/>
          </a:bodyPr>
          <a:lstStyle>
            <a:lvl1pPr algn="ctr">
              <a:spcAft>
                <a:spcPts val="0"/>
              </a:spcAft>
              <a:defRPr sz="1300"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6" name="Textplatzhalter 11">
            <a:extLst>
              <a:ext uri="{FF2B5EF4-FFF2-40B4-BE49-F238E27FC236}">
                <a16:creationId xmlns:a16="http://schemas.microsoft.com/office/drawing/2014/main" id="{933B2950-85B5-6131-A4E9-EC91AC134731}"/>
              </a:ext>
            </a:extLst>
          </p:cNvPr>
          <p:cNvSpPr>
            <a:spLocks noGrp="1"/>
          </p:cNvSpPr>
          <p:nvPr>
            <p:ph type="body" sz="quarter" idx="43" hasCustomPrompt="1"/>
          </p:nvPr>
        </p:nvSpPr>
        <p:spPr>
          <a:xfrm>
            <a:off x="291555" y="5680917"/>
            <a:ext cx="646124" cy="592739"/>
          </a:xfrm>
          <a:prstGeom prst="roundRect">
            <a:avLst>
              <a:gd name="adj" fmla="val 11405"/>
            </a:avLst>
          </a:prstGeom>
          <a:solidFill>
            <a:schemeClr val="tx2"/>
          </a:solidFill>
          <a:ln w="6350">
            <a:noFill/>
          </a:ln>
        </p:spPr>
        <p:txBody>
          <a:bodyPr lIns="36000" tIns="36000" rIns="36000" bIns="36000" anchor="ctr">
            <a:noAutofit/>
          </a:bodyPr>
          <a:lstStyle>
            <a:lvl1pPr algn="ctr">
              <a:spcAft>
                <a:spcPts val="0"/>
              </a:spcAft>
              <a:defRPr sz="1300"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7" name="Textplatzhalter 11">
            <a:extLst>
              <a:ext uri="{FF2B5EF4-FFF2-40B4-BE49-F238E27FC236}">
                <a16:creationId xmlns:a16="http://schemas.microsoft.com/office/drawing/2014/main" id="{719C063D-4612-92B0-C35A-0064C0C3F02C}"/>
              </a:ext>
            </a:extLst>
          </p:cNvPr>
          <p:cNvSpPr>
            <a:spLocks noGrp="1"/>
          </p:cNvSpPr>
          <p:nvPr>
            <p:ph type="body" sz="quarter" idx="44" hasCustomPrompt="1"/>
          </p:nvPr>
        </p:nvSpPr>
        <p:spPr>
          <a:xfrm>
            <a:off x="291555" y="6343727"/>
            <a:ext cx="646124" cy="592739"/>
          </a:xfrm>
          <a:prstGeom prst="roundRect">
            <a:avLst>
              <a:gd name="adj" fmla="val 11405"/>
            </a:avLst>
          </a:prstGeom>
          <a:solidFill>
            <a:schemeClr val="accent6"/>
          </a:solidFill>
          <a:ln w="6350">
            <a:noFill/>
          </a:ln>
        </p:spPr>
        <p:txBody>
          <a:bodyPr lIns="36000" tIns="36000" rIns="36000" bIns="36000" anchor="ctr">
            <a:noAutofit/>
          </a:bodyPr>
          <a:lstStyle>
            <a:lvl1pPr algn="ctr">
              <a:spcAft>
                <a:spcPts val="0"/>
              </a:spcAft>
              <a:defRPr sz="1300"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8" name="Textplatzhalter 11">
            <a:extLst>
              <a:ext uri="{FF2B5EF4-FFF2-40B4-BE49-F238E27FC236}">
                <a16:creationId xmlns:a16="http://schemas.microsoft.com/office/drawing/2014/main" id="{B2ADED4A-E1F9-292C-B72F-D7355C354824}"/>
              </a:ext>
            </a:extLst>
          </p:cNvPr>
          <p:cNvSpPr>
            <a:spLocks noGrp="1"/>
          </p:cNvSpPr>
          <p:nvPr>
            <p:ph type="body" sz="quarter" idx="45" hasCustomPrompt="1"/>
          </p:nvPr>
        </p:nvSpPr>
        <p:spPr>
          <a:xfrm>
            <a:off x="291555" y="7006538"/>
            <a:ext cx="646124" cy="592739"/>
          </a:xfrm>
          <a:prstGeom prst="roundRect">
            <a:avLst>
              <a:gd name="adj" fmla="val 11405"/>
            </a:avLst>
          </a:prstGeom>
          <a:solidFill>
            <a:schemeClr val="accent4"/>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79" name="Textplatzhalter 11">
            <a:extLst>
              <a:ext uri="{FF2B5EF4-FFF2-40B4-BE49-F238E27FC236}">
                <a16:creationId xmlns:a16="http://schemas.microsoft.com/office/drawing/2014/main" id="{0F792393-7248-A923-BB20-A29852C7FF9C}"/>
              </a:ext>
            </a:extLst>
          </p:cNvPr>
          <p:cNvSpPr>
            <a:spLocks noGrp="1"/>
          </p:cNvSpPr>
          <p:nvPr>
            <p:ph type="body" sz="quarter" idx="46" hasCustomPrompt="1"/>
          </p:nvPr>
        </p:nvSpPr>
        <p:spPr>
          <a:xfrm>
            <a:off x="291555" y="7669351"/>
            <a:ext cx="646124" cy="592739"/>
          </a:xfrm>
          <a:prstGeom prst="roundRect">
            <a:avLst>
              <a:gd name="adj" fmla="val 11405"/>
            </a:avLst>
          </a:prstGeom>
          <a:solidFill>
            <a:schemeClr val="accent5"/>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3" name="Textplatzhalter 11">
            <a:extLst>
              <a:ext uri="{FF2B5EF4-FFF2-40B4-BE49-F238E27FC236}">
                <a16:creationId xmlns:a16="http://schemas.microsoft.com/office/drawing/2014/main" id="{0BF78D6A-CC96-F249-70F8-6FD2DC7D918A}"/>
              </a:ext>
            </a:extLst>
          </p:cNvPr>
          <p:cNvSpPr>
            <a:spLocks noGrp="1"/>
          </p:cNvSpPr>
          <p:nvPr>
            <p:ph type="body" sz="quarter" idx="47" hasCustomPrompt="1"/>
          </p:nvPr>
        </p:nvSpPr>
        <p:spPr>
          <a:xfrm>
            <a:off x="958289" y="3692484"/>
            <a:ext cx="5609495" cy="592739"/>
          </a:xfrm>
          <a:prstGeom prst="roundRect">
            <a:avLst>
              <a:gd name="adj" fmla="val 11405"/>
            </a:avLst>
          </a:prstGeom>
          <a:solidFill>
            <a:schemeClr val="accent1"/>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4" name="Textplatzhalter 11">
            <a:extLst>
              <a:ext uri="{FF2B5EF4-FFF2-40B4-BE49-F238E27FC236}">
                <a16:creationId xmlns:a16="http://schemas.microsoft.com/office/drawing/2014/main" id="{6F4DB6C9-314D-2ED7-349D-0330BEBF5414}"/>
              </a:ext>
            </a:extLst>
          </p:cNvPr>
          <p:cNvSpPr>
            <a:spLocks noGrp="1"/>
          </p:cNvSpPr>
          <p:nvPr>
            <p:ph type="body" sz="quarter" idx="48" hasCustomPrompt="1"/>
          </p:nvPr>
        </p:nvSpPr>
        <p:spPr>
          <a:xfrm>
            <a:off x="958289" y="4355295"/>
            <a:ext cx="5609495" cy="592739"/>
          </a:xfrm>
          <a:prstGeom prst="roundRect">
            <a:avLst>
              <a:gd name="adj" fmla="val 11405"/>
            </a:avLst>
          </a:prstGeom>
          <a:solidFill>
            <a:schemeClr val="accent4"/>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5" name="Textplatzhalter 11">
            <a:extLst>
              <a:ext uri="{FF2B5EF4-FFF2-40B4-BE49-F238E27FC236}">
                <a16:creationId xmlns:a16="http://schemas.microsoft.com/office/drawing/2014/main" id="{CE943385-555E-221E-70E0-AC173EAA63EF}"/>
              </a:ext>
            </a:extLst>
          </p:cNvPr>
          <p:cNvSpPr>
            <a:spLocks noGrp="1"/>
          </p:cNvSpPr>
          <p:nvPr>
            <p:ph type="body" sz="quarter" idx="49" hasCustomPrompt="1"/>
          </p:nvPr>
        </p:nvSpPr>
        <p:spPr>
          <a:xfrm>
            <a:off x="958289" y="5018105"/>
            <a:ext cx="5609495" cy="592739"/>
          </a:xfrm>
          <a:prstGeom prst="roundRect">
            <a:avLst>
              <a:gd name="adj" fmla="val 11405"/>
            </a:avLst>
          </a:prstGeom>
          <a:solidFill>
            <a:schemeClr val="accent5"/>
          </a:solidFill>
          <a:ln w="6350">
            <a:noFill/>
          </a:ln>
        </p:spPr>
        <p:txBody>
          <a:bodyPr lIns="36000" tIns="36000" rIns="36000" bIns="36000" anchor="ctr">
            <a:noAutofit/>
          </a:bodyPr>
          <a:lstStyle>
            <a:lvl1pPr algn="ctr">
              <a:spcAft>
                <a:spcPts val="0"/>
              </a:spcAft>
              <a:defRPr sz="1300"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6" name="Textplatzhalter 11">
            <a:extLst>
              <a:ext uri="{FF2B5EF4-FFF2-40B4-BE49-F238E27FC236}">
                <a16:creationId xmlns:a16="http://schemas.microsoft.com/office/drawing/2014/main" id="{E3D152C3-F0AE-6E38-E2E0-22BDD76AD9D9}"/>
              </a:ext>
            </a:extLst>
          </p:cNvPr>
          <p:cNvSpPr>
            <a:spLocks noGrp="1"/>
          </p:cNvSpPr>
          <p:nvPr>
            <p:ph type="body" sz="quarter" idx="50" hasCustomPrompt="1"/>
          </p:nvPr>
        </p:nvSpPr>
        <p:spPr>
          <a:xfrm>
            <a:off x="958289" y="5680917"/>
            <a:ext cx="5609495" cy="592739"/>
          </a:xfrm>
          <a:prstGeom prst="roundRect">
            <a:avLst>
              <a:gd name="adj" fmla="val 11405"/>
            </a:avLst>
          </a:prstGeom>
          <a:solidFill>
            <a:schemeClr val="tx2"/>
          </a:solidFill>
          <a:ln w="6350">
            <a:noFill/>
          </a:ln>
        </p:spPr>
        <p:txBody>
          <a:bodyPr lIns="36000" tIns="36000" rIns="36000" bIns="36000" anchor="ctr">
            <a:noAutofit/>
          </a:bodyPr>
          <a:lstStyle>
            <a:lvl1pPr algn="ctr">
              <a:spcAft>
                <a:spcPts val="0"/>
              </a:spcAft>
              <a:defRPr sz="1300"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8" name="Textplatzhalter 11">
            <a:extLst>
              <a:ext uri="{FF2B5EF4-FFF2-40B4-BE49-F238E27FC236}">
                <a16:creationId xmlns:a16="http://schemas.microsoft.com/office/drawing/2014/main" id="{C114A008-6935-617F-222C-0CA93C6E926D}"/>
              </a:ext>
            </a:extLst>
          </p:cNvPr>
          <p:cNvSpPr>
            <a:spLocks noGrp="1"/>
          </p:cNvSpPr>
          <p:nvPr>
            <p:ph type="body" sz="quarter" idx="51" hasCustomPrompt="1"/>
          </p:nvPr>
        </p:nvSpPr>
        <p:spPr>
          <a:xfrm>
            <a:off x="958289" y="6343727"/>
            <a:ext cx="5609495" cy="592739"/>
          </a:xfrm>
          <a:prstGeom prst="roundRect">
            <a:avLst>
              <a:gd name="adj" fmla="val 11405"/>
            </a:avLst>
          </a:prstGeom>
          <a:solidFill>
            <a:schemeClr val="accent6"/>
          </a:solidFill>
          <a:ln w="6350">
            <a:noFill/>
          </a:ln>
        </p:spPr>
        <p:txBody>
          <a:bodyPr lIns="36000" tIns="36000" rIns="36000" bIns="36000" anchor="ctr">
            <a:noAutofit/>
          </a:bodyPr>
          <a:lstStyle>
            <a:lvl1pPr algn="ctr">
              <a:spcAft>
                <a:spcPts val="0"/>
              </a:spcAft>
              <a:defRPr sz="1300" b="0">
                <a:solidFill>
                  <a:schemeClr val="tx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19" name="Textplatzhalter 11">
            <a:extLst>
              <a:ext uri="{FF2B5EF4-FFF2-40B4-BE49-F238E27FC236}">
                <a16:creationId xmlns:a16="http://schemas.microsoft.com/office/drawing/2014/main" id="{4ED453E0-EA03-B112-431F-88588D6EABE0}"/>
              </a:ext>
            </a:extLst>
          </p:cNvPr>
          <p:cNvSpPr>
            <a:spLocks noGrp="1"/>
          </p:cNvSpPr>
          <p:nvPr>
            <p:ph type="body" sz="quarter" idx="52" hasCustomPrompt="1"/>
          </p:nvPr>
        </p:nvSpPr>
        <p:spPr>
          <a:xfrm>
            <a:off x="958289" y="7006538"/>
            <a:ext cx="5609495" cy="592739"/>
          </a:xfrm>
          <a:prstGeom prst="roundRect">
            <a:avLst>
              <a:gd name="adj" fmla="val 11405"/>
            </a:avLst>
          </a:prstGeom>
          <a:solidFill>
            <a:schemeClr val="accent4"/>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20" name="Textplatzhalter 11">
            <a:extLst>
              <a:ext uri="{FF2B5EF4-FFF2-40B4-BE49-F238E27FC236}">
                <a16:creationId xmlns:a16="http://schemas.microsoft.com/office/drawing/2014/main" id="{8CAB8BC9-E757-84D1-A242-25D589E2EC10}"/>
              </a:ext>
            </a:extLst>
          </p:cNvPr>
          <p:cNvSpPr>
            <a:spLocks noGrp="1"/>
          </p:cNvSpPr>
          <p:nvPr>
            <p:ph type="body" sz="quarter" idx="53" hasCustomPrompt="1"/>
          </p:nvPr>
        </p:nvSpPr>
        <p:spPr>
          <a:xfrm>
            <a:off x="958289" y="7669351"/>
            <a:ext cx="5609495" cy="592739"/>
          </a:xfrm>
          <a:prstGeom prst="roundRect">
            <a:avLst>
              <a:gd name="adj" fmla="val 11405"/>
            </a:avLst>
          </a:prstGeom>
          <a:solidFill>
            <a:schemeClr val="accent5"/>
          </a:solidFill>
          <a:ln w="6350">
            <a:noFill/>
          </a:ln>
        </p:spPr>
        <p:txBody>
          <a:bodyPr lIns="36000" tIns="36000" rIns="36000" bIns="36000" anchor="ctr">
            <a:noAutofit/>
          </a:bodyPr>
          <a:lstStyle>
            <a:lvl1pPr algn="ctr">
              <a:spcAft>
                <a:spcPts val="0"/>
              </a:spcAft>
              <a:defRPr sz="1300" b="0">
                <a:solidFill>
                  <a:schemeClr val="bg1"/>
                </a:solidFill>
              </a:defRPr>
            </a:lvl1pPr>
            <a:lvl2pPr marL="194994" indent="-194994" algn="ctr">
              <a:spcAft>
                <a:spcPts val="0"/>
              </a:spcAft>
              <a:buFont typeface="Arial" panose="020B0604020202020204" pitchFamily="34" charset="0"/>
              <a:buChar char="•"/>
              <a:defRPr sz="1192">
                <a:solidFill>
                  <a:schemeClr val="tx1"/>
                </a:solidFill>
              </a:defRPr>
            </a:lvl2pPr>
            <a:lvl3pPr marL="428987" indent="-233993" algn="ctr">
              <a:spcAft>
                <a:spcPts val="0"/>
              </a:spcAft>
              <a:buFont typeface="Courier New" panose="02070309020205020404" pitchFamily="49" charset="0"/>
              <a:buChar char="o"/>
              <a:defRPr sz="1192">
                <a:solidFill>
                  <a:schemeClr val="tx1"/>
                </a:solidFill>
              </a:defRPr>
            </a:lvl3pPr>
            <a:lvl4pPr marL="623981" indent="-194994" algn="ctr">
              <a:spcAft>
                <a:spcPts val="0"/>
              </a:spcAft>
              <a:buFont typeface="Shadows Into Light Two" panose="02000506000000020004" pitchFamily="2" charset="0"/>
              <a:buChar char="–"/>
              <a:defRPr sz="1192">
                <a:solidFill>
                  <a:schemeClr val="tx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21" name="Tabellenplatzhalter 18">
            <a:extLst>
              <a:ext uri="{FF2B5EF4-FFF2-40B4-BE49-F238E27FC236}">
                <a16:creationId xmlns:a16="http://schemas.microsoft.com/office/drawing/2014/main" id="{2CB527B1-2993-AB77-8EC3-45D848CE9D29}"/>
              </a:ext>
            </a:extLst>
          </p:cNvPr>
          <p:cNvSpPr>
            <a:spLocks noGrp="1"/>
          </p:cNvSpPr>
          <p:nvPr>
            <p:ph type="tbl" sz="quarter" idx="54"/>
          </p:nvPr>
        </p:nvSpPr>
        <p:spPr>
          <a:xfrm>
            <a:off x="2104204" y="8525382"/>
            <a:ext cx="3317667" cy="720858"/>
          </a:xfrm>
          <a:blipFill>
            <a:blip r:embed="rId5"/>
            <a:stretch>
              <a:fillRect/>
            </a:stretch>
          </a:blipFill>
        </p:spPr>
        <p:txBody>
          <a:bodyPr>
            <a:noAutofit/>
          </a:bodyPr>
          <a:lstStyle/>
          <a:p>
            <a:endParaRPr lang="de-AT"/>
          </a:p>
        </p:txBody>
      </p:sp>
    </p:spTree>
    <p:extLst>
      <p:ext uri="{BB962C8B-B14F-4D97-AF65-F5344CB8AC3E}">
        <p14:creationId xmlns:p14="http://schemas.microsoft.com/office/powerpoint/2010/main" val="3468085449"/>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de-DE"/>
              <a:t>Mastertitelformat bearbeiten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4" name="Content Placeholder 3"/>
          <p:cNvSpPr>
            <a:spLocks noGrp="1"/>
          </p:cNvSpPr>
          <p:nvPr>
            <p:ph sz="half" idx="2"/>
          </p:nvPr>
        </p:nvSpPr>
        <p:spPr>
          <a:xfrm>
            <a:off x="472381" y="3618442"/>
            <a:ext cx="2901255" cy="53221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Mastertextformat bearbeiten</a:t>
            </a:r>
          </a:p>
        </p:txBody>
      </p:sp>
      <p:sp>
        <p:nvSpPr>
          <p:cNvPr id="6" name="Content Placeholder 5"/>
          <p:cNvSpPr>
            <a:spLocks noGrp="1"/>
          </p:cNvSpPr>
          <p:nvPr>
            <p:ph sz="quarter" idx="4"/>
          </p:nvPr>
        </p:nvSpPr>
        <p:spPr>
          <a:xfrm>
            <a:off x="3471863" y="3618442"/>
            <a:ext cx="2915543" cy="532218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012375608"/>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ufzählung 3 Elemente + Highlight">
    <p:spTree>
      <p:nvGrpSpPr>
        <p:cNvPr id="1" name=""/>
        <p:cNvGrpSpPr/>
        <p:nvPr/>
      </p:nvGrpSpPr>
      <p:grpSpPr>
        <a:xfrm>
          <a:off x="0" y="0"/>
          <a:ext cx="0" cy="0"/>
          <a:chOff x="0" y="0"/>
          <a:chExt cx="0" cy="0"/>
        </a:xfrm>
      </p:grpSpPr>
      <p:graphicFrame>
        <p:nvGraphicFramePr>
          <p:cNvPr id="30" name="think-cell data - do not delete" hidden="1">
            <a:extLst>
              <a:ext uri="{FF2B5EF4-FFF2-40B4-BE49-F238E27FC236}">
                <a16:creationId xmlns:a16="http://schemas.microsoft.com/office/drawing/2014/main" id="{F19BD47D-1701-F55D-C593-5DC3E4B4BBFD}"/>
              </a:ext>
            </a:extLst>
          </p:cNvPr>
          <p:cNvGraphicFramePr>
            <a:graphicFrameLocks noChangeAspect="1"/>
          </p:cNvGraphicFramePr>
          <p:nvPr userDrawn="1">
            <p:custDataLst>
              <p:tags r:id="rId1"/>
            </p:custDataLst>
            <p:extLst>
              <p:ext uri="{D42A27DB-BD31-4B8C-83A1-F6EECF244321}">
                <p14:modId xmlns:p14="http://schemas.microsoft.com/office/powerpoint/2010/main" val="232253367"/>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30" name="think-cell data - do not delete" hidden="1">
                        <a:extLst>
                          <a:ext uri="{FF2B5EF4-FFF2-40B4-BE49-F238E27FC236}">
                            <a16:creationId xmlns:a16="http://schemas.microsoft.com/office/drawing/2014/main" id="{F19BD47D-1701-F55D-C593-5DC3E4B4BBFD}"/>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6" name="Textplatzhalter 11">
            <a:extLst>
              <a:ext uri="{FF2B5EF4-FFF2-40B4-BE49-F238E27FC236}">
                <a16:creationId xmlns:a16="http://schemas.microsoft.com/office/drawing/2014/main" id="{559435D5-D3B7-F307-09F8-7B1F3F35E594}"/>
              </a:ext>
            </a:extLst>
          </p:cNvPr>
          <p:cNvSpPr>
            <a:spLocks noGrp="1"/>
          </p:cNvSpPr>
          <p:nvPr>
            <p:ph type="body" sz="quarter" idx="20" hasCustomPrompt="1"/>
          </p:nvPr>
        </p:nvSpPr>
        <p:spPr>
          <a:xfrm>
            <a:off x="290215" y="2873201"/>
            <a:ext cx="1469972" cy="6344885"/>
          </a:xfrm>
          <a:prstGeom prst="roundRect">
            <a:avLst>
              <a:gd name="adj" fmla="val 6888"/>
            </a:avLst>
          </a:prstGeom>
          <a:ln w="6350">
            <a:solidFill>
              <a:schemeClr val="accent1"/>
            </a:solidFill>
          </a:ln>
        </p:spPr>
        <p:txBody>
          <a:bodyPr lIns="36000" tIns="72000" rIns="36000" bIns="36000">
            <a:noAutofit/>
          </a:bodyPr>
          <a:lstStyle>
            <a:lvl1pPr algn="ctr">
              <a:spcAft>
                <a:spcPts val="650"/>
              </a:spcAft>
              <a:defRPr sz="1733" b="1"/>
            </a:lvl1pPr>
            <a:lvl2pPr marL="194994" indent="-194994" algn="ctr">
              <a:spcAft>
                <a:spcPts val="0"/>
              </a:spcAft>
              <a:buFont typeface="Arial" panose="020B0604020202020204" pitchFamily="34" charset="0"/>
              <a:buChar char="•"/>
              <a:defRPr sz="1733" b="1"/>
            </a:lvl2pPr>
            <a:lvl3pPr marL="428987" indent="-233993" algn="ctr">
              <a:buFont typeface="Courier New" panose="02070309020205020404" pitchFamily="49" charset="0"/>
              <a:buChar char="o"/>
              <a:defRPr sz="1733" b="1"/>
            </a:lvl3pPr>
            <a:lvl4pPr marL="623981" indent="-194994" algn="ctr">
              <a:buFont typeface="Shadows Into Light Two" panose="02000506000000020004" pitchFamily="2" charset="0"/>
              <a:buChar char="–"/>
              <a:defRPr sz="1733" b="1"/>
            </a:lvl4pPr>
            <a:lvl5pPr>
              <a:buFont typeface="Shadows Into Light Two" panose="02000506000000020004" pitchFamily="2" charset="0"/>
              <a:buChar char="–"/>
              <a:defRPr sz="1733"/>
            </a:lvl5pPr>
          </a:lstStyle>
          <a:p>
            <a:pPr lvl="0"/>
            <a:r>
              <a:rPr lang="de-DE" err="1"/>
              <a:t>Lorem</a:t>
            </a:r>
            <a:r>
              <a:rPr lang="de-DE"/>
              <a:t> Ipsum</a:t>
            </a:r>
          </a:p>
        </p:txBody>
      </p:sp>
      <p:sp>
        <p:nvSpPr>
          <p:cNvPr id="27" name="Textplatzhalter 11">
            <a:extLst>
              <a:ext uri="{FF2B5EF4-FFF2-40B4-BE49-F238E27FC236}">
                <a16:creationId xmlns:a16="http://schemas.microsoft.com/office/drawing/2014/main" id="{360FB5A7-0AF1-05D5-4E44-475C103F1C9B}"/>
              </a:ext>
            </a:extLst>
          </p:cNvPr>
          <p:cNvSpPr>
            <a:spLocks noGrp="1"/>
          </p:cNvSpPr>
          <p:nvPr>
            <p:ph type="body" sz="quarter" idx="21" hasCustomPrompt="1"/>
          </p:nvPr>
        </p:nvSpPr>
        <p:spPr>
          <a:xfrm>
            <a:off x="1849933" y="2873199"/>
            <a:ext cx="1469972" cy="6344884"/>
          </a:xfrm>
          <a:prstGeom prst="roundRect">
            <a:avLst>
              <a:gd name="adj" fmla="val 6888"/>
            </a:avLst>
          </a:prstGeom>
          <a:ln w="6350">
            <a:solidFill>
              <a:schemeClr val="accent2"/>
            </a:solidFill>
          </a:ln>
        </p:spPr>
        <p:txBody>
          <a:bodyPr lIns="36000" tIns="72000" rIns="36000" bIns="36000">
            <a:noAutofit/>
          </a:bodyPr>
          <a:lstStyle>
            <a:lvl1pPr algn="ctr">
              <a:spcAft>
                <a:spcPts val="650"/>
              </a:spcAft>
              <a:defRPr sz="1733" b="1"/>
            </a:lvl1pPr>
            <a:lvl2pPr marL="194994" indent="-194994" algn="ctr">
              <a:spcAft>
                <a:spcPts val="0"/>
              </a:spcAft>
              <a:buFont typeface="Arial" panose="020B0604020202020204" pitchFamily="34" charset="0"/>
              <a:buChar char="•"/>
              <a:defRPr sz="1733" b="1"/>
            </a:lvl2pPr>
            <a:lvl3pPr marL="428987" indent="-233993" algn="ctr">
              <a:buFont typeface="Courier New" panose="02070309020205020404" pitchFamily="49" charset="0"/>
              <a:buChar char="o"/>
              <a:defRPr sz="1733" b="1"/>
            </a:lvl3pPr>
            <a:lvl4pPr marL="623981" indent="-194994" algn="ctr">
              <a:buFont typeface="Shadows Into Light Two" panose="02000506000000020004" pitchFamily="2" charset="0"/>
              <a:buChar char="–"/>
              <a:defRPr sz="1733" b="1"/>
            </a:lvl4pPr>
            <a:lvl5pPr>
              <a:buFont typeface="Shadows Into Light Two" panose="02000506000000020004" pitchFamily="2" charset="0"/>
              <a:buChar char="–"/>
              <a:defRPr sz="1733"/>
            </a:lvl5pPr>
          </a:lstStyle>
          <a:p>
            <a:pPr lvl="0"/>
            <a:r>
              <a:rPr lang="de-DE" err="1"/>
              <a:t>Lorem</a:t>
            </a:r>
            <a:r>
              <a:rPr lang="de-DE"/>
              <a:t> Ipsum</a:t>
            </a:r>
          </a:p>
        </p:txBody>
      </p:sp>
      <p:sp>
        <p:nvSpPr>
          <p:cNvPr id="28" name="Textplatzhalter 11">
            <a:extLst>
              <a:ext uri="{FF2B5EF4-FFF2-40B4-BE49-F238E27FC236}">
                <a16:creationId xmlns:a16="http://schemas.microsoft.com/office/drawing/2014/main" id="{61E9D618-98B6-78F5-F0B4-F03B32EA5725}"/>
              </a:ext>
            </a:extLst>
          </p:cNvPr>
          <p:cNvSpPr>
            <a:spLocks noGrp="1"/>
          </p:cNvSpPr>
          <p:nvPr>
            <p:ph type="body" sz="quarter" idx="22" hasCustomPrompt="1"/>
          </p:nvPr>
        </p:nvSpPr>
        <p:spPr>
          <a:xfrm>
            <a:off x="3408313" y="2873199"/>
            <a:ext cx="1469972" cy="6344884"/>
          </a:xfrm>
          <a:prstGeom prst="roundRect">
            <a:avLst>
              <a:gd name="adj" fmla="val 6888"/>
            </a:avLst>
          </a:prstGeom>
          <a:ln w="6350">
            <a:solidFill>
              <a:schemeClr val="accent3"/>
            </a:solidFill>
          </a:ln>
        </p:spPr>
        <p:txBody>
          <a:bodyPr lIns="36000" tIns="72000" rIns="36000" bIns="36000">
            <a:noAutofit/>
          </a:bodyPr>
          <a:lstStyle>
            <a:lvl1pPr algn="ctr">
              <a:spcAft>
                <a:spcPts val="650"/>
              </a:spcAft>
              <a:defRPr sz="1733" b="1"/>
            </a:lvl1pPr>
            <a:lvl2pPr marL="194994" indent="-194994" algn="ctr">
              <a:spcAft>
                <a:spcPts val="0"/>
              </a:spcAft>
              <a:buFont typeface="Arial" panose="020B0604020202020204" pitchFamily="34" charset="0"/>
              <a:buChar char="•"/>
              <a:defRPr sz="1733" b="1"/>
            </a:lvl2pPr>
            <a:lvl3pPr marL="428987" indent="-233993" algn="ctr">
              <a:buFont typeface="Courier New" panose="02070309020205020404" pitchFamily="49" charset="0"/>
              <a:buChar char="o"/>
              <a:defRPr sz="1733" b="1"/>
            </a:lvl3pPr>
            <a:lvl4pPr marL="623981" indent="-194994" algn="ctr">
              <a:buFont typeface="Shadows Into Light Two" panose="02000506000000020004" pitchFamily="2" charset="0"/>
              <a:buChar char="–"/>
              <a:defRPr sz="1733" b="1"/>
            </a:lvl4pPr>
            <a:lvl5pPr>
              <a:buFont typeface="Shadows Into Light Two" panose="02000506000000020004" pitchFamily="2" charset="0"/>
              <a:buChar char="–"/>
              <a:defRPr sz="1733"/>
            </a:lvl5pPr>
          </a:lstStyle>
          <a:p>
            <a:pPr lvl="0"/>
            <a:r>
              <a:rPr lang="de-DE" err="1"/>
              <a:t>Lorem</a:t>
            </a:r>
            <a:r>
              <a:rPr lang="de-DE"/>
              <a:t> Ipsum</a:t>
            </a:r>
          </a:p>
        </p:txBody>
      </p:sp>
      <p:sp>
        <p:nvSpPr>
          <p:cNvPr id="34" name="Textplatzhalter 11">
            <a:extLst>
              <a:ext uri="{FF2B5EF4-FFF2-40B4-BE49-F238E27FC236}">
                <a16:creationId xmlns:a16="http://schemas.microsoft.com/office/drawing/2014/main" id="{1D123959-3EFE-D053-B2AD-6732A705824D}"/>
              </a:ext>
            </a:extLst>
          </p:cNvPr>
          <p:cNvSpPr>
            <a:spLocks noGrp="1"/>
          </p:cNvSpPr>
          <p:nvPr>
            <p:ph type="body" sz="quarter" idx="26" hasCustomPrompt="1"/>
          </p:nvPr>
        </p:nvSpPr>
        <p:spPr>
          <a:xfrm>
            <a:off x="4966694" y="2873199"/>
            <a:ext cx="1599754" cy="6344884"/>
          </a:xfrm>
          <a:prstGeom prst="roundRect">
            <a:avLst>
              <a:gd name="adj" fmla="val 6888"/>
            </a:avLst>
          </a:prstGeom>
          <a:solidFill>
            <a:schemeClr val="tx1"/>
          </a:solidFill>
          <a:ln w="6350">
            <a:solidFill>
              <a:schemeClr val="tx1"/>
            </a:solidFill>
          </a:ln>
        </p:spPr>
        <p:txBody>
          <a:bodyPr lIns="36000" tIns="72000" rIns="36000" bIns="36000">
            <a:noAutofit/>
          </a:bodyPr>
          <a:lstStyle>
            <a:lvl1pPr algn="ctr">
              <a:spcAft>
                <a:spcPts val="650"/>
              </a:spcAft>
              <a:defRPr sz="1733" b="1">
                <a:solidFill>
                  <a:schemeClr val="bg1"/>
                </a:solidFill>
              </a:defRPr>
            </a:lvl1pPr>
            <a:lvl2pPr marL="194994" indent="-194994" algn="ctr">
              <a:spcAft>
                <a:spcPts val="0"/>
              </a:spcAft>
              <a:buFont typeface="Arial" panose="020B0604020202020204" pitchFamily="34" charset="0"/>
              <a:buChar char="•"/>
              <a:defRPr sz="1733" b="1">
                <a:solidFill>
                  <a:schemeClr val="bg1"/>
                </a:solidFill>
              </a:defRPr>
            </a:lvl2pPr>
            <a:lvl3pPr marL="428987" indent="-233993" algn="ctr">
              <a:buFont typeface="Courier New" panose="02070309020205020404" pitchFamily="49" charset="0"/>
              <a:buChar char="o"/>
              <a:defRPr sz="1733" b="1">
                <a:solidFill>
                  <a:schemeClr val="bg1"/>
                </a:solidFill>
              </a:defRPr>
            </a:lvl3pPr>
            <a:lvl4pPr marL="623981" indent="-194994" algn="ctr">
              <a:buFont typeface="Shadows Into Light Two" panose="02000506000000020004" pitchFamily="2" charset="0"/>
              <a:buChar char="–"/>
              <a:defRPr sz="1733" b="1">
                <a:solidFill>
                  <a:schemeClr val="bg1"/>
                </a:solidFill>
              </a:defRPr>
            </a:lvl4pPr>
            <a:lvl5pPr>
              <a:buFont typeface="Shadows Into Light Two" panose="02000506000000020004" pitchFamily="2" charset="0"/>
              <a:buChar char="–"/>
              <a:defRPr sz="1733"/>
            </a:lvl5pPr>
          </a:lstStyle>
          <a:p>
            <a:pPr lvl="0"/>
            <a:r>
              <a:rPr lang="de-DE" err="1"/>
              <a:t>Lorem</a:t>
            </a:r>
            <a:r>
              <a:rPr lang="de-DE"/>
              <a:t> Ipsum</a:t>
            </a:r>
          </a:p>
        </p:txBody>
      </p:sp>
      <p:sp>
        <p:nvSpPr>
          <p:cNvPr id="2" name="Titel 1">
            <a:extLst>
              <a:ext uri="{FF2B5EF4-FFF2-40B4-BE49-F238E27FC236}">
                <a16:creationId xmlns:a16="http://schemas.microsoft.com/office/drawing/2014/main" id="{0FC08CFD-1C01-B051-7662-7EFABB4CA525}"/>
              </a:ext>
            </a:extLst>
          </p:cNvPr>
          <p:cNvSpPr>
            <a:spLocks noGrp="1"/>
          </p:cNvSpPr>
          <p:nvPr>
            <p:ph type="title"/>
          </p:nvPr>
        </p:nvSpPr>
        <p:spPr/>
        <p:txBody>
          <a:bodyPr vert="horz"/>
          <a:lstStyle/>
          <a:p>
            <a:r>
              <a:rPr lang="de-DE"/>
              <a:t>Mastertitelformat bearbeiten</a:t>
            </a:r>
            <a:endParaRPr lang="de-AT"/>
          </a:p>
        </p:txBody>
      </p:sp>
      <p:sp>
        <p:nvSpPr>
          <p:cNvPr id="3" name="Foliennummernplatzhalter 2">
            <a:extLst>
              <a:ext uri="{FF2B5EF4-FFF2-40B4-BE49-F238E27FC236}">
                <a16:creationId xmlns:a16="http://schemas.microsoft.com/office/drawing/2014/main" id="{50E5FA3D-5702-3122-4DB7-7851CBCDA73E}"/>
              </a:ext>
            </a:extLst>
          </p:cNvPr>
          <p:cNvSpPr>
            <a:spLocks noGrp="1"/>
          </p:cNvSpPr>
          <p:nvPr>
            <p:ph type="sldNum" sz="quarter" idx="10"/>
          </p:nvPr>
        </p:nvSpPr>
        <p:spPr/>
        <p:txBody>
          <a:bodyPr/>
          <a:lstStyle/>
          <a:p>
            <a:fld id="{F2454CFE-9BA6-4397-B421-564689C7EACB}" type="slidenum">
              <a:rPr lang="de-AT" smtClean="0"/>
              <a:pPr/>
              <a:t>‹Nr.›</a:t>
            </a:fld>
            <a:endParaRPr lang="de-AT"/>
          </a:p>
        </p:txBody>
      </p:sp>
      <p:sp>
        <p:nvSpPr>
          <p:cNvPr id="23" name="Textplatzhalter 14">
            <a:extLst>
              <a:ext uri="{FF2B5EF4-FFF2-40B4-BE49-F238E27FC236}">
                <a16:creationId xmlns:a16="http://schemas.microsoft.com/office/drawing/2014/main" id="{D13CE9CA-E65A-2EBE-9F07-3098956D3E7D}"/>
              </a:ext>
            </a:extLst>
          </p:cNvPr>
          <p:cNvSpPr>
            <a:spLocks noGrp="1"/>
          </p:cNvSpPr>
          <p:nvPr>
            <p:ph type="body" sz="quarter" idx="17" hasCustomPrompt="1"/>
          </p:nvPr>
        </p:nvSpPr>
        <p:spPr>
          <a:xfrm>
            <a:off x="334811" y="3528486"/>
            <a:ext cx="1394573" cy="642756"/>
          </a:xfrm>
          <a:prstGeom prst="roundRect">
            <a:avLst>
              <a:gd name="adj" fmla="val 50000"/>
            </a:avLst>
          </a:prstGeom>
          <a:solidFill>
            <a:schemeClr val="accent1"/>
          </a:solidFill>
          <a:ln w="6350">
            <a:noFill/>
          </a:ln>
        </p:spPr>
        <p:txBody>
          <a:bodyPr anchor="ctr">
            <a:noAutofit/>
          </a:bodyPr>
          <a:lstStyle>
            <a:lvl1pPr algn="ctr">
              <a:defRPr sz="1517" b="1">
                <a:solidFill>
                  <a:schemeClr val="bg1"/>
                </a:solidFill>
              </a:defRPr>
            </a:lvl1pPr>
            <a:lvl5pPr>
              <a:defRPr/>
            </a:lvl5pPr>
          </a:lstStyle>
          <a:p>
            <a:pPr lvl="0"/>
            <a:r>
              <a:rPr lang="de-DE" err="1"/>
              <a:t>Lorem</a:t>
            </a:r>
            <a:r>
              <a:rPr lang="de-DE"/>
              <a:t> Ipsum</a:t>
            </a:r>
          </a:p>
        </p:txBody>
      </p:sp>
      <p:sp>
        <p:nvSpPr>
          <p:cNvPr id="24" name="Textplatzhalter 14">
            <a:extLst>
              <a:ext uri="{FF2B5EF4-FFF2-40B4-BE49-F238E27FC236}">
                <a16:creationId xmlns:a16="http://schemas.microsoft.com/office/drawing/2014/main" id="{E8000D21-E43C-4762-73CE-F70D82BFEFD9}"/>
              </a:ext>
            </a:extLst>
          </p:cNvPr>
          <p:cNvSpPr>
            <a:spLocks noGrp="1"/>
          </p:cNvSpPr>
          <p:nvPr>
            <p:ph type="body" sz="quarter" idx="18" hasCustomPrompt="1"/>
          </p:nvPr>
        </p:nvSpPr>
        <p:spPr>
          <a:xfrm>
            <a:off x="1887635" y="3528486"/>
            <a:ext cx="1394573" cy="642756"/>
          </a:xfrm>
          <a:prstGeom prst="roundRect">
            <a:avLst>
              <a:gd name="adj" fmla="val 50000"/>
            </a:avLst>
          </a:prstGeom>
          <a:solidFill>
            <a:schemeClr val="accent2"/>
          </a:solidFill>
          <a:ln w="6350">
            <a:noFill/>
          </a:ln>
        </p:spPr>
        <p:txBody>
          <a:bodyPr anchor="ctr">
            <a:noAutofit/>
          </a:bodyPr>
          <a:lstStyle>
            <a:lvl1pPr algn="ctr">
              <a:defRPr sz="1517" b="1">
                <a:solidFill>
                  <a:schemeClr val="bg1"/>
                </a:solidFill>
              </a:defRPr>
            </a:lvl1pPr>
            <a:lvl5pPr>
              <a:defRPr/>
            </a:lvl5pPr>
          </a:lstStyle>
          <a:p>
            <a:pPr lvl="0"/>
            <a:r>
              <a:rPr lang="de-DE" err="1"/>
              <a:t>Lorem</a:t>
            </a:r>
            <a:r>
              <a:rPr lang="de-DE"/>
              <a:t> Ipsum</a:t>
            </a:r>
          </a:p>
        </p:txBody>
      </p:sp>
      <p:sp>
        <p:nvSpPr>
          <p:cNvPr id="25" name="Textplatzhalter 14">
            <a:extLst>
              <a:ext uri="{FF2B5EF4-FFF2-40B4-BE49-F238E27FC236}">
                <a16:creationId xmlns:a16="http://schemas.microsoft.com/office/drawing/2014/main" id="{33C897D8-10DD-6543-539F-E378D7FF463D}"/>
              </a:ext>
            </a:extLst>
          </p:cNvPr>
          <p:cNvSpPr>
            <a:spLocks noGrp="1"/>
          </p:cNvSpPr>
          <p:nvPr>
            <p:ph type="body" sz="quarter" idx="19" hasCustomPrompt="1"/>
          </p:nvPr>
        </p:nvSpPr>
        <p:spPr>
          <a:xfrm>
            <a:off x="3446015" y="3528486"/>
            <a:ext cx="1394573" cy="642756"/>
          </a:xfrm>
          <a:prstGeom prst="roundRect">
            <a:avLst>
              <a:gd name="adj" fmla="val 50000"/>
            </a:avLst>
          </a:prstGeom>
          <a:solidFill>
            <a:schemeClr val="accent3"/>
          </a:solidFill>
          <a:ln w="6350">
            <a:noFill/>
          </a:ln>
        </p:spPr>
        <p:txBody>
          <a:bodyPr anchor="ctr">
            <a:noAutofit/>
          </a:bodyPr>
          <a:lstStyle>
            <a:lvl1pPr algn="ctr">
              <a:defRPr sz="1517" b="1">
                <a:solidFill>
                  <a:schemeClr val="tx1"/>
                </a:solidFill>
              </a:defRPr>
            </a:lvl1pPr>
            <a:lvl5pPr>
              <a:defRPr/>
            </a:lvl5pPr>
          </a:lstStyle>
          <a:p>
            <a:pPr lvl="0"/>
            <a:r>
              <a:rPr lang="de-DE" err="1"/>
              <a:t>Lorem</a:t>
            </a:r>
            <a:r>
              <a:rPr lang="de-DE"/>
              <a:t> Ipsum</a:t>
            </a:r>
          </a:p>
        </p:txBody>
      </p:sp>
      <p:sp>
        <p:nvSpPr>
          <p:cNvPr id="31" name="Textplatzhalter 14">
            <a:extLst>
              <a:ext uri="{FF2B5EF4-FFF2-40B4-BE49-F238E27FC236}">
                <a16:creationId xmlns:a16="http://schemas.microsoft.com/office/drawing/2014/main" id="{31E1B17C-CEA8-AC2D-1410-B7DF27F94DDE}"/>
              </a:ext>
            </a:extLst>
          </p:cNvPr>
          <p:cNvSpPr>
            <a:spLocks noGrp="1"/>
          </p:cNvSpPr>
          <p:nvPr>
            <p:ph type="body" sz="quarter" idx="23" hasCustomPrompt="1"/>
          </p:nvPr>
        </p:nvSpPr>
        <p:spPr>
          <a:xfrm>
            <a:off x="334811" y="4310241"/>
            <a:ext cx="1394573" cy="884000"/>
          </a:xfrm>
          <a:prstGeom prst="roundRect">
            <a:avLst>
              <a:gd name="adj" fmla="val 50000"/>
            </a:avLst>
          </a:prstGeom>
          <a:solidFill>
            <a:schemeClr val="accent1"/>
          </a:solidFill>
          <a:ln w="6350">
            <a:noFill/>
          </a:ln>
        </p:spPr>
        <p:txBody>
          <a:bodyPr anchor="ctr">
            <a:noAutofit/>
          </a:bodyPr>
          <a:lstStyle>
            <a:lvl1pPr algn="ctr">
              <a:defRPr sz="1733" b="1">
                <a:solidFill>
                  <a:schemeClr val="bg1"/>
                </a:solidFill>
              </a:defRPr>
            </a:lvl1pPr>
            <a:lvl5pPr>
              <a:defRPr/>
            </a:lvl5pPr>
          </a:lstStyle>
          <a:p>
            <a:pPr lvl="0"/>
            <a:r>
              <a:rPr lang="de-DE" err="1"/>
              <a:t>Lorem</a:t>
            </a:r>
            <a:r>
              <a:rPr lang="de-DE"/>
              <a:t> Ipsum</a:t>
            </a:r>
          </a:p>
        </p:txBody>
      </p:sp>
      <p:sp>
        <p:nvSpPr>
          <p:cNvPr id="32" name="Textplatzhalter 14">
            <a:extLst>
              <a:ext uri="{FF2B5EF4-FFF2-40B4-BE49-F238E27FC236}">
                <a16:creationId xmlns:a16="http://schemas.microsoft.com/office/drawing/2014/main" id="{73AD5DC9-F712-0104-C506-98401C6E514F}"/>
              </a:ext>
            </a:extLst>
          </p:cNvPr>
          <p:cNvSpPr>
            <a:spLocks noGrp="1"/>
          </p:cNvSpPr>
          <p:nvPr>
            <p:ph type="body" sz="quarter" idx="24" hasCustomPrompt="1"/>
          </p:nvPr>
        </p:nvSpPr>
        <p:spPr>
          <a:xfrm>
            <a:off x="1887635" y="4310241"/>
            <a:ext cx="1394573" cy="884000"/>
          </a:xfrm>
          <a:prstGeom prst="roundRect">
            <a:avLst>
              <a:gd name="adj" fmla="val 50000"/>
            </a:avLst>
          </a:prstGeom>
          <a:solidFill>
            <a:schemeClr val="accent2"/>
          </a:solidFill>
          <a:ln w="6350">
            <a:noFill/>
          </a:ln>
        </p:spPr>
        <p:txBody>
          <a:bodyPr anchor="ctr">
            <a:noAutofit/>
          </a:bodyPr>
          <a:lstStyle>
            <a:lvl1pPr algn="ctr">
              <a:defRPr sz="1733" b="1">
                <a:solidFill>
                  <a:schemeClr val="bg1"/>
                </a:solidFill>
              </a:defRPr>
            </a:lvl1pPr>
            <a:lvl5pPr>
              <a:defRPr/>
            </a:lvl5pPr>
          </a:lstStyle>
          <a:p>
            <a:pPr lvl="0"/>
            <a:r>
              <a:rPr lang="de-DE" err="1"/>
              <a:t>Lorem</a:t>
            </a:r>
            <a:r>
              <a:rPr lang="de-DE"/>
              <a:t> Ipsum</a:t>
            </a:r>
          </a:p>
        </p:txBody>
      </p:sp>
      <p:sp>
        <p:nvSpPr>
          <p:cNvPr id="33" name="Textplatzhalter 14">
            <a:extLst>
              <a:ext uri="{FF2B5EF4-FFF2-40B4-BE49-F238E27FC236}">
                <a16:creationId xmlns:a16="http://schemas.microsoft.com/office/drawing/2014/main" id="{9096EEAC-2273-8AC3-D209-71BC31B45203}"/>
              </a:ext>
            </a:extLst>
          </p:cNvPr>
          <p:cNvSpPr>
            <a:spLocks noGrp="1"/>
          </p:cNvSpPr>
          <p:nvPr>
            <p:ph type="body" sz="quarter" idx="25" hasCustomPrompt="1"/>
          </p:nvPr>
        </p:nvSpPr>
        <p:spPr>
          <a:xfrm>
            <a:off x="3446015" y="4310241"/>
            <a:ext cx="1394573" cy="884000"/>
          </a:xfrm>
          <a:prstGeom prst="roundRect">
            <a:avLst>
              <a:gd name="adj" fmla="val 50000"/>
            </a:avLst>
          </a:prstGeom>
          <a:solidFill>
            <a:schemeClr val="accent3"/>
          </a:solidFill>
          <a:ln w="6350">
            <a:noFill/>
          </a:ln>
        </p:spPr>
        <p:txBody>
          <a:bodyPr anchor="ctr">
            <a:noAutofit/>
          </a:bodyPr>
          <a:lstStyle>
            <a:lvl1pPr algn="ctr">
              <a:defRPr sz="1733" b="1">
                <a:solidFill>
                  <a:schemeClr val="tx1"/>
                </a:solidFill>
              </a:defRPr>
            </a:lvl1pPr>
            <a:lvl5pPr>
              <a:defRPr/>
            </a:lvl5pPr>
          </a:lstStyle>
          <a:p>
            <a:pPr lvl="0"/>
            <a:r>
              <a:rPr lang="de-DE" err="1"/>
              <a:t>Lorem</a:t>
            </a:r>
            <a:r>
              <a:rPr lang="de-DE"/>
              <a:t> Ipsum</a:t>
            </a:r>
          </a:p>
        </p:txBody>
      </p:sp>
      <p:sp>
        <p:nvSpPr>
          <p:cNvPr id="35" name="Textplatzhalter 14">
            <a:extLst>
              <a:ext uri="{FF2B5EF4-FFF2-40B4-BE49-F238E27FC236}">
                <a16:creationId xmlns:a16="http://schemas.microsoft.com/office/drawing/2014/main" id="{C36A6B49-B578-C5EB-CD88-60C8392280A1}"/>
              </a:ext>
            </a:extLst>
          </p:cNvPr>
          <p:cNvSpPr>
            <a:spLocks noGrp="1"/>
          </p:cNvSpPr>
          <p:nvPr>
            <p:ph type="body" sz="quarter" idx="27" hasCustomPrompt="1"/>
          </p:nvPr>
        </p:nvSpPr>
        <p:spPr>
          <a:xfrm>
            <a:off x="5004392" y="3528486"/>
            <a:ext cx="1524356" cy="642756"/>
          </a:xfrm>
          <a:prstGeom prst="roundRect">
            <a:avLst>
              <a:gd name="adj" fmla="val 50000"/>
            </a:avLst>
          </a:prstGeom>
          <a:solidFill>
            <a:schemeClr val="bg1"/>
          </a:solidFill>
          <a:ln w="6350">
            <a:noFill/>
          </a:ln>
        </p:spPr>
        <p:txBody>
          <a:bodyPr anchor="ctr">
            <a:noAutofit/>
          </a:bodyPr>
          <a:lstStyle>
            <a:lvl1pPr algn="ctr">
              <a:defRPr sz="1517" b="1">
                <a:solidFill>
                  <a:schemeClr val="tx1"/>
                </a:solidFill>
              </a:defRPr>
            </a:lvl1pPr>
            <a:lvl5pPr>
              <a:defRPr/>
            </a:lvl5pPr>
          </a:lstStyle>
          <a:p>
            <a:pPr lvl="0"/>
            <a:r>
              <a:rPr lang="de-DE" err="1"/>
              <a:t>Lorem</a:t>
            </a:r>
            <a:r>
              <a:rPr lang="de-DE"/>
              <a:t> Ipsum</a:t>
            </a:r>
          </a:p>
        </p:txBody>
      </p:sp>
      <p:sp>
        <p:nvSpPr>
          <p:cNvPr id="36" name="Textplatzhalter 14">
            <a:extLst>
              <a:ext uri="{FF2B5EF4-FFF2-40B4-BE49-F238E27FC236}">
                <a16:creationId xmlns:a16="http://schemas.microsoft.com/office/drawing/2014/main" id="{18B1DB8C-6F80-DCB5-263A-3C42B1C251DB}"/>
              </a:ext>
            </a:extLst>
          </p:cNvPr>
          <p:cNvSpPr>
            <a:spLocks noGrp="1"/>
          </p:cNvSpPr>
          <p:nvPr>
            <p:ph type="body" sz="quarter" idx="28" hasCustomPrompt="1"/>
          </p:nvPr>
        </p:nvSpPr>
        <p:spPr>
          <a:xfrm>
            <a:off x="5004392" y="4310241"/>
            <a:ext cx="1524356" cy="884000"/>
          </a:xfrm>
          <a:prstGeom prst="roundRect">
            <a:avLst>
              <a:gd name="adj" fmla="val 50000"/>
            </a:avLst>
          </a:prstGeom>
          <a:solidFill>
            <a:schemeClr val="bg1"/>
          </a:solidFill>
          <a:ln w="6350">
            <a:noFill/>
          </a:ln>
        </p:spPr>
        <p:txBody>
          <a:bodyPr anchor="ctr">
            <a:noAutofit/>
          </a:bodyPr>
          <a:lstStyle>
            <a:lvl1pPr algn="ctr">
              <a:defRPr sz="1733" b="1">
                <a:solidFill>
                  <a:schemeClr val="tx1"/>
                </a:solidFill>
              </a:defRPr>
            </a:lvl1pPr>
            <a:lvl5pPr>
              <a:defRPr/>
            </a:lvl5pPr>
          </a:lstStyle>
          <a:p>
            <a:pPr lvl="0"/>
            <a:r>
              <a:rPr lang="de-DE" err="1"/>
              <a:t>Lorem</a:t>
            </a:r>
            <a:r>
              <a:rPr lang="de-DE"/>
              <a:t> Ipsum</a:t>
            </a:r>
          </a:p>
        </p:txBody>
      </p:sp>
      <p:sp>
        <p:nvSpPr>
          <p:cNvPr id="44" name="Textplatzhalter 14">
            <a:extLst>
              <a:ext uri="{FF2B5EF4-FFF2-40B4-BE49-F238E27FC236}">
                <a16:creationId xmlns:a16="http://schemas.microsoft.com/office/drawing/2014/main" id="{BAEDC307-E27E-47EA-354B-D9EC4EACC62A}"/>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Tree>
    <p:extLst>
      <p:ext uri="{BB962C8B-B14F-4D97-AF65-F5344CB8AC3E}">
        <p14:creationId xmlns:p14="http://schemas.microsoft.com/office/powerpoint/2010/main" val="2019243470"/>
      </p:ext>
    </p:extLst>
  </p:cSld>
  <p:clrMapOvr>
    <a:masterClrMapping/>
  </p:clrMapOvr>
  <p:extLst>
    <p:ext uri="{DCECCB84-F9BA-43D5-87BE-67443E8EF086}">
      <p15:sldGuideLst xmlns:p15="http://schemas.microsoft.com/office/powerpoint/2012/main">
        <p15:guide id="1" orient="horz" pos="181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ufzählung mit Kreisen">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94952619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6" name="Foliennummernplatzhalter 5">
            <a:extLst>
              <a:ext uri="{FF2B5EF4-FFF2-40B4-BE49-F238E27FC236}">
                <a16:creationId xmlns:a16="http://schemas.microsoft.com/office/drawing/2014/main" id="{594A46C4-3D60-AA75-62B5-115756E0DE15}"/>
              </a:ext>
            </a:extLst>
          </p:cNvPr>
          <p:cNvSpPr>
            <a:spLocks noGrp="1"/>
          </p:cNvSpPr>
          <p:nvPr>
            <p:ph type="sldNum" sz="quarter" idx="16"/>
          </p:nvPr>
        </p:nvSpPr>
        <p:spPr/>
        <p:txBody>
          <a:bodyPr/>
          <a:lstStyle/>
          <a:p>
            <a:fld id="{F2454CFE-9BA6-4397-B421-564689C7EACB}" type="slidenum">
              <a:rPr lang="de-AT" smtClean="0"/>
              <a:pPr/>
              <a:t>‹Nr.›</a:t>
            </a:fld>
            <a:endParaRPr lang="de-AT"/>
          </a:p>
        </p:txBody>
      </p:sp>
      <p:sp>
        <p:nvSpPr>
          <p:cNvPr id="12" name="Textplatzhalter 11">
            <a:extLst>
              <a:ext uri="{FF2B5EF4-FFF2-40B4-BE49-F238E27FC236}">
                <a16:creationId xmlns:a16="http://schemas.microsoft.com/office/drawing/2014/main" id="{FEDB844E-D4AF-46B8-2D51-551FD61BF17C}"/>
              </a:ext>
            </a:extLst>
          </p:cNvPr>
          <p:cNvSpPr>
            <a:spLocks noGrp="1"/>
          </p:cNvSpPr>
          <p:nvPr>
            <p:ph type="body" sz="quarter" idx="21" hasCustomPrompt="1"/>
          </p:nvPr>
        </p:nvSpPr>
        <p:spPr>
          <a:xfrm>
            <a:off x="291554" y="6200141"/>
            <a:ext cx="1194750" cy="2236000"/>
          </a:xfrm>
          <a:prstGeom prst="roundRect">
            <a:avLst>
              <a:gd name="adj" fmla="val 4651"/>
            </a:avLst>
          </a:prstGeom>
          <a:ln w="6350">
            <a:solidFill>
              <a:schemeClr val="tx1"/>
            </a:solidFill>
          </a:ln>
        </p:spPr>
        <p:txBody>
          <a:bodyPr lIns="72000" tIns="72000" rIns="72000" bIns="72000" anchor="ctr">
            <a:noAutofit/>
          </a:bodyPr>
          <a:lstStyle>
            <a:lvl1pPr algn="ctr">
              <a:spcAft>
                <a:spcPts val="650"/>
              </a:spcAft>
              <a:defRPr sz="1950" b="0"/>
            </a:lvl1pPr>
            <a:lvl2pPr marL="194994" indent="-194994" algn="l">
              <a:spcAft>
                <a:spcPts val="0"/>
              </a:spcAft>
              <a:buFont typeface="Arial" panose="020B0604020202020204" pitchFamily="34" charset="0"/>
              <a:buChar char="•"/>
              <a:defRPr sz="1733" b="0"/>
            </a:lvl2pPr>
            <a:lvl3pPr marL="428987" indent="-233993" algn="l">
              <a:buFont typeface="Courier New" panose="02070309020205020404" pitchFamily="49" charset="0"/>
              <a:buChar char="o"/>
              <a:defRPr sz="1733" b="0"/>
            </a:lvl3pPr>
            <a:lvl4pPr marL="623981" indent="-194994" algn="l">
              <a:buFont typeface="Shadows Into Light Two" panose="02000506000000020004" pitchFamily="2" charset="0"/>
              <a:buChar char="–"/>
              <a:defRPr sz="1733" b="0"/>
            </a:lvl4pPr>
            <a:lvl5pPr>
              <a:buFont typeface="Shadows Into Light Two" panose="02000506000000020004" pitchFamily="2" charset="0"/>
              <a:buChar char="–"/>
              <a:defRPr sz="1733"/>
            </a:lvl5pPr>
          </a:lstStyle>
          <a:p>
            <a:pPr lvl="0"/>
            <a:r>
              <a:rPr lang="de-DE" err="1"/>
              <a:t>Lorem</a:t>
            </a:r>
            <a:r>
              <a:rPr lang="de-DE"/>
              <a:t> Ipsum</a:t>
            </a:r>
          </a:p>
        </p:txBody>
      </p:sp>
      <p:sp>
        <p:nvSpPr>
          <p:cNvPr id="32" name="Tabellenplatzhalter 18">
            <a:extLst>
              <a:ext uri="{FF2B5EF4-FFF2-40B4-BE49-F238E27FC236}">
                <a16:creationId xmlns:a16="http://schemas.microsoft.com/office/drawing/2014/main" id="{2E783E20-BB3B-A820-B852-FEB61B0A2B33}"/>
              </a:ext>
            </a:extLst>
          </p:cNvPr>
          <p:cNvSpPr>
            <a:spLocks noGrp="1" noChangeAspect="1"/>
          </p:cNvSpPr>
          <p:nvPr>
            <p:ph type="tbl" sz="quarter" idx="22"/>
          </p:nvPr>
        </p:nvSpPr>
        <p:spPr>
          <a:xfrm>
            <a:off x="403468" y="5251759"/>
            <a:ext cx="184034" cy="1040563"/>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38" name="Textplatzhalter 11">
            <a:extLst>
              <a:ext uri="{FF2B5EF4-FFF2-40B4-BE49-F238E27FC236}">
                <a16:creationId xmlns:a16="http://schemas.microsoft.com/office/drawing/2014/main" id="{4046A715-4B22-F21E-B3AA-4E1EB365B141}"/>
              </a:ext>
            </a:extLst>
          </p:cNvPr>
          <p:cNvSpPr>
            <a:spLocks noGrp="1"/>
          </p:cNvSpPr>
          <p:nvPr>
            <p:ph type="body" sz="quarter" idx="23" hasCustomPrompt="1"/>
          </p:nvPr>
        </p:nvSpPr>
        <p:spPr>
          <a:xfrm>
            <a:off x="1561589" y="6200141"/>
            <a:ext cx="1194750" cy="2236000"/>
          </a:xfrm>
          <a:prstGeom prst="roundRect">
            <a:avLst>
              <a:gd name="adj" fmla="val 4651"/>
            </a:avLst>
          </a:prstGeom>
          <a:ln w="6350">
            <a:solidFill>
              <a:schemeClr val="accent1"/>
            </a:solidFill>
          </a:ln>
        </p:spPr>
        <p:txBody>
          <a:bodyPr lIns="72000" tIns="72000" rIns="72000" bIns="72000" anchor="ctr">
            <a:noAutofit/>
          </a:bodyPr>
          <a:lstStyle>
            <a:lvl1pPr algn="ctr">
              <a:spcAft>
                <a:spcPts val="650"/>
              </a:spcAft>
              <a:defRPr sz="1950" b="0"/>
            </a:lvl1pPr>
            <a:lvl2pPr marL="194994" indent="-194994" algn="l">
              <a:spcAft>
                <a:spcPts val="0"/>
              </a:spcAft>
              <a:buFont typeface="Arial" panose="020B0604020202020204" pitchFamily="34" charset="0"/>
              <a:buChar char="•"/>
              <a:defRPr sz="1733" b="0"/>
            </a:lvl2pPr>
            <a:lvl3pPr marL="428987" indent="-233993" algn="l">
              <a:buFont typeface="Courier New" panose="02070309020205020404" pitchFamily="49" charset="0"/>
              <a:buChar char="o"/>
              <a:defRPr sz="1733" b="0"/>
            </a:lvl3pPr>
            <a:lvl4pPr marL="623981" indent="-194994" algn="l">
              <a:buFont typeface="Shadows Into Light Two" panose="02000506000000020004" pitchFamily="2" charset="0"/>
              <a:buChar char="–"/>
              <a:defRPr sz="1733" b="0"/>
            </a:lvl4pPr>
            <a:lvl5pPr>
              <a:buFont typeface="Shadows Into Light Two" panose="02000506000000020004" pitchFamily="2" charset="0"/>
              <a:buChar char="–"/>
              <a:defRPr sz="1733"/>
            </a:lvl5pPr>
          </a:lstStyle>
          <a:p>
            <a:pPr lvl="0"/>
            <a:r>
              <a:rPr lang="de-DE" err="1"/>
              <a:t>Lorem</a:t>
            </a:r>
            <a:r>
              <a:rPr lang="de-DE"/>
              <a:t> Ipsum</a:t>
            </a:r>
          </a:p>
        </p:txBody>
      </p:sp>
      <p:sp>
        <p:nvSpPr>
          <p:cNvPr id="39" name="Textplatzhalter 11">
            <a:extLst>
              <a:ext uri="{FF2B5EF4-FFF2-40B4-BE49-F238E27FC236}">
                <a16:creationId xmlns:a16="http://schemas.microsoft.com/office/drawing/2014/main" id="{60635259-F36C-E324-A276-7961E72B6CD6}"/>
              </a:ext>
            </a:extLst>
          </p:cNvPr>
          <p:cNvSpPr>
            <a:spLocks noGrp="1"/>
          </p:cNvSpPr>
          <p:nvPr>
            <p:ph type="body" sz="quarter" idx="24" hasCustomPrompt="1"/>
          </p:nvPr>
        </p:nvSpPr>
        <p:spPr>
          <a:xfrm>
            <a:off x="2831625" y="6200141"/>
            <a:ext cx="1194750" cy="2236000"/>
          </a:xfrm>
          <a:prstGeom prst="roundRect">
            <a:avLst>
              <a:gd name="adj" fmla="val 4651"/>
            </a:avLst>
          </a:prstGeom>
          <a:ln w="6350">
            <a:solidFill>
              <a:schemeClr val="accent2"/>
            </a:solidFill>
          </a:ln>
        </p:spPr>
        <p:txBody>
          <a:bodyPr lIns="72000" tIns="72000" rIns="72000" bIns="72000" anchor="ctr">
            <a:noAutofit/>
          </a:bodyPr>
          <a:lstStyle>
            <a:lvl1pPr algn="ctr">
              <a:spcAft>
                <a:spcPts val="650"/>
              </a:spcAft>
              <a:defRPr sz="1950" b="0"/>
            </a:lvl1pPr>
            <a:lvl2pPr marL="194994" indent="-194994" algn="l">
              <a:spcAft>
                <a:spcPts val="0"/>
              </a:spcAft>
              <a:buFont typeface="Arial" panose="020B0604020202020204" pitchFamily="34" charset="0"/>
              <a:buChar char="•"/>
              <a:defRPr sz="1733" b="0"/>
            </a:lvl2pPr>
            <a:lvl3pPr marL="428987" indent="-233993" algn="l">
              <a:buFont typeface="Courier New" panose="02070309020205020404" pitchFamily="49" charset="0"/>
              <a:buChar char="o"/>
              <a:defRPr sz="1733" b="0"/>
            </a:lvl3pPr>
            <a:lvl4pPr marL="623981" indent="-194994" algn="l">
              <a:buFont typeface="Shadows Into Light Two" panose="02000506000000020004" pitchFamily="2" charset="0"/>
              <a:buChar char="–"/>
              <a:defRPr sz="1733" b="0"/>
            </a:lvl4pPr>
            <a:lvl5pPr>
              <a:buFont typeface="Shadows Into Light Two" panose="02000506000000020004" pitchFamily="2" charset="0"/>
              <a:buChar char="–"/>
              <a:defRPr sz="1733"/>
            </a:lvl5pPr>
          </a:lstStyle>
          <a:p>
            <a:pPr lvl="0"/>
            <a:r>
              <a:rPr lang="de-DE" err="1"/>
              <a:t>Lorem</a:t>
            </a:r>
            <a:r>
              <a:rPr lang="de-DE"/>
              <a:t> Ipsum</a:t>
            </a:r>
          </a:p>
        </p:txBody>
      </p:sp>
      <p:sp>
        <p:nvSpPr>
          <p:cNvPr id="40" name="Textplatzhalter 11">
            <a:extLst>
              <a:ext uri="{FF2B5EF4-FFF2-40B4-BE49-F238E27FC236}">
                <a16:creationId xmlns:a16="http://schemas.microsoft.com/office/drawing/2014/main" id="{A4A2C123-7DC7-A05F-CF90-D2A7EB4A4902}"/>
              </a:ext>
            </a:extLst>
          </p:cNvPr>
          <p:cNvSpPr>
            <a:spLocks noGrp="1"/>
          </p:cNvSpPr>
          <p:nvPr>
            <p:ph type="body" sz="quarter" idx="25" hasCustomPrompt="1"/>
          </p:nvPr>
        </p:nvSpPr>
        <p:spPr>
          <a:xfrm>
            <a:off x="4101661" y="6200141"/>
            <a:ext cx="1194750" cy="2236000"/>
          </a:xfrm>
          <a:prstGeom prst="roundRect">
            <a:avLst>
              <a:gd name="adj" fmla="val 4651"/>
            </a:avLst>
          </a:prstGeom>
          <a:ln w="6350">
            <a:solidFill>
              <a:schemeClr val="tx1"/>
            </a:solidFill>
          </a:ln>
        </p:spPr>
        <p:txBody>
          <a:bodyPr lIns="72000" tIns="72000" rIns="72000" bIns="72000" anchor="ctr">
            <a:noAutofit/>
          </a:bodyPr>
          <a:lstStyle>
            <a:lvl1pPr algn="ctr">
              <a:spcAft>
                <a:spcPts val="650"/>
              </a:spcAft>
              <a:defRPr sz="1950" b="0"/>
            </a:lvl1pPr>
            <a:lvl2pPr marL="194994" indent="-194994" algn="l">
              <a:spcAft>
                <a:spcPts val="0"/>
              </a:spcAft>
              <a:buFont typeface="Arial" panose="020B0604020202020204" pitchFamily="34" charset="0"/>
              <a:buChar char="•"/>
              <a:defRPr sz="1733" b="0"/>
            </a:lvl2pPr>
            <a:lvl3pPr marL="428987" indent="-233993" algn="l">
              <a:buFont typeface="Courier New" panose="02070309020205020404" pitchFamily="49" charset="0"/>
              <a:buChar char="o"/>
              <a:defRPr sz="1733" b="0"/>
            </a:lvl3pPr>
            <a:lvl4pPr marL="623981" indent="-194994" algn="l">
              <a:buFont typeface="Shadows Into Light Two" panose="02000506000000020004" pitchFamily="2" charset="0"/>
              <a:buChar char="–"/>
              <a:defRPr sz="1733" b="0"/>
            </a:lvl4pPr>
            <a:lvl5pPr>
              <a:buFont typeface="Shadows Into Light Two" panose="02000506000000020004" pitchFamily="2" charset="0"/>
              <a:buChar char="–"/>
              <a:defRPr sz="1733"/>
            </a:lvl5pPr>
          </a:lstStyle>
          <a:p>
            <a:pPr lvl="0"/>
            <a:r>
              <a:rPr lang="de-DE" err="1"/>
              <a:t>Lorem</a:t>
            </a:r>
            <a:r>
              <a:rPr lang="de-DE"/>
              <a:t> Ipsum</a:t>
            </a:r>
          </a:p>
        </p:txBody>
      </p:sp>
      <p:sp>
        <p:nvSpPr>
          <p:cNvPr id="41" name="Textplatzhalter 11">
            <a:extLst>
              <a:ext uri="{FF2B5EF4-FFF2-40B4-BE49-F238E27FC236}">
                <a16:creationId xmlns:a16="http://schemas.microsoft.com/office/drawing/2014/main" id="{18991F0A-A720-1391-1F9B-4AD194FBA062}"/>
              </a:ext>
            </a:extLst>
          </p:cNvPr>
          <p:cNvSpPr>
            <a:spLocks noGrp="1"/>
          </p:cNvSpPr>
          <p:nvPr>
            <p:ph type="body" sz="quarter" idx="26" hasCustomPrompt="1"/>
          </p:nvPr>
        </p:nvSpPr>
        <p:spPr>
          <a:xfrm>
            <a:off x="5371697" y="6200141"/>
            <a:ext cx="1194750" cy="2236000"/>
          </a:xfrm>
          <a:prstGeom prst="roundRect">
            <a:avLst>
              <a:gd name="adj" fmla="val 4651"/>
            </a:avLst>
          </a:prstGeom>
          <a:ln w="6350">
            <a:solidFill>
              <a:schemeClr val="accent3"/>
            </a:solidFill>
          </a:ln>
        </p:spPr>
        <p:txBody>
          <a:bodyPr lIns="72000" tIns="72000" rIns="72000" bIns="72000" anchor="ctr">
            <a:noAutofit/>
          </a:bodyPr>
          <a:lstStyle>
            <a:lvl1pPr algn="ctr">
              <a:spcAft>
                <a:spcPts val="650"/>
              </a:spcAft>
              <a:defRPr sz="1950" b="0"/>
            </a:lvl1pPr>
            <a:lvl2pPr marL="194994" indent="-194994" algn="l">
              <a:spcAft>
                <a:spcPts val="0"/>
              </a:spcAft>
              <a:buFont typeface="Arial" panose="020B0604020202020204" pitchFamily="34" charset="0"/>
              <a:buChar char="•"/>
              <a:defRPr sz="1733" b="0"/>
            </a:lvl2pPr>
            <a:lvl3pPr marL="428987" indent="-233993" algn="l">
              <a:buFont typeface="Courier New" panose="02070309020205020404" pitchFamily="49" charset="0"/>
              <a:buChar char="o"/>
              <a:defRPr sz="1733" b="0"/>
            </a:lvl3pPr>
            <a:lvl4pPr marL="623981" indent="-194994" algn="l">
              <a:buFont typeface="Shadows Into Light Two" panose="02000506000000020004" pitchFamily="2" charset="0"/>
              <a:buChar char="–"/>
              <a:defRPr sz="1733" b="0"/>
            </a:lvl4pPr>
            <a:lvl5pPr>
              <a:buFont typeface="Shadows Into Light Two" panose="02000506000000020004" pitchFamily="2" charset="0"/>
              <a:buChar char="–"/>
              <a:defRPr sz="1733"/>
            </a:lvl5pPr>
          </a:lstStyle>
          <a:p>
            <a:pPr lvl="0"/>
            <a:r>
              <a:rPr lang="de-DE" err="1"/>
              <a:t>Lorem</a:t>
            </a:r>
            <a:r>
              <a:rPr lang="de-DE"/>
              <a:t> Ipsum</a:t>
            </a:r>
          </a:p>
        </p:txBody>
      </p:sp>
      <p:sp>
        <p:nvSpPr>
          <p:cNvPr id="47" name="Tabellenplatzhalter 18">
            <a:extLst>
              <a:ext uri="{FF2B5EF4-FFF2-40B4-BE49-F238E27FC236}">
                <a16:creationId xmlns:a16="http://schemas.microsoft.com/office/drawing/2014/main" id="{D2AA8474-8732-AB8D-42E6-68B28E88A1E3}"/>
              </a:ext>
            </a:extLst>
          </p:cNvPr>
          <p:cNvSpPr>
            <a:spLocks noGrp="1" noChangeAspect="1"/>
          </p:cNvSpPr>
          <p:nvPr>
            <p:ph type="tbl" sz="quarter" idx="31"/>
          </p:nvPr>
        </p:nvSpPr>
        <p:spPr>
          <a:xfrm>
            <a:off x="1675701" y="5251759"/>
            <a:ext cx="184034" cy="1040563"/>
          </a:xfrm>
          <a:blipFill>
            <a:blip>
              <a:extLst>
                <a:ext uri="{96DAC541-7B7A-43D3-8B79-37D633B846F1}">
                  <asvg:svgBlip xmlns:asvg="http://schemas.microsoft.com/office/drawing/2016/SVG/main" r:embed="rId6"/>
                </a:ext>
              </a:extLst>
            </a:blip>
            <a:stretch>
              <a:fillRect/>
            </a:stretch>
          </a:blipFill>
        </p:spPr>
        <p:txBody>
          <a:bodyPr>
            <a:noAutofit/>
          </a:bodyPr>
          <a:lstStyle/>
          <a:p>
            <a:endParaRPr lang="de-AT"/>
          </a:p>
        </p:txBody>
      </p:sp>
      <p:sp>
        <p:nvSpPr>
          <p:cNvPr id="48" name="Tabellenplatzhalter 18">
            <a:extLst>
              <a:ext uri="{FF2B5EF4-FFF2-40B4-BE49-F238E27FC236}">
                <a16:creationId xmlns:a16="http://schemas.microsoft.com/office/drawing/2014/main" id="{9EC78E12-A03D-0ECE-AED8-505C458238B2}"/>
              </a:ext>
            </a:extLst>
          </p:cNvPr>
          <p:cNvSpPr>
            <a:spLocks noGrp="1" noChangeAspect="1"/>
          </p:cNvSpPr>
          <p:nvPr>
            <p:ph type="tbl" sz="quarter" idx="32"/>
          </p:nvPr>
        </p:nvSpPr>
        <p:spPr>
          <a:xfrm>
            <a:off x="2947933" y="5251759"/>
            <a:ext cx="184034" cy="1040563"/>
          </a:xfrm>
          <a:blipFill>
            <a:blip>
              <a:extLst>
                <a:ext uri="{96DAC541-7B7A-43D3-8B79-37D633B846F1}">
                  <asvg:svgBlip xmlns:asvg="http://schemas.microsoft.com/office/drawing/2016/SVG/main" r:embed="rId7"/>
                </a:ext>
              </a:extLst>
            </a:blip>
            <a:stretch>
              <a:fillRect/>
            </a:stretch>
          </a:blipFill>
        </p:spPr>
        <p:txBody>
          <a:bodyPr>
            <a:noAutofit/>
          </a:bodyPr>
          <a:lstStyle/>
          <a:p>
            <a:endParaRPr lang="de-AT"/>
          </a:p>
        </p:txBody>
      </p:sp>
      <p:sp>
        <p:nvSpPr>
          <p:cNvPr id="49" name="Tabellenplatzhalter 18">
            <a:extLst>
              <a:ext uri="{FF2B5EF4-FFF2-40B4-BE49-F238E27FC236}">
                <a16:creationId xmlns:a16="http://schemas.microsoft.com/office/drawing/2014/main" id="{1DE5C6D5-E78D-9129-EA83-B017E0CC65C4}"/>
              </a:ext>
            </a:extLst>
          </p:cNvPr>
          <p:cNvSpPr>
            <a:spLocks noGrp="1" noChangeAspect="1"/>
          </p:cNvSpPr>
          <p:nvPr>
            <p:ph type="tbl" sz="quarter" idx="33"/>
          </p:nvPr>
        </p:nvSpPr>
        <p:spPr>
          <a:xfrm>
            <a:off x="4220166" y="5251759"/>
            <a:ext cx="184034" cy="1040563"/>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50" name="Tabellenplatzhalter 18">
            <a:extLst>
              <a:ext uri="{FF2B5EF4-FFF2-40B4-BE49-F238E27FC236}">
                <a16:creationId xmlns:a16="http://schemas.microsoft.com/office/drawing/2014/main" id="{EBF47888-FF5B-E266-D129-64942D604131}"/>
              </a:ext>
            </a:extLst>
          </p:cNvPr>
          <p:cNvSpPr>
            <a:spLocks noGrp="1" noChangeAspect="1"/>
          </p:cNvSpPr>
          <p:nvPr>
            <p:ph type="tbl" sz="quarter" idx="34"/>
          </p:nvPr>
        </p:nvSpPr>
        <p:spPr>
          <a:xfrm>
            <a:off x="5492399" y="5251759"/>
            <a:ext cx="184034" cy="1040563"/>
          </a:xfrm>
          <a:blipFill>
            <a:blip>
              <a:extLst>
                <a:ext uri="{96DAC541-7B7A-43D3-8B79-37D633B846F1}">
                  <asvg:svgBlip xmlns:asvg="http://schemas.microsoft.com/office/drawing/2016/SVG/main" r:embed="rId8"/>
                </a:ext>
              </a:extLst>
            </a:blip>
            <a:stretch>
              <a:fillRect/>
            </a:stretch>
          </a:blipFill>
        </p:spPr>
        <p:txBody>
          <a:bodyPr>
            <a:noAutofit/>
          </a:bodyPr>
          <a:lstStyle/>
          <a:p>
            <a:endParaRPr lang="de-AT"/>
          </a:p>
        </p:txBody>
      </p:sp>
      <p:sp>
        <p:nvSpPr>
          <p:cNvPr id="9" name="Textplatzhalter 14">
            <a:extLst>
              <a:ext uri="{FF2B5EF4-FFF2-40B4-BE49-F238E27FC236}">
                <a16:creationId xmlns:a16="http://schemas.microsoft.com/office/drawing/2014/main" id="{90DFF94F-BE52-A50A-6206-32572A719A3A}"/>
              </a:ext>
            </a:extLst>
          </p:cNvPr>
          <p:cNvSpPr>
            <a:spLocks noGrp="1" noChangeAspect="1"/>
          </p:cNvSpPr>
          <p:nvPr>
            <p:ph type="body" sz="quarter" idx="17" hasCustomPrompt="1"/>
          </p:nvPr>
        </p:nvSpPr>
        <p:spPr>
          <a:xfrm>
            <a:off x="352304" y="2873199"/>
            <a:ext cx="1073250" cy="2756000"/>
          </a:xfrm>
          <a:prstGeom prst="ellipse">
            <a:avLst/>
          </a:prstGeom>
          <a:solidFill>
            <a:schemeClr val="tx1"/>
          </a:solidFill>
          <a:ln w="12700">
            <a:solidFill>
              <a:schemeClr val="tx1"/>
            </a:solidFill>
          </a:ln>
        </p:spPr>
        <p:txBody>
          <a:bodyPr anchor="ctr">
            <a:noAutofit/>
          </a:bodyPr>
          <a:lstStyle>
            <a:lvl1pPr algn="ctr">
              <a:spcAft>
                <a:spcPts val="0"/>
              </a:spcAft>
              <a:defRPr>
                <a:solidFill>
                  <a:schemeClr val="bg1"/>
                </a:solidFill>
              </a:defRPr>
            </a:lvl1pPr>
            <a:lvl5pPr>
              <a:defRPr/>
            </a:lvl5pPr>
          </a:lstStyle>
          <a:p>
            <a:pPr lvl="0"/>
            <a:r>
              <a:rPr lang="de-DE" err="1"/>
              <a:t>Lorem</a:t>
            </a:r>
            <a:endParaRPr lang="de-DE"/>
          </a:p>
          <a:p>
            <a:pPr lvl="0"/>
            <a:r>
              <a:rPr lang="de-DE"/>
              <a:t>Ipsum</a:t>
            </a:r>
          </a:p>
        </p:txBody>
      </p:sp>
      <p:sp>
        <p:nvSpPr>
          <p:cNvPr id="42" name="Textplatzhalter 14">
            <a:extLst>
              <a:ext uri="{FF2B5EF4-FFF2-40B4-BE49-F238E27FC236}">
                <a16:creationId xmlns:a16="http://schemas.microsoft.com/office/drawing/2014/main" id="{66817597-055C-E4C3-6A3B-AA23255DD162}"/>
              </a:ext>
            </a:extLst>
          </p:cNvPr>
          <p:cNvSpPr>
            <a:spLocks noGrp="1" noChangeAspect="1"/>
          </p:cNvSpPr>
          <p:nvPr>
            <p:ph type="body" sz="quarter" idx="27" hasCustomPrompt="1"/>
          </p:nvPr>
        </p:nvSpPr>
        <p:spPr>
          <a:xfrm>
            <a:off x="1622339" y="2873199"/>
            <a:ext cx="1073250" cy="2756000"/>
          </a:xfrm>
          <a:prstGeom prst="ellipse">
            <a:avLst/>
          </a:prstGeom>
          <a:solidFill>
            <a:schemeClr val="accent1"/>
          </a:solidFill>
          <a:ln w="12700">
            <a:solidFill>
              <a:schemeClr val="accent1"/>
            </a:solidFill>
          </a:ln>
        </p:spPr>
        <p:txBody>
          <a:bodyPr anchor="ctr">
            <a:noAutofit/>
          </a:bodyPr>
          <a:lstStyle>
            <a:lvl1pPr algn="ctr">
              <a:spcAft>
                <a:spcPts val="0"/>
              </a:spcAft>
              <a:defRPr>
                <a:solidFill>
                  <a:schemeClr val="bg1"/>
                </a:solidFill>
              </a:defRPr>
            </a:lvl1pPr>
            <a:lvl5pPr>
              <a:defRPr/>
            </a:lvl5pPr>
          </a:lstStyle>
          <a:p>
            <a:pPr lvl="0"/>
            <a:r>
              <a:rPr lang="de-DE" err="1"/>
              <a:t>Lorem</a:t>
            </a:r>
            <a:endParaRPr lang="de-DE"/>
          </a:p>
          <a:p>
            <a:pPr lvl="0"/>
            <a:r>
              <a:rPr lang="de-DE"/>
              <a:t>Ipsum</a:t>
            </a:r>
          </a:p>
        </p:txBody>
      </p:sp>
      <p:sp>
        <p:nvSpPr>
          <p:cNvPr id="44" name="Textplatzhalter 14">
            <a:extLst>
              <a:ext uri="{FF2B5EF4-FFF2-40B4-BE49-F238E27FC236}">
                <a16:creationId xmlns:a16="http://schemas.microsoft.com/office/drawing/2014/main" id="{D23AAEC7-6098-5EE0-CA7D-DADBE06848B5}"/>
              </a:ext>
            </a:extLst>
          </p:cNvPr>
          <p:cNvSpPr>
            <a:spLocks noGrp="1" noChangeAspect="1"/>
          </p:cNvSpPr>
          <p:nvPr>
            <p:ph type="body" sz="quarter" idx="28" hasCustomPrompt="1"/>
          </p:nvPr>
        </p:nvSpPr>
        <p:spPr>
          <a:xfrm>
            <a:off x="2892375" y="2873199"/>
            <a:ext cx="1073250" cy="2756000"/>
          </a:xfrm>
          <a:prstGeom prst="ellipse">
            <a:avLst/>
          </a:prstGeom>
          <a:solidFill>
            <a:schemeClr val="accent2"/>
          </a:solidFill>
          <a:ln w="12700">
            <a:solidFill>
              <a:schemeClr val="accent2"/>
            </a:solidFill>
          </a:ln>
        </p:spPr>
        <p:txBody>
          <a:bodyPr anchor="ctr">
            <a:noAutofit/>
          </a:bodyPr>
          <a:lstStyle>
            <a:lvl1pPr algn="ctr">
              <a:spcAft>
                <a:spcPts val="0"/>
              </a:spcAft>
              <a:defRPr>
                <a:solidFill>
                  <a:schemeClr val="bg1"/>
                </a:solidFill>
              </a:defRPr>
            </a:lvl1pPr>
            <a:lvl5pPr>
              <a:defRPr/>
            </a:lvl5pPr>
          </a:lstStyle>
          <a:p>
            <a:pPr lvl="0"/>
            <a:r>
              <a:rPr lang="de-DE" err="1"/>
              <a:t>Lorem</a:t>
            </a:r>
            <a:endParaRPr lang="de-DE"/>
          </a:p>
          <a:p>
            <a:pPr lvl="0"/>
            <a:r>
              <a:rPr lang="de-DE"/>
              <a:t>Ipsum</a:t>
            </a:r>
          </a:p>
        </p:txBody>
      </p:sp>
      <p:sp>
        <p:nvSpPr>
          <p:cNvPr id="45" name="Textplatzhalter 14">
            <a:extLst>
              <a:ext uri="{FF2B5EF4-FFF2-40B4-BE49-F238E27FC236}">
                <a16:creationId xmlns:a16="http://schemas.microsoft.com/office/drawing/2014/main" id="{1B8B1A01-6D15-C88E-70E5-F272B5C48E48}"/>
              </a:ext>
            </a:extLst>
          </p:cNvPr>
          <p:cNvSpPr>
            <a:spLocks noGrp="1" noChangeAspect="1"/>
          </p:cNvSpPr>
          <p:nvPr>
            <p:ph type="body" sz="quarter" idx="29" hasCustomPrompt="1"/>
          </p:nvPr>
        </p:nvSpPr>
        <p:spPr>
          <a:xfrm>
            <a:off x="4162411" y="2873199"/>
            <a:ext cx="1073250" cy="2756000"/>
          </a:xfrm>
          <a:prstGeom prst="ellipse">
            <a:avLst/>
          </a:prstGeom>
          <a:solidFill>
            <a:schemeClr val="bg1"/>
          </a:solidFill>
          <a:ln w="12700">
            <a:solidFill>
              <a:schemeClr val="tx1"/>
            </a:solidFill>
          </a:ln>
        </p:spPr>
        <p:txBody>
          <a:bodyPr anchor="ctr">
            <a:noAutofit/>
          </a:bodyPr>
          <a:lstStyle>
            <a:lvl1pPr algn="ctr">
              <a:spcAft>
                <a:spcPts val="0"/>
              </a:spcAft>
              <a:defRPr>
                <a:solidFill>
                  <a:schemeClr val="tx1"/>
                </a:solidFill>
              </a:defRPr>
            </a:lvl1pPr>
            <a:lvl5pPr>
              <a:defRPr/>
            </a:lvl5pPr>
          </a:lstStyle>
          <a:p>
            <a:pPr lvl="0"/>
            <a:r>
              <a:rPr lang="de-DE" err="1"/>
              <a:t>Lorem</a:t>
            </a:r>
            <a:endParaRPr lang="de-DE"/>
          </a:p>
          <a:p>
            <a:pPr lvl="0"/>
            <a:r>
              <a:rPr lang="de-DE"/>
              <a:t>Ipsum</a:t>
            </a:r>
          </a:p>
        </p:txBody>
      </p:sp>
      <p:sp>
        <p:nvSpPr>
          <p:cNvPr id="46" name="Textplatzhalter 14">
            <a:extLst>
              <a:ext uri="{FF2B5EF4-FFF2-40B4-BE49-F238E27FC236}">
                <a16:creationId xmlns:a16="http://schemas.microsoft.com/office/drawing/2014/main" id="{8A765993-45CD-BEC8-EC85-AFDBF90D1A49}"/>
              </a:ext>
            </a:extLst>
          </p:cNvPr>
          <p:cNvSpPr>
            <a:spLocks noGrp="1" noChangeAspect="1"/>
          </p:cNvSpPr>
          <p:nvPr>
            <p:ph type="body" sz="quarter" idx="30" hasCustomPrompt="1"/>
          </p:nvPr>
        </p:nvSpPr>
        <p:spPr>
          <a:xfrm>
            <a:off x="5432447" y="2873199"/>
            <a:ext cx="1073250" cy="2756000"/>
          </a:xfrm>
          <a:prstGeom prst="ellipse">
            <a:avLst/>
          </a:prstGeom>
          <a:solidFill>
            <a:schemeClr val="accent3"/>
          </a:solidFill>
          <a:ln w="12700">
            <a:solidFill>
              <a:schemeClr val="accent3"/>
            </a:solidFill>
          </a:ln>
        </p:spPr>
        <p:txBody>
          <a:bodyPr anchor="ctr">
            <a:noAutofit/>
          </a:bodyPr>
          <a:lstStyle>
            <a:lvl1pPr algn="ctr">
              <a:spcAft>
                <a:spcPts val="0"/>
              </a:spcAft>
              <a:defRPr>
                <a:solidFill>
                  <a:schemeClr val="tx1"/>
                </a:solidFill>
              </a:defRPr>
            </a:lvl1pPr>
            <a:lvl5pPr>
              <a:defRPr/>
            </a:lvl5pPr>
          </a:lstStyle>
          <a:p>
            <a:pPr lvl="0"/>
            <a:r>
              <a:rPr lang="de-DE" err="1"/>
              <a:t>Lorem</a:t>
            </a:r>
            <a:endParaRPr lang="de-DE"/>
          </a:p>
          <a:p>
            <a:pPr lvl="0"/>
            <a:r>
              <a:rPr lang="de-DE"/>
              <a:t>Ipsum</a:t>
            </a:r>
          </a:p>
        </p:txBody>
      </p:sp>
    </p:spTree>
    <p:extLst>
      <p:ext uri="{BB962C8B-B14F-4D97-AF65-F5344CB8AC3E}">
        <p14:creationId xmlns:p14="http://schemas.microsoft.com/office/powerpoint/2010/main" val="1836259006"/>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guide id="4" orient="horz" pos="330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genda Zeitplan">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1567766897"/>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17" name="Textplatzhalter 11">
            <a:extLst>
              <a:ext uri="{FF2B5EF4-FFF2-40B4-BE49-F238E27FC236}">
                <a16:creationId xmlns:a16="http://schemas.microsoft.com/office/drawing/2014/main" id="{6A3CA631-153D-90E0-C18F-74DFF24236EE}"/>
              </a:ext>
            </a:extLst>
          </p:cNvPr>
          <p:cNvSpPr>
            <a:spLocks noGrp="1"/>
          </p:cNvSpPr>
          <p:nvPr>
            <p:ph type="body" sz="quarter" idx="20"/>
          </p:nvPr>
        </p:nvSpPr>
        <p:spPr>
          <a:xfrm>
            <a:off x="291555" y="260117"/>
            <a:ext cx="1115750" cy="4033248"/>
          </a:xfrm>
          <a:prstGeom prst="rect">
            <a:avLst/>
          </a:prstGeom>
          <a:ln w="6350">
            <a:noFill/>
          </a:ln>
        </p:spPr>
        <p:txBody>
          <a:bodyPr lIns="0" tIns="0" rIns="0" bIns="72000" anchor="b">
            <a:spAutoFit/>
          </a:bodyPr>
          <a:lstStyle>
            <a:lvl1pPr algn="ctr">
              <a:spcAft>
                <a:spcPts val="650"/>
              </a:spcAft>
              <a:defRPr sz="2167" b="0"/>
            </a:lvl1pPr>
            <a:lvl2pPr marL="194994" indent="-194994" algn="ctr">
              <a:spcAft>
                <a:spcPts val="0"/>
              </a:spcAft>
              <a:buFont typeface="Arial" panose="020B0604020202020204" pitchFamily="34" charset="0"/>
              <a:buChar char="•"/>
              <a:defRPr sz="1950"/>
            </a:lvl2pPr>
            <a:lvl3pPr marL="428987" indent="-233993" algn="ctr">
              <a:buFont typeface="Courier New" panose="02070309020205020404" pitchFamily="49" charset="0"/>
              <a:buChar char="o"/>
              <a:defRPr sz="1950"/>
            </a:lvl3pPr>
            <a:lvl4pPr marL="623981" indent="-194994" algn="ctr">
              <a:buFont typeface="Shadows Into Light Two" panose="02000506000000020004" pitchFamily="2" charset="0"/>
              <a:buChar char="–"/>
              <a:defRPr sz="1950"/>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6" name="Foliennummernplatzhalter 5">
            <a:extLst>
              <a:ext uri="{FF2B5EF4-FFF2-40B4-BE49-F238E27FC236}">
                <a16:creationId xmlns:a16="http://schemas.microsoft.com/office/drawing/2014/main" id="{594A46C4-3D60-AA75-62B5-115756E0DE15}"/>
              </a:ext>
            </a:extLst>
          </p:cNvPr>
          <p:cNvSpPr>
            <a:spLocks noGrp="1"/>
          </p:cNvSpPr>
          <p:nvPr>
            <p:ph type="sldNum" sz="quarter" idx="16"/>
          </p:nvPr>
        </p:nvSpPr>
        <p:spPr/>
        <p:txBody>
          <a:bodyPr/>
          <a:lstStyle/>
          <a:p>
            <a:fld id="{F2454CFE-9BA6-4397-B421-564689C7EACB}" type="slidenum">
              <a:rPr lang="de-AT" smtClean="0"/>
              <a:pPr/>
              <a:t>‹Nr.›</a:t>
            </a:fld>
            <a:endParaRPr lang="de-AT"/>
          </a:p>
        </p:txBody>
      </p:sp>
      <p:sp>
        <p:nvSpPr>
          <p:cNvPr id="18" name="Textplatzhalter 11">
            <a:extLst>
              <a:ext uri="{FF2B5EF4-FFF2-40B4-BE49-F238E27FC236}">
                <a16:creationId xmlns:a16="http://schemas.microsoft.com/office/drawing/2014/main" id="{F632F32E-1AB2-0FE2-466A-CAF771C34E23}"/>
              </a:ext>
            </a:extLst>
          </p:cNvPr>
          <p:cNvSpPr>
            <a:spLocks noGrp="1"/>
          </p:cNvSpPr>
          <p:nvPr>
            <p:ph type="body" sz="quarter" idx="42"/>
          </p:nvPr>
        </p:nvSpPr>
        <p:spPr>
          <a:xfrm>
            <a:off x="1028421" y="6881927"/>
            <a:ext cx="1115750" cy="4033248"/>
          </a:xfrm>
          <a:prstGeom prst="rect">
            <a:avLst/>
          </a:prstGeom>
          <a:ln w="6350">
            <a:noFill/>
          </a:ln>
        </p:spPr>
        <p:txBody>
          <a:bodyPr lIns="0" tIns="72000" rIns="0" bIns="0">
            <a:spAutoFit/>
          </a:bodyPr>
          <a:lstStyle>
            <a:lvl1pPr algn="ctr">
              <a:spcAft>
                <a:spcPts val="650"/>
              </a:spcAft>
              <a:defRPr sz="2167" b="0">
                <a:solidFill>
                  <a:schemeClr val="accent6"/>
                </a:solidFill>
              </a:defRPr>
            </a:lvl1pPr>
            <a:lvl2pPr marL="194994" indent="-194994" algn="ctr">
              <a:spcAft>
                <a:spcPts val="0"/>
              </a:spcAft>
              <a:buFont typeface="Arial" panose="020B0604020202020204" pitchFamily="34" charset="0"/>
              <a:buChar char="•"/>
              <a:defRPr sz="1950">
                <a:solidFill>
                  <a:schemeClr val="accent6"/>
                </a:solidFill>
              </a:defRPr>
            </a:lvl2pPr>
            <a:lvl3pPr marL="428987" indent="-233993" algn="ctr">
              <a:buFont typeface="Courier New" panose="02070309020205020404" pitchFamily="49" charset="0"/>
              <a:buChar char="o"/>
              <a:defRPr sz="1950">
                <a:solidFill>
                  <a:schemeClr val="accent6"/>
                </a:solidFill>
              </a:defRPr>
            </a:lvl3pPr>
            <a:lvl4pPr marL="623981" indent="-194994" algn="ctr">
              <a:buFont typeface="Shadows Into Light Two" panose="02000506000000020004" pitchFamily="2" charset="0"/>
              <a:buChar char="–"/>
              <a:defRPr sz="1950">
                <a:solidFill>
                  <a:schemeClr val="accent6"/>
                </a:solidFill>
              </a:defRPr>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19" name="Textplatzhalter 11">
            <a:extLst>
              <a:ext uri="{FF2B5EF4-FFF2-40B4-BE49-F238E27FC236}">
                <a16:creationId xmlns:a16="http://schemas.microsoft.com/office/drawing/2014/main" id="{AC778619-55C1-7C44-55BB-0C229A1A4B35}"/>
              </a:ext>
            </a:extLst>
          </p:cNvPr>
          <p:cNvSpPr>
            <a:spLocks noGrp="1"/>
          </p:cNvSpPr>
          <p:nvPr>
            <p:ph type="body" sz="quarter" idx="43"/>
          </p:nvPr>
        </p:nvSpPr>
        <p:spPr>
          <a:xfrm>
            <a:off x="1765288" y="260117"/>
            <a:ext cx="1115750" cy="4033248"/>
          </a:xfrm>
          <a:prstGeom prst="rect">
            <a:avLst/>
          </a:prstGeom>
          <a:ln w="6350">
            <a:noFill/>
          </a:ln>
        </p:spPr>
        <p:txBody>
          <a:bodyPr lIns="0" tIns="0" rIns="0" bIns="72000" anchor="b">
            <a:spAutoFit/>
          </a:bodyPr>
          <a:lstStyle>
            <a:lvl1pPr algn="ctr">
              <a:spcAft>
                <a:spcPts val="650"/>
              </a:spcAft>
              <a:defRPr sz="2167" b="0">
                <a:solidFill>
                  <a:schemeClr val="accent2"/>
                </a:solidFill>
              </a:defRPr>
            </a:lvl1pPr>
            <a:lvl2pPr marL="194994" indent="-194994" algn="ctr">
              <a:spcAft>
                <a:spcPts val="0"/>
              </a:spcAft>
              <a:buFont typeface="Arial" panose="020B0604020202020204" pitchFamily="34" charset="0"/>
              <a:buChar char="•"/>
              <a:defRPr sz="1950">
                <a:solidFill>
                  <a:schemeClr val="accent2"/>
                </a:solidFill>
              </a:defRPr>
            </a:lvl2pPr>
            <a:lvl3pPr marL="428987" indent="-233993" algn="ctr">
              <a:buFont typeface="Courier New" panose="02070309020205020404" pitchFamily="49" charset="0"/>
              <a:buChar char="o"/>
              <a:defRPr sz="1950">
                <a:solidFill>
                  <a:schemeClr val="accent2"/>
                </a:solidFill>
              </a:defRPr>
            </a:lvl3pPr>
            <a:lvl4pPr marL="623981" indent="-194994" algn="ctr">
              <a:buFont typeface="Shadows Into Light Two" panose="02000506000000020004" pitchFamily="2" charset="0"/>
              <a:buChar char="–"/>
              <a:defRPr sz="1950">
                <a:solidFill>
                  <a:schemeClr val="accent2"/>
                </a:solidFill>
              </a:defRPr>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0" name="Textplatzhalter 11">
            <a:extLst>
              <a:ext uri="{FF2B5EF4-FFF2-40B4-BE49-F238E27FC236}">
                <a16:creationId xmlns:a16="http://schemas.microsoft.com/office/drawing/2014/main" id="{BD7B0250-5CE1-3273-A7D4-35886ECDC708}"/>
              </a:ext>
            </a:extLst>
          </p:cNvPr>
          <p:cNvSpPr>
            <a:spLocks noGrp="1"/>
          </p:cNvSpPr>
          <p:nvPr>
            <p:ph type="body" sz="quarter" idx="44"/>
          </p:nvPr>
        </p:nvSpPr>
        <p:spPr>
          <a:xfrm>
            <a:off x="2502154" y="6881927"/>
            <a:ext cx="1115750" cy="4033248"/>
          </a:xfrm>
          <a:prstGeom prst="rect">
            <a:avLst/>
          </a:prstGeom>
          <a:ln w="6350">
            <a:noFill/>
          </a:ln>
        </p:spPr>
        <p:txBody>
          <a:bodyPr lIns="0" tIns="72000" rIns="0" bIns="0">
            <a:spAutoFit/>
          </a:bodyPr>
          <a:lstStyle>
            <a:lvl1pPr algn="ctr">
              <a:spcAft>
                <a:spcPts val="650"/>
              </a:spcAft>
              <a:defRPr sz="2167" b="0">
                <a:solidFill>
                  <a:schemeClr val="accent3"/>
                </a:solidFill>
              </a:defRPr>
            </a:lvl1pPr>
            <a:lvl2pPr marL="194994" indent="-194994" algn="ctr">
              <a:spcAft>
                <a:spcPts val="0"/>
              </a:spcAft>
              <a:buFont typeface="Arial" panose="020B0604020202020204" pitchFamily="34" charset="0"/>
              <a:buChar char="•"/>
              <a:defRPr sz="1950">
                <a:solidFill>
                  <a:schemeClr val="accent3"/>
                </a:solidFill>
              </a:defRPr>
            </a:lvl2pPr>
            <a:lvl3pPr marL="428987" indent="-233993" algn="ctr">
              <a:buFont typeface="Courier New" panose="02070309020205020404" pitchFamily="49" charset="0"/>
              <a:buChar char="o"/>
              <a:defRPr sz="1950">
                <a:solidFill>
                  <a:schemeClr val="accent3"/>
                </a:solidFill>
              </a:defRPr>
            </a:lvl3pPr>
            <a:lvl4pPr marL="623981" indent="-194994" algn="ctr">
              <a:buFont typeface="Shadows Into Light Two" panose="02000506000000020004" pitchFamily="2" charset="0"/>
              <a:buChar char="–"/>
              <a:defRPr sz="1950">
                <a:solidFill>
                  <a:schemeClr val="accent3"/>
                </a:solidFill>
              </a:defRPr>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1" name="Textplatzhalter 11">
            <a:extLst>
              <a:ext uri="{FF2B5EF4-FFF2-40B4-BE49-F238E27FC236}">
                <a16:creationId xmlns:a16="http://schemas.microsoft.com/office/drawing/2014/main" id="{7556A155-8475-2955-958C-1C60431B7B6F}"/>
              </a:ext>
            </a:extLst>
          </p:cNvPr>
          <p:cNvSpPr>
            <a:spLocks noGrp="1"/>
          </p:cNvSpPr>
          <p:nvPr>
            <p:ph type="body" sz="quarter" idx="45"/>
          </p:nvPr>
        </p:nvSpPr>
        <p:spPr>
          <a:xfrm>
            <a:off x="3239021" y="260117"/>
            <a:ext cx="1115750" cy="4033248"/>
          </a:xfrm>
          <a:prstGeom prst="rect">
            <a:avLst/>
          </a:prstGeom>
          <a:ln w="6350">
            <a:noFill/>
          </a:ln>
        </p:spPr>
        <p:txBody>
          <a:bodyPr lIns="0" tIns="0" rIns="0" bIns="72000" anchor="b">
            <a:spAutoFit/>
          </a:bodyPr>
          <a:lstStyle>
            <a:lvl1pPr algn="ctr">
              <a:spcAft>
                <a:spcPts val="650"/>
              </a:spcAft>
              <a:defRPr sz="2167" b="0"/>
            </a:lvl1pPr>
            <a:lvl2pPr marL="194994" indent="-194994" algn="ctr">
              <a:spcAft>
                <a:spcPts val="0"/>
              </a:spcAft>
              <a:buFont typeface="Arial" panose="020B0604020202020204" pitchFamily="34" charset="0"/>
              <a:buChar char="•"/>
              <a:defRPr sz="1950"/>
            </a:lvl2pPr>
            <a:lvl3pPr marL="428987" indent="-233993" algn="ctr">
              <a:buFont typeface="Courier New" panose="02070309020205020404" pitchFamily="49" charset="0"/>
              <a:buChar char="o"/>
              <a:defRPr sz="1950"/>
            </a:lvl3pPr>
            <a:lvl4pPr marL="623981" indent="-194994" algn="ctr">
              <a:buFont typeface="Shadows Into Light Two" panose="02000506000000020004" pitchFamily="2" charset="0"/>
              <a:buChar char="–"/>
              <a:defRPr sz="1950"/>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2" name="Textplatzhalter 11">
            <a:extLst>
              <a:ext uri="{FF2B5EF4-FFF2-40B4-BE49-F238E27FC236}">
                <a16:creationId xmlns:a16="http://schemas.microsoft.com/office/drawing/2014/main" id="{9A7C2980-A00C-1F3B-E27F-F7B9FB58A25B}"/>
              </a:ext>
            </a:extLst>
          </p:cNvPr>
          <p:cNvSpPr>
            <a:spLocks noGrp="1"/>
          </p:cNvSpPr>
          <p:nvPr>
            <p:ph type="body" sz="quarter" idx="46"/>
          </p:nvPr>
        </p:nvSpPr>
        <p:spPr>
          <a:xfrm>
            <a:off x="3975887" y="6881927"/>
            <a:ext cx="1115750" cy="4033248"/>
          </a:xfrm>
          <a:prstGeom prst="rect">
            <a:avLst/>
          </a:prstGeom>
          <a:ln w="6350">
            <a:noFill/>
          </a:ln>
        </p:spPr>
        <p:txBody>
          <a:bodyPr lIns="0" tIns="72000" rIns="0" bIns="0">
            <a:spAutoFit/>
          </a:bodyPr>
          <a:lstStyle>
            <a:lvl1pPr algn="ctr">
              <a:spcAft>
                <a:spcPts val="650"/>
              </a:spcAft>
              <a:defRPr sz="2167" b="0">
                <a:solidFill>
                  <a:schemeClr val="accent5"/>
                </a:solidFill>
              </a:defRPr>
            </a:lvl1pPr>
            <a:lvl2pPr marL="194994" indent="-194994" algn="ctr">
              <a:spcAft>
                <a:spcPts val="0"/>
              </a:spcAft>
              <a:buFont typeface="Arial" panose="020B0604020202020204" pitchFamily="34" charset="0"/>
              <a:buChar char="•"/>
              <a:defRPr sz="1950">
                <a:solidFill>
                  <a:schemeClr val="accent5"/>
                </a:solidFill>
              </a:defRPr>
            </a:lvl2pPr>
            <a:lvl3pPr marL="428987" indent="-233993" algn="ctr">
              <a:buFont typeface="Courier New" panose="02070309020205020404" pitchFamily="49" charset="0"/>
              <a:buChar char="o"/>
              <a:defRPr sz="1950">
                <a:solidFill>
                  <a:schemeClr val="accent5"/>
                </a:solidFill>
              </a:defRPr>
            </a:lvl3pPr>
            <a:lvl4pPr marL="623981" indent="-194994" algn="ctr">
              <a:buFont typeface="Shadows Into Light Two" panose="02000506000000020004" pitchFamily="2" charset="0"/>
              <a:buChar char="–"/>
              <a:defRPr sz="1950">
                <a:solidFill>
                  <a:schemeClr val="accent5"/>
                </a:solidFill>
              </a:defRPr>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3" name="Textplatzhalter 11">
            <a:extLst>
              <a:ext uri="{FF2B5EF4-FFF2-40B4-BE49-F238E27FC236}">
                <a16:creationId xmlns:a16="http://schemas.microsoft.com/office/drawing/2014/main" id="{ED5F9B08-169E-0F59-9CEF-BFE48DC8A1D7}"/>
              </a:ext>
            </a:extLst>
          </p:cNvPr>
          <p:cNvSpPr>
            <a:spLocks noGrp="1"/>
          </p:cNvSpPr>
          <p:nvPr>
            <p:ph type="body" sz="quarter" idx="47"/>
          </p:nvPr>
        </p:nvSpPr>
        <p:spPr>
          <a:xfrm>
            <a:off x="4712754" y="260117"/>
            <a:ext cx="1115750" cy="4033248"/>
          </a:xfrm>
          <a:prstGeom prst="rect">
            <a:avLst/>
          </a:prstGeom>
          <a:ln w="6350">
            <a:noFill/>
          </a:ln>
        </p:spPr>
        <p:txBody>
          <a:bodyPr lIns="0" tIns="0" rIns="0" bIns="72000" anchor="b">
            <a:spAutoFit/>
          </a:bodyPr>
          <a:lstStyle>
            <a:lvl1pPr algn="ctr">
              <a:spcAft>
                <a:spcPts val="650"/>
              </a:spcAft>
              <a:defRPr sz="2167" b="0">
                <a:solidFill>
                  <a:schemeClr val="tx2"/>
                </a:solidFill>
              </a:defRPr>
            </a:lvl1pPr>
            <a:lvl2pPr marL="194994" indent="-194994" algn="ctr">
              <a:spcAft>
                <a:spcPts val="0"/>
              </a:spcAft>
              <a:buFont typeface="Arial" panose="020B0604020202020204" pitchFamily="34" charset="0"/>
              <a:buChar char="•"/>
              <a:defRPr sz="1950">
                <a:solidFill>
                  <a:schemeClr val="tx2"/>
                </a:solidFill>
              </a:defRPr>
            </a:lvl2pPr>
            <a:lvl3pPr marL="428987" indent="-233993" algn="ctr">
              <a:buFont typeface="Courier New" panose="02070309020205020404" pitchFamily="49" charset="0"/>
              <a:buChar char="o"/>
              <a:defRPr sz="1950">
                <a:solidFill>
                  <a:schemeClr val="tx2"/>
                </a:solidFill>
              </a:defRPr>
            </a:lvl3pPr>
            <a:lvl4pPr marL="623981" indent="-194994" algn="ctr">
              <a:buFont typeface="Shadows Into Light Two" panose="02000506000000020004" pitchFamily="2" charset="0"/>
              <a:buChar char="–"/>
              <a:defRPr sz="1950">
                <a:solidFill>
                  <a:schemeClr val="tx2"/>
                </a:solidFill>
              </a:defRPr>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24" name="Textplatzhalter 11">
            <a:extLst>
              <a:ext uri="{FF2B5EF4-FFF2-40B4-BE49-F238E27FC236}">
                <a16:creationId xmlns:a16="http://schemas.microsoft.com/office/drawing/2014/main" id="{AE23818B-AD71-1923-E692-C512DED09AF2}"/>
              </a:ext>
            </a:extLst>
          </p:cNvPr>
          <p:cNvSpPr>
            <a:spLocks noGrp="1"/>
          </p:cNvSpPr>
          <p:nvPr>
            <p:ph type="body" sz="quarter" idx="48"/>
          </p:nvPr>
        </p:nvSpPr>
        <p:spPr>
          <a:xfrm>
            <a:off x="5449621" y="6881927"/>
            <a:ext cx="1115750" cy="4033248"/>
          </a:xfrm>
          <a:prstGeom prst="rect">
            <a:avLst/>
          </a:prstGeom>
          <a:ln w="6350">
            <a:noFill/>
          </a:ln>
        </p:spPr>
        <p:txBody>
          <a:bodyPr lIns="0" tIns="72000" rIns="0" bIns="0">
            <a:spAutoFit/>
          </a:bodyPr>
          <a:lstStyle>
            <a:lvl1pPr algn="ctr">
              <a:spcAft>
                <a:spcPts val="650"/>
              </a:spcAft>
              <a:defRPr sz="2167" b="0">
                <a:solidFill>
                  <a:schemeClr val="accent4"/>
                </a:solidFill>
              </a:defRPr>
            </a:lvl1pPr>
            <a:lvl2pPr marL="194994" indent="-194994" algn="ctr">
              <a:spcAft>
                <a:spcPts val="0"/>
              </a:spcAft>
              <a:buFont typeface="Arial" panose="020B0604020202020204" pitchFamily="34" charset="0"/>
              <a:buChar char="•"/>
              <a:defRPr sz="1950">
                <a:solidFill>
                  <a:schemeClr val="accent4"/>
                </a:solidFill>
              </a:defRPr>
            </a:lvl2pPr>
            <a:lvl3pPr marL="428987" indent="-233993" algn="ctr">
              <a:buFont typeface="Courier New" panose="02070309020205020404" pitchFamily="49" charset="0"/>
              <a:buChar char="o"/>
              <a:defRPr sz="1950">
                <a:solidFill>
                  <a:schemeClr val="accent4"/>
                </a:solidFill>
              </a:defRPr>
            </a:lvl3pPr>
            <a:lvl4pPr marL="623981" indent="-194994" algn="ctr">
              <a:buFont typeface="Shadows Into Light Two" panose="02000506000000020004" pitchFamily="2" charset="0"/>
              <a:buChar char="–"/>
              <a:defRPr sz="1950">
                <a:solidFill>
                  <a:schemeClr val="accent4"/>
                </a:solidFill>
              </a:defRPr>
            </a:lvl4pPr>
            <a:lvl5pPr>
              <a:buFont typeface="Shadows Into Light Two" panose="02000506000000020004" pitchFamily="2" charset="0"/>
              <a:buChar char="–"/>
              <a:defRPr sz="1733"/>
            </a:lvl5pPr>
          </a:lstStyle>
          <a:p>
            <a:pPr lvl="0"/>
            <a:r>
              <a:rPr lang="de-DE"/>
              <a:t>Mastertextformat bearbeiten</a:t>
            </a:r>
          </a:p>
          <a:p>
            <a:pPr lvl="1"/>
            <a:r>
              <a:rPr lang="de-DE"/>
              <a:t>Zweite Ebene</a:t>
            </a:r>
          </a:p>
          <a:p>
            <a:pPr lvl="2"/>
            <a:r>
              <a:rPr lang="de-DE"/>
              <a:t>Dritte Ebene</a:t>
            </a:r>
          </a:p>
          <a:p>
            <a:pPr lvl="3"/>
            <a:r>
              <a:rPr lang="de-DE"/>
              <a:t>Vierte Ebene</a:t>
            </a:r>
          </a:p>
        </p:txBody>
      </p:sp>
      <p:sp>
        <p:nvSpPr>
          <p:cNvPr id="50" name="Tabellenplatzhalter 18">
            <a:extLst>
              <a:ext uri="{FF2B5EF4-FFF2-40B4-BE49-F238E27FC236}">
                <a16:creationId xmlns:a16="http://schemas.microsoft.com/office/drawing/2014/main" id="{EBF47888-FF5B-E266-D129-64942D604131}"/>
              </a:ext>
            </a:extLst>
          </p:cNvPr>
          <p:cNvSpPr>
            <a:spLocks noGrp="1" noChangeAspect="1"/>
          </p:cNvSpPr>
          <p:nvPr>
            <p:ph type="tbl" sz="quarter" idx="34"/>
          </p:nvPr>
        </p:nvSpPr>
        <p:spPr>
          <a:xfrm>
            <a:off x="812979" y="4293365"/>
            <a:ext cx="72900" cy="618281"/>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36" name="Tabellenplatzhalter 18">
            <a:extLst>
              <a:ext uri="{FF2B5EF4-FFF2-40B4-BE49-F238E27FC236}">
                <a16:creationId xmlns:a16="http://schemas.microsoft.com/office/drawing/2014/main" id="{89B8876E-90F8-8F5D-6612-1BB24194913D}"/>
              </a:ext>
            </a:extLst>
          </p:cNvPr>
          <p:cNvSpPr>
            <a:spLocks noGrp="1" noChangeAspect="1"/>
          </p:cNvSpPr>
          <p:nvPr>
            <p:ph type="tbl" sz="quarter" idx="49"/>
          </p:nvPr>
        </p:nvSpPr>
        <p:spPr>
          <a:xfrm flipV="1">
            <a:off x="1549846" y="6263648"/>
            <a:ext cx="72900" cy="618281"/>
          </a:xfrm>
          <a:blipFill>
            <a:blip>
              <a:extLst>
                <a:ext uri="{96DAC541-7B7A-43D3-8B79-37D633B846F1}">
                  <asvg:svgBlip xmlns:asvg="http://schemas.microsoft.com/office/drawing/2016/SVG/main" r:embed="rId6"/>
                </a:ext>
              </a:extLst>
            </a:blip>
            <a:stretch>
              <a:fillRect/>
            </a:stretch>
          </a:blipFill>
        </p:spPr>
        <p:txBody>
          <a:bodyPr>
            <a:noAutofit/>
          </a:bodyPr>
          <a:lstStyle/>
          <a:p>
            <a:endParaRPr lang="de-AT"/>
          </a:p>
        </p:txBody>
      </p:sp>
      <p:sp>
        <p:nvSpPr>
          <p:cNvPr id="37" name="Tabellenplatzhalter 18">
            <a:extLst>
              <a:ext uri="{FF2B5EF4-FFF2-40B4-BE49-F238E27FC236}">
                <a16:creationId xmlns:a16="http://schemas.microsoft.com/office/drawing/2014/main" id="{0D6CD678-5EE5-2A57-B759-3B02CB5B9001}"/>
              </a:ext>
            </a:extLst>
          </p:cNvPr>
          <p:cNvSpPr>
            <a:spLocks noGrp="1" noChangeAspect="1"/>
          </p:cNvSpPr>
          <p:nvPr>
            <p:ph type="tbl" sz="quarter" idx="50"/>
          </p:nvPr>
        </p:nvSpPr>
        <p:spPr>
          <a:xfrm flipV="1">
            <a:off x="3023579" y="6263648"/>
            <a:ext cx="72900" cy="618281"/>
          </a:xfrm>
          <a:blipFill>
            <a:blip>
              <a:extLst>
                <a:ext uri="{96DAC541-7B7A-43D3-8B79-37D633B846F1}">
                  <asvg:svgBlip xmlns:asvg="http://schemas.microsoft.com/office/drawing/2016/SVG/main" r:embed="rId7"/>
                </a:ext>
              </a:extLst>
            </a:blip>
            <a:stretch>
              <a:fillRect/>
            </a:stretch>
          </a:blipFill>
        </p:spPr>
        <p:txBody>
          <a:bodyPr>
            <a:noAutofit/>
          </a:bodyPr>
          <a:lstStyle/>
          <a:p>
            <a:endParaRPr lang="de-AT"/>
          </a:p>
        </p:txBody>
      </p:sp>
      <p:sp>
        <p:nvSpPr>
          <p:cNvPr id="51" name="Tabellenplatzhalter 18">
            <a:extLst>
              <a:ext uri="{FF2B5EF4-FFF2-40B4-BE49-F238E27FC236}">
                <a16:creationId xmlns:a16="http://schemas.microsoft.com/office/drawing/2014/main" id="{8C2EDB04-F472-D20A-2D45-5B5816540A2E}"/>
              </a:ext>
            </a:extLst>
          </p:cNvPr>
          <p:cNvSpPr>
            <a:spLocks noGrp="1" noChangeAspect="1"/>
          </p:cNvSpPr>
          <p:nvPr>
            <p:ph type="tbl" sz="quarter" idx="51"/>
          </p:nvPr>
        </p:nvSpPr>
        <p:spPr>
          <a:xfrm flipV="1">
            <a:off x="4497312" y="6263648"/>
            <a:ext cx="72900" cy="618281"/>
          </a:xfrm>
          <a:blipFill>
            <a:blip>
              <a:extLst>
                <a:ext uri="{96DAC541-7B7A-43D3-8B79-37D633B846F1}">
                  <asvg:svgBlip xmlns:asvg="http://schemas.microsoft.com/office/drawing/2016/SVG/main" r:embed="rId8"/>
                </a:ext>
              </a:extLst>
            </a:blip>
            <a:stretch>
              <a:fillRect/>
            </a:stretch>
          </a:blipFill>
        </p:spPr>
        <p:txBody>
          <a:bodyPr>
            <a:noAutofit/>
          </a:bodyPr>
          <a:lstStyle/>
          <a:p>
            <a:endParaRPr lang="de-AT"/>
          </a:p>
        </p:txBody>
      </p:sp>
      <p:sp>
        <p:nvSpPr>
          <p:cNvPr id="52" name="Tabellenplatzhalter 18">
            <a:extLst>
              <a:ext uri="{FF2B5EF4-FFF2-40B4-BE49-F238E27FC236}">
                <a16:creationId xmlns:a16="http://schemas.microsoft.com/office/drawing/2014/main" id="{C5894620-D73F-A9DD-8AC3-63B6E8E20F7C}"/>
              </a:ext>
            </a:extLst>
          </p:cNvPr>
          <p:cNvSpPr>
            <a:spLocks noGrp="1" noChangeAspect="1"/>
          </p:cNvSpPr>
          <p:nvPr>
            <p:ph type="tbl" sz="quarter" idx="52"/>
          </p:nvPr>
        </p:nvSpPr>
        <p:spPr>
          <a:xfrm flipV="1">
            <a:off x="5971045" y="6263648"/>
            <a:ext cx="72900" cy="618281"/>
          </a:xfrm>
          <a:blipFill>
            <a:blip>
              <a:extLst>
                <a:ext uri="{96DAC541-7B7A-43D3-8B79-37D633B846F1}">
                  <asvg:svgBlip xmlns:asvg="http://schemas.microsoft.com/office/drawing/2016/SVG/main" r:embed="rId9"/>
                </a:ext>
              </a:extLst>
            </a:blip>
            <a:stretch>
              <a:fillRect/>
            </a:stretch>
          </a:blipFill>
        </p:spPr>
        <p:txBody>
          <a:bodyPr>
            <a:noAutofit/>
          </a:bodyPr>
          <a:lstStyle/>
          <a:p>
            <a:endParaRPr lang="de-AT"/>
          </a:p>
        </p:txBody>
      </p:sp>
      <p:sp>
        <p:nvSpPr>
          <p:cNvPr id="53" name="Tabellenplatzhalter 18">
            <a:extLst>
              <a:ext uri="{FF2B5EF4-FFF2-40B4-BE49-F238E27FC236}">
                <a16:creationId xmlns:a16="http://schemas.microsoft.com/office/drawing/2014/main" id="{B50D79F8-00F9-ED4D-8093-5994ACBF79E8}"/>
              </a:ext>
            </a:extLst>
          </p:cNvPr>
          <p:cNvSpPr>
            <a:spLocks noGrp="1" noChangeAspect="1"/>
          </p:cNvSpPr>
          <p:nvPr>
            <p:ph type="tbl" sz="quarter" idx="53"/>
          </p:nvPr>
        </p:nvSpPr>
        <p:spPr>
          <a:xfrm>
            <a:off x="2286713" y="4293365"/>
            <a:ext cx="72900" cy="618281"/>
          </a:xfrm>
          <a:blipFill>
            <a:blip>
              <a:extLst>
                <a:ext uri="{96DAC541-7B7A-43D3-8B79-37D633B846F1}">
                  <asvg:svgBlip xmlns:asvg="http://schemas.microsoft.com/office/drawing/2016/SVG/main" r:embed="rId10"/>
                </a:ext>
              </a:extLst>
            </a:blip>
            <a:stretch>
              <a:fillRect/>
            </a:stretch>
          </a:blipFill>
        </p:spPr>
        <p:txBody>
          <a:bodyPr>
            <a:noAutofit/>
          </a:bodyPr>
          <a:lstStyle/>
          <a:p>
            <a:endParaRPr lang="de-AT"/>
          </a:p>
        </p:txBody>
      </p:sp>
      <p:sp>
        <p:nvSpPr>
          <p:cNvPr id="54" name="Tabellenplatzhalter 18">
            <a:extLst>
              <a:ext uri="{FF2B5EF4-FFF2-40B4-BE49-F238E27FC236}">
                <a16:creationId xmlns:a16="http://schemas.microsoft.com/office/drawing/2014/main" id="{DA72DB4A-3583-D0A8-70BD-BB2591C3C15B}"/>
              </a:ext>
            </a:extLst>
          </p:cNvPr>
          <p:cNvSpPr>
            <a:spLocks noGrp="1" noChangeAspect="1"/>
          </p:cNvSpPr>
          <p:nvPr>
            <p:ph type="tbl" sz="quarter" idx="54"/>
          </p:nvPr>
        </p:nvSpPr>
        <p:spPr>
          <a:xfrm>
            <a:off x="3760445" y="4293365"/>
            <a:ext cx="72900" cy="618281"/>
          </a:xfrm>
          <a:blipFill>
            <a:blip>
              <a:extLst>
                <a:ext uri="{96DAC541-7B7A-43D3-8B79-37D633B846F1}">
                  <asvg:svgBlip xmlns:asvg="http://schemas.microsoft.com/office/drawing/2016/SVG/main" r:embed="rId5"/>
                </a:ext>
              </a:extLst>
            </a:blip>
            <a:stretch>
              <a:fillRect/>
            </a:stretch>
          </a:blipFill>
        </p:spPr>
        <p:txBody>
          <a:bodyPr>
            <a:noAutofit/>
          </a:bodyPr>
          <a:lstStyle/>
          <a:p>
            <a:endParaRPr lang="de-AT"/>
          </a:p>
        </p:txBody>
      </p:sp>
      <p:sp>
        <p:nvSpPr>
          <p:cNvPr id="55" name="Tabellenplatzhalter 18">
            <a:extLst>
              <a:ext uri="{FF2B5EF4-FFF2-40B4-BE49-F238E27FC236}">
                <a16:creationId xmlns:a16="http://schemas.microsoft.com/office/drawing/2014/main" id="{5A460120-3ECE-3ECD-2B4E-BE60C56EC40C}"/>
              </a:ext>
            </a:extLst>
          </p:cNvPr>
          <p:cNvSpPr>
            <a:spLocks noGrp="1" noChangeAspect="1"/>
          </p:cNvSpPr>
          <p:nvPr>
            <p:ph type="tbl" sz="quarter" idx="55"/>
          </p:nvPr>
        </p:nvSpPr>
        <p:spPr>
          <a:xfrm>
            <a:off x="5234179" y="4293365"/>
            <a:ext cx="72900" cy="618281"/>
          </a:xfrm>
          <a:blipFill>
            <a:blip>
              <a:extLst>
                <a:ext uri="{96DAC541-7B7A-43D3-8B79-37D633B846F1}">
                  <asvg:svgBlip xmlns:asvg="http://schemas.microsoft.com/office/drawing/2016/SVG/main" r:embed="rId11"/>
                </a:ext>
              </a:extLst>
            </a:blip>
            <a:stretch>
              <a:fillRect/>
            </a:stretch>
          </a:blipFill>
        </p:spPr>
        <p:txBody>
          <a:bodyPr>
            <a:noAutofit/>
          </a:bodyPr>
          <a:lstStyle/>
          <a:p>
            <a:endParaRPr lang="de-AT"/>
          </a:p>
        </p:txBody>
      </p:sp>
      <p:sp>
        <p:nvSpPr>
          <p:cNvPr id="56" name="Tabellenplatzhalter 18">
            <a:extLst>
              <a:ext uri="{FF2B5EF4-FFF2-40B4-BE49-F238E27FC236}">
                <a16:creationId xmlns:a16="http://schemas.microsoft.com/office/drawing/2014/main" id="{35DAB7A8-F5E7-4A13-307B-953FD6B48B3D}"/>
              </a:ext>
            </a:extLst>
          </p:cNvPr>
          <p:cNvSpPr>
            <a:spLocks noGrp="1" noChangeAspect="1"/>
          </p:cNvSpPr>
          <p:nvPr>
            <p:ph type="tbl" sz="quarter" idx="56"/>
          </p:nvPr>
        </p:nvSpPr>
        <p:spPr>
          <a:xfrm>
            <a:off x="1112679" y="5582446"/>
            <a:ext cx="4631566" cy="10400"/>
          </a:xfrm>
          <a:solidFill>
            <a:schemeClr val="tx1"/>
          </a:solidFill>
        </p:spPr>
        <p:txBody>
          <a:bodyPr>
            <a:noAutofit/>
          </a:bodyPr>
          <a:lstStyle/>
          <a:p>
            <a:endParaRPr lang="de-AT"/>
          </a:p>
        </p:txBody>
      </p:sp>
      <p:sp>
        <p:nvSpPr>
          <p:cNvPr id="9" name="Textplatzhalter 14">
            <a:extLst>
              <a:ext uri="{FF2B5EF4-FFF2-40B4-BE49-F238E27FC236}">
                <a16:creationId xmlns:a16="http://schemas.microsoft.com/office/drawing/2014/main" id="{90DFF94F-BE52-A50A-6206-32572A719A3A}"/>
              </a:ext>
            </a:extLst>
          </p:cNvPr>
          <p:cNvSpPr>
            <a:spLocks noGrp="1" noChangeAspect="1"/>
          </p:cNvSpPr>
          <p:nvPr>
            <p:ph type="body" sz="quarter" idx="17" hasCustomPrompt="1"/>
          </p:nvPr>
        </p:nvSpPr>
        <p:spPr>
          <a:xfrm>
            <a:off x="586179" y="4911644"/>
            <a:ext cx="526500" cy="1352000"/>
          </a:xfrm>
          <a:prstGeom prst="ellipse">
            <a:avLst/>
          </a:prstGeom>
          <a:solidFill>
            <a:schemeClr val="tx1"/>
          </a:solidFill>
          <a:ln w="6350">
            <a:solidFill>
              <a:schemeClr val="tx1"/>
            </a:solidFill>
          </a:ln>
        </p:spPr>
        <p:txBody>
          <a:bodyPr anchor="ctr">
            <a:noAutofit/>
          </a:bodyPr>
          <a:lstStyle>
            <a:lvl1pPr algn="ctr">
              <a:spcAft>
                <a:spcPts val="0"/>
              </a:spcAft>
              <a:defRPr sz="1950">
                <a:solidFill>
                  <a:schemeClr val="bg1"/>
                </a:solidFill>
              </a:defRPr>
            </a:lvl1pPr>
            <a:lvl5pPr>
              <a:defRPr/>
            </a:lvl5pPr>
          </a:lstStyle>
          <a:p>
            <a:pPr lvl="0"/>
            <a:r>
              <a:rPr lang="de-DE"/>
              <a:t>00:00</a:t>
            </a:r>
            <a:br>
              <a:rPr lang="de-DE"/>
            </a:br>
            <a:r>
              <a:rPr lang="de-DE"/>
              <a:t>Uhr</a:t>
            </a:r>
          </a:p>
        </p:txBody>
      </p:sp>
      <p:sp>
        <p:nvSpPr>
          <p:cNvPr id="7" name="Textplatzhalter 14">
            <a:extLst>
              <a:ext uri="{FF2B5EF4-FFF2-40B4-BE49-F238E27FC236}">
                <a16:creationId xmlns:a16="http://schemas.microsoft.com/office/drawing/2014/main" id="{7F97C161-7A7F-7EAC-67B9-94E5C305BD98}"/>
              </a:ext>
            </a:extLst>
          </p:cNvPr>
          <p:cNvSpPr>
            <a:spLocks noGrp="1" noChangeAspect="1"/>
          </p:cNvSpPr>
          <p:nvPr>
            <p:ph type="body" sz="quarter" idx="35" hasCustomPrompt="1"/>
          </p:nvPr>
        </p:nvSpPr>
        <p:spPr>
          <a:xfrm>
            <a:off x="1323046" y="4911644"/>
            <a:ext cx="526500" cy="1352000"/>
          </a:xfrm>
          <a:prstGeom prst="ellipse">
            <a:avLst/>
          </a:prstGeom>
          <a:solidFill>
            <a:schemeClr val="accent6"/>
          </a:solidFill>
          <a:ln w="6350">
            <a:solidFill>
              <a:schemeClr val="accent6"/>
            </a:solidFill>
          </a:ln>
        </p:spPr>
        <p:txBody>
          <a:bodyPr anchor="ctr">
            <a:noAutofit/>
          </a:bodyPr>
          <a:lstStyle>
            <a:lvl1pPr algn="ctr">
              <a:spcAft>
                <a:spcPts val="0"/>
              </a:spcAft>
              <a:defRPr sz="1950">
                <a:solidFill>
                  <a:schemeClr val="bg1"/>
                </a:solidFill>
              </a:defRPr>
            </a:lvl1pPr>
            <a:lvl5pPr>
              <a:defRPr/>
            </a:lvl5pPr>
          </a:lstStyle>
          <a:p>
            <a:pPr lvl="0"/>
            <a:r>
              <a:rPr lang="de-DE"/>
              <a:t>00:00</a:t>
            </a:r>
            <a:br>
              <a:rPr lang="de-DE"/>
            </a:br>
            <a:r>
              <a:rPr lang="de-DE"/>
              <a:t>Uhr</a:t>
            </a:r>
          </a:p>
        </p:txBody>
      </p:sp>
      <p:sp>
        <p:nvSpPr>
          <p:cNvPr id="8" name="Textplatzhalter 14">
            <a:extLst>
              <a:ext uri="{FF2B5EF4-FFF2-40B4-BE49-F238E27FC236}">
                <a16:creationId xmlns:a16="http://schemas.microsoft.com/office/drawing/2014/main" id="{17C54CE8-78F8-FB68-7C7B-A19168B77E3D}"/>
              </a:ext>
            </a:extLst>
          </p:cNvPr>
          <p:cNvSpPr>
            <a:spLocks noGrp="1" noChangeAspect="1"/>
          </p:cNvSpPr>
          <p:nvPr>
            <p:ph type="body" sz="quarter" idx="36" hasCustomPrompt="1"/>
          </p:nvPr>
        </p:nvSpPr>
        <p:spPr>
          <a:xfrm>
            <a:off x="2059913" y="4911644"/>
            <a:ext cx="526500" cy="1352000"/>
          </a:xfrm>
          <a:prstGeom prst="ellipse">
            <a:avLst/>
          </a:prstGeom>
          <a:solidFill>
            <a:schemeClr val="accent2"/>
          </a:solidFill>
          <a:ln w="6350">
            <a:solidFill>
              <a:schemeClr val="accent2"/>
            </a:solidFill>
          </a:ln>
        </p:spPr>
        <p:txBody>
          <a:bodyPr anchor="ctr">
            <a:noAutofit/>
          </a:bodyPr>
          <a:lstStyle>
            <a:lvl1pPr algn="ctr">
              <a:spcAft>
                <a:spcPts val="0"/>
              </a:spcAft>
              <a:defRPr sz="1950">
                <a:solidFill>
                  <a:schemeClr val="bg1"/>
                </a:solidFill>
              </a:defRPr>
            </a:lvl1pPr>
            <a:lvl5pPr>
              <a:defRPr/>
            </a:lvl5pPr>
          </a:lstStyle>
          <a:p>
            <a:pPr lvl="0"/>
            <a:r>
              <a:rPr lang="de-DE"/>
              <a:t>00:00</a:t>
            </a:r>
            <a:br>
              <a:rPr lang="de-DE"/>
            </a:br>
            <a:r>
              <a:rPr lang="de-DE"/>
              <a:t>Uhr</a:t>
            </a:r>
          </a:p>
        </p:txBody>
      </p:sp>
      <p:sp>
        <p:nvSpPr>
          <p:cNvPr id="11" name="Textplatzhalter 14">
            <a:extLst>
              <a:ext uri="{FF2B5EF4-FFF2-40B4-BE49-F238E27FC236}">
                <a16:creationId xmlns:a16="http://schemas.microsoft.com/office/drawing/2014/main" id="{E88E4777-1F3E-DFA0-7479-288FEE37A3D0}"/>
              </a:ext>
            </a:extLst>
          </p:cNvPr>
          <p:cNvSpPr>
            <a:spLocks noGrp="1" noChangeAspect="1"/>
          </p:cNvSpPr>
          <p:nvPr>
            <p:ph type="body" sz="quarter" idx="37" hasCustomPrompt="1"/>
          </p:nvPr>
        </p:nvSpPr>
        <p:spPr>
          <a:xfrm>
            <a:off x="2796779" y="4911644"/>
            <a:ext cx="526500" cy="1352000"/>
          </a:xfrm>
          <a:prstGeom prst="ellipse">
            <a:avLst/>
          </a:prstGeom>
          <a:solidFill>
            <a:schemeClr val="accent3"/>
          </a:solidFill>
          <a:ln w="6350">
            <a:solidFill>
              <a:schemeClr val="accent3"/>
            </a:solidFill>
          </a:ln>
        </p:spPr>
        <p:txBody>
          <a:bodyPr anchor="ctr">
            <a:noAutofit/>
          </a:bodyPr>
          <a:lstStyle>
            <a:lvl1pPr algn="ctr">
              <a:spcAft>
                <a:spcPts val="0"/>
              </a:spcAft>
              <a:defRPr sz="1950">
                <a:solidFill>
                  <a:schemeClr val="tx1"/>
                </a:solidFill>
              </a:defRPr>
            </a:lvl1pPr>
            <a:lvl5pPr>
              <a:defRPr/>
            </a:lvl5pPr>
          </a:lstStyle>
          <a:p>
            <a:pPr lvl="0"/>
            <a:r>
              <a:rPr lang="de-DE"/>
              <a:t>00:00</a:t>
            </a:r>
            <a:br>
              <a:rPr lang="de-DE"/>
            </a:br>
            <a:r>
              <a:rPr lang="de-DE"/>
              <a:t>Uhr</a:t>
            </a:r>
          </a:p>
        </p:txBody>
      </p:sp>
      <p:sp>
        <p:nvSpPr>
          <p:cNvPr id="13" name="Textplatzhalter 14">
            <a:extLst>
              <a:ext uri="{FF2B5EF4-FFF2-40B4-BE49-F238E27FC236}">
                <a16:creationId xmlns:a16="http://schemas.microsoft.com/office/drawing/2014/main" id="{39B21426-4D3B-2994-22B4-BAFCAC391CBA}"/>
              </a:ext>
            </a:extLst>
          </p:cNvPr>
          <p:cNvSpPr>
            <a:spLocks noGrp="1" noChangeAspect="1"/>
          </p:cNvSpPr>
          <p:nvPr>
            <p:ph type="body" sz="quarter" idx="38" hasCustomPrompt="1"/>
          </p:nvPr>
        </p:nvSpPr>
        <p:spPr>
          <a:xfrm>
            <a:off x="3533645" y="4911644"/>
            <a:ext cx="526500" cy="1352000"/>
          </a:xfrm>
          <a:prstGeom prst="ellipse">
            <a:avLst/>
          </a:prstGeom>
          <a:solidFill>
            <a:schemeClr val="bg1"/>
          </a:solidFill>
          <a:ln w="12700">
            <a:solidFill>
              <a:schemeClr val="tx1"/>
            </a:solidFill>
          </a:ln>
        </p:spPr>
        <p:txBody>
          <a:bodyPr anchor="ctr">
            <a:noAutofit/>
          </a:bodyPr>
          <a:lstStyle>
            <a:lvl1pPr algn="ctr">
              <a:spcAft>
                <a:spcPts val="0"/>
              </a:spcAft>
              <a:defRPr sz="1950">
                <a:solidFill>
                  <a:schemeClr val="tx1"/>
                </a:solidFill>
              </a:defRPr>
            </a:lvl1pPr>
            <a:lvl5pPr>
              <a:defRPr/>
            </a:lvl5pPr>
          </a:lstStyle>
          <a:p>
            <a:pPr lvl="0"/>
            <a:r>
              <a:rPr lang="de-DE"/>
              <a:t>00:00</a:t>
            </a:r>
            <a:br>
              <a:rPr lang="de-DE"/>
            </a:br>
            <a:r>
              <a:rPr lang="de-DE"/>
              <a:t>Uhr</a:t>
            </a:r>
          </a:p>
        </p:txBody>
      </p:sp>
      <p:sp>
        <p:nvSpPr>
          <p:cNvPr id="14" name="Textplatzhalter 14">
            <a:extLst>
              <a:ext uri="{FF2B5EF4-FFF2-40B4-BE49-F238E27FC236}">
                <a16:creationId xmlns:a16="http://schemas.microsoft.com/office/drawing/2014/main" id="{ACBB23F4-B6DB-88B6-D38D-488B896CFF06}"/>
              </a:ext>
            </a:extLst>
          </p:cNvPr>
          <p:cNvSpPr>
            <a:spLocks noGrp="1" noChangeAspect="1"/>
          </p:cNvSpPr>
          <p:nvPr>
            <p:ph type="body" sz="quarter" idx="39" hasCustomPrompt="1"/>
          </p:nvPr>
        </p:nvSpPr>
        <p:spPr>
          <a:xfrm>
            <a:off x="4270512" y="4911644"/>
            <a:ext cx="526500" cy="1352000"/>
          </a:xfrm>
          <a:prstGeom prst="ellipse">
            <a:avLst/>
          </a:prstGeom>
          <a:solidFill>
            <a:schemeClr val="accent5"/>
          </a:solidFill>
          <a:ln w="6350">
            <a:solidFill>
              <a:schemeClr val="accent5"/>
            </a:solidFill>
          </a:ln>
        </p:spPr>
        <p:txBody>
          <a:bodyPr anchor="ctr">
            <a:noAutofit/>
          </a:bodyPr>
          <a:lstStyle>
            <a:lvl1pPr algn="ctr">
              <a:spcAft>
                <a:spcPts val="0"/>
              </a:spcAft>
              <a:defRPr sz="1950">
                <a:solidFill>
                  <a:schemeClr val="bg1"/>
                </a:solidFill>
              </a:defRPr>
            </a:lvl1pPr>
            <a:lvl5pPr>
              <a:defRPr/>
            </a:lvl5pPr>
          </a:lstStyle>
          <a:p>
            <a:pPr lvl="0"/>
            <a:r>
              <a:rPr lang="de-DE"/>
              <a:t>00:00</a:t>
            </a:r>
            <a:br>
              <a:rPr lang="de-DE"/>
            </a:br>
            <a:r>
              <a:rPr lang="de-DE"/>
              <a:t>Uhr</a:t>
            </a:r>
          </a:p>
        </p:txBody>
      </p:sp>
      <p:sp>
        <p:nvSpPr>
          <p:cNvPr id="15" name="Textplatzhalter 14">
            <a:extLst>
              <a:ext uri="{FF2B5EF4-FFF2-40B4-BE49-F238E27FC236}">
                <a16:creationId xmlns:a16="http://schemas.microsoft.com/office/drawing/2014/main" id="{AB737E0D-F9EB-B75D-944C-866F262F2A6E}"/>
              </a:ext>
            </a:extLst>
          </p:cNvPr>
          <p:cNvSpPr>
            <a:spLocks noGrp="1" noChangeAspect="1"/>
          </p:cNvSpPr>
          <p:nvPr>
            <p:ph type="body" sz="quarter" idx="40" hasCustomPrompt="1"/>
          </p:nvPr>
        </p:nvSpPr>
        <p:spPr>
          <a:xfrm>
            <a:off x="5007379" y="4911644"/>
            <a:ext cx="526500" cy="1352000"/>
          </a:xfrm>
          <a:prstGeom prst="ellipse">
            <a:avLst/>
          </a:prstGeom>
          <a:solidFill>
            <a:schemeClr val="tx2"/>
          </a:solidFill>
          <a:ln w="6350">
            <a:solidFill>
              <a:schemeClr val="tx2"/>
            </a:solidFill>
          </a:ln>
        </p:spPr>
        <p:txBody>
          <a:bodyPr anchor="ctr">
            <a:noAutofit/>
          </a:bodyPr>
          <a:lstStyle>
            <a:lvl1pPr algn="ctr">
              <a:spcAft>
                <a:spcPts val="0"/>
              </a:spcAft>
              <a:defRPr sz="1950">
                <a:solidFill>
                  <a:schemeClr val="bg1"/>
                </a:solidFill>
              </a:defRPr>
            </a:lvl1pPr>
            <a:lvl5pPr>
              <a:defRPr/>
            </a:lvl5pPr>
          </a:lstStyle>
          <a:p>
            <a:pPr lvl="0"/>
            <a:r>
              <a:rPr lang="de-DE"/>
              <a:t>00:00</a:t>
            </a:r>
            <a:br>
              <a:rPr lang="de-DE"/>
            </a:br>
            <a:r>
              <a:rPr lang="de-DE"/>
              <a:t>Uhr</a:t>
            </a:r>
          </a:p>
        </p:txBody>
      </p:sp>
      <p:sp>
        <p:nvSpPr>
          <p:cNvPr id="16" name="Textplatzhalter 14">
            <a:extLst>
              <a:ext uri="{FF2B5EF4-FFF2-40B4-BE49-F238E27FC236}">
                <a16:creationId xmlns:a16="http://schemas.microsoft.com/office/drawing/2014/main" id="{F0BA8FE4-2E66-5538-F946-31DEC0BCC7D2}"/>
              </a:ext>
            </a:extLst>
          </p:cNvPr>
          <p:cNvSpPr>
            <a:spLocks noGrp="1" noChangeAspect="1"/>
          </p:cNvSpPr>
          <p:nvPr>
            <p:ph type="body" sz="quarter" idx="41" hasCustomPrompt="1"/>
          </p:nvPr>
        </p:nvSpPr>
        <p:spPr>
          <a:xfrm>
            <a:off x="5744245" y="4911644"/>
            <a:ext cx="526500" cy="1352000"/>
          </a:xfrm>
          <a:prstGeom prst="ellipse">
            <a:avLst/>
          </a:prstGeom>
          <a:solidFill>
            <a:schemeClr val="accent4"/>
          </a:solidFill>
          <a:ln w="6350">
            <a:solidFill>
              <a:schemeClr val="accent4"/>
            </a:solidFill>
          </a:ln>
        </p:spPr>
        <p:txBody>
          <a:bodyPr anchor="ctr">
            <a:noAutofit/>
          </a:bodyPr>
          <a:lstStyle>
            <a:lvl1pPr algn="ctr">
              <a:spcAft>
                <a:spcPts val="0"/>
              </a:spcAft>
              <a:defRPr sz="1950">
                <a:solidFill>
                  <a:schemeClr val="bg1"/>
                </a:solidFill>
              </a:defRPr>
            </a:lvl1pPr>
            <a:lvl5pPr>
              <a:defRPr/>
            </a:lvl5pPr>
          </a:lstStyle>
          <a:p>
            <a:pPr lvl="0"/>
            <a:r>
              <a:rPr lang="de-DE"/>
              <a:t>00:00</a:t>
            </a:r>
            <a:br>
              <a:rPr lang="de-DE"/>
            </a:br>
            <a:r>
              <a:rPr lang="de-DE"/>
              <a:t>Uhr</a:t>
            </a:r>
          </a:p>
        </p:txBody>
      </p:sp>
    </p:spTree>
    <p:extLst>
      <p:ext uri="{BB962C8B-B14F-4D97-AF65-F5344CB8AC3E}">
        <p14:creationId xmlns:p14="http://schemas.microsoft.com/office/powerpoint/2010/main" val="95806314"/>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guide id="4" orient="horz" pos="330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chlussfolie zur Gestaltung">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3213840798"/>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5D4A56B-7EFC-42B4-54B9-DF9B77F319F0}"/>
              </a:ext>
            </a:extLst>
          </p:cNvPr>
          <p:cNvSpPr>
            <a:spLocks noGrp="1"/>
          </p:cNvSpPr>
          <p:nvPr>
            <p:ph type="title"/>
          </p:nvPr>
        </p:nvSpPr>
        <p:spPr>
          <a:xfrm>
            <a:off x="755939" y="3485935"/>
            <a:ext cx="4550440" cy="2934136"/>
          </a:xfrm>
        </p:spPr>
        <p:txBody>
          <a:bodyPr vert="horz" anchor="ctr"/>
          <a:lstStyle>
            <a:lvl1pPr>
              <a:defRPr sz="7150">
                <a:solidFill>
                  <a:schemeClr val="bg1"/>
                </a:solidFill>
              </a:defRPr>
            </a:lvl1pPr>
          </a:lstStyle>
          <a:p>
            <a:r>
              <a:rPr lang="de-DE"/>
              <a:t>Mastertitelformat bearbeiten</a:t>
            </a:r>
            <a:endParaRPr lang="de-AT"/>
          </a:p>
        </p:txBody>
      </p:sp>
      <p:sp>
        <p:nvSpPr>
          <p:cNvPr id="6" name="Freihandform: Form 5">
            <a:extLst>
              <a:ext uri="{FF2B5EF4-FFF2-40B4-BE49-F238E27FC236}">
                <a16:creationId xmlns:a16="http://schemas.microsoft.com/office/drawing/2014/main" id="{7C91AD50-8B8F-9EBA-2676-14C3CBCC22F4}"/>
              </a:ext>
            </a:extLst>
          </p:cNvPr>
          <p:cNvSpPr/>
          <p:nvPr userDrawn="1"/>
        </p:nvSpPr>
        <p:spPr>
          <a:xfrm>
            <a:off x="6152330" y="798016"/>
            <a:ext cx="415457" cy="743530"/>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solidFill>
            <a:schemeClr val="bg1"/>
          </a:solidFill>
          <a:ln w="9525" cap="flat">
            <a:noFill/>
            <a:prstDash val="solid"/>
            <a:miter/>
          </a:ln>
        </p:spPr>
        <p:txBody>
          <a:bodyPr/>
          <a:lstStyle/>
          <a:p>
            <a:endParaRPr lang="de-AT" sz="1950"/>
          </a:p>
        </p:txBody>
      </p:sp>
    </p:spTree>
    <p:extLst>
      <p:ext uri="{BB962C8B-B14F-4D97-AF65-F5344CB8AC3E}">
        <p14:creationId xmlns:p14="http://schemas.microsoft.com/office/powerpoint/2010/main" val="3050854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Schlussfolie_HG weiß">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880820776"/>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0" name="Freihandform: Form 29">
            <a:extLst>
              <a:ext uri="{FF2B5EF4-FFF2-40B4-BE49-F238E27FC236}">
                <a16:creationId xmlns:a16="http://schemas.microsoft.com/office/drawing/2014/main" id="{1C1DC14C-9C83-6B8A-57CF-47EC518D5E56}"/>
              </a:ext>
            </a:extLst>
          </p:cNvPr>
          <p:cNvSpPr>
            <a:spLocks noChangeAspect="1"/>
          </p:cNvSpPr>
          <p:nvPr/>
        </p:nvSpPr>
        <p:spPr>
          <a:xfrm>
            <a:off x="2490020" y="5809829"/>
            <a:ext cx="1877963" cy="434927"/>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solidFill>
            <a:srgbClr val="0019B0"/>
          </a:solidFill>
          <a:ln w="9525" cap="flat">
            <a:noFill/>
            <a:prstDash val="solid"/>
            <a:miter/>
          </a:ln>
        </p:spPr>
        <p:txBody>
          <a:bodyPr/>
          <a:lstStyle/>
          <a:p>
            <a:endParaRPr lang="de-AT" sz="1950"/>
          </a:p>
        </p:txBody>
      </p:sp>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hasCustomPrompt="1"/>
          </p:nvPr>
        </p:nvSpPr>
        <p:spPr>
          <a:xfrm>
            <a:off x="291555" y="3172188"/>
            <a:ext cx="6276231" cy="1778265"/>
          </a:xfrm>
        </p:spPr>
        <p:txBody>
          <a:bodyPr vert="horz" anchor="b"/>
          <a:lstStyle>
            <a:lvl1pPr algn="ctr">
              <a:defRPr sz="8666">
                <a:solidFill>
                  <a:schemeClr val="tx1"/>
                </a:solidFill>
              </a:defRPr>
            </a:lvl1pPr>
          </a:lstStyle>
          <a:p>
            <a:r>
              <a:rPr lang="de-DE"/>
              <a:t>Verabschiedung!</a:t>
            </a:r>
            <a:endParaRPr lang="de-AT"/>
          </a:p>
        </p:txBody>
      </p:sp>
    </p:spTree>
    <p:extLst>
      <p:ext uri="{BB962C8B-B14F-4D97-AF65-F5344CB8AC3E}">
        <p14:creationId xmlns:p14="http://schemas.microsoft.com/office/powerpoint/2010/main" val="12115617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chlussfolie_HG weiß">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880820776"/>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0" name="Freihandform: Form 29">
            <a:extLst>
              <a:ext uri="{FF2B5EF4-FFF2-40B4-BE49-F238E27FC236}">
                <a16:creationId xmlns:a16="http://schemas.microsoft.com/office/drawing/2014/main" id="{1C1DC14C-9C83-6B8A-57CF-47EC518D5E56}"/>
              </a:ext>
            </a:extLst>
          </p:cNvPr>
          <p:cNvSpPr>
            <a:spLocks noChangeAspect="1"/>
          </p:cNvSpPr>
          <p:nvPr/>
        </p:nvSpPr>
        <p:spPr>
          <a:xfrm>
            <a:off x="2490020" y="5809829"/>
            <a:ext cx="1877963" cy="434927"/>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solidFill>
            <a:srgbClr val="0019B0"/>
          </a:solidFill>
          <a:ln w="9525" cap="flat">
            <a:noFill/>
            <a:prstDash val="solid"/>
            <a:miter/>
          </a:ln>
        </p:spPr>
        <p:txBody>
          <a:bodyPr/>
          <a:lstStyle/>
          <a:p>
            <a:endParaRPr lang="de-AT" sz="1950"/>
          </a:p>
        </p:txBody>
      </p:sp>
      <p:sp>
        <p:nvSpPr>
          <p:cNvPr id="7" name="Freihandform: Form 6">
            <a:extLst>
              <a:ext uri="{FF2B5EF4-FFF2-40B4-BE49-F238E27FC236}">
                <a16:creationId xmlns:a16="http://schemas.microsoft.com/office/drawing/2014/main" id="{89F9D1DD-968D-FED1-0848-6E32079EB210}"/>
              </a:ext>
            </a:extLst>
          </p:cNvPr>
          <p:cNvSpPr/>
          <p:nvPr userDrawn="1"/>
        </p:nvSpPr>
        <p:spPr>
          <a:xfrm>
            <a:off x="3" y="7577019"/>
            <a:ext cx="6857999" cy="2328984"/>
          </a:xfrm>
          <a:custGeom>
            <a:avLst/>
            <a:gdLst>
              <a:gd name="csX0" fmla="*/ 0 w 12191999"/>
              <a:gd name="csY0" fmla="*/ 0 h 1612373"/>
              <a:gd name="csX1" fmla="*/ 156033 w 12191999"/>
              <a:gd name="csY1" fmla="*/ 50658 h 1612373"/>
              <a:gd name="csX2" fmla="*/ 6096000 w 12191999"/>
              <a:gd name="csY2" fmla="*/ 948696 h 1612373"/>
              <a:gd name="csX3" fmla="*/ 12035966 w 12191999"/>
              <a:gd name="csY3" fmla="*/ 50658 h 1612373"/>
              <a:gd name="csX4" fmla="*/ 12191999 w 12191999"/>
              <a:gd name="csY4" fmla="*/ 0 h 1612373"/>
              <a:gd name="csX5" fmla="*/ 12191999 w 12191999"/>
              <a:gd name="csY5" fmla="*/ 1612373 h 1612373"/>
              <a:gd name="csX6" fmla="*/ 0 w 12191999"/>
              <a:gd name="csY6" fmla="*/ 1612373 h 1612373"/>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2191999" h="1612373">
                <a:moveTo>
                  <a:pt x="0" y="0"/>
                </a:moveTo>
                <a:lnTo>
                  <a:pt x="156033" y="50658"/>
                </a:lnTo>
                <a:cubicBezTo>
                  <a:pt x="2032467" y="634289"/>
                  <a:pt x="4027516" y="948696"/>
                  <a:pt x="6096000" y="948696"/>
                </a:cubicBezTo>
                <a:cubicBezTo>
                  <a:pt x="8164483" y="948696"/>
                  <a:pt x="10159533" y="634289"/>
                  <a:pt x="12035966" y="50658"/>
                </a:cubicBezTo>
                <a:lnTo>
                  <a:pt x="12191999" y="0"/>
                </a:lnTo>
                <a:lnTo>
                  <a:pt x="12191999" y="1612373"/>
                </a:lnTo>
                <a:lnTo>
                  <a:pt x="0" y="1612373"/>
                </a:ln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de-AT" sz="1950"/>
          </a:p>
        </p:txBody>
      </p:sp>
      <p:sp>
        <p:nvSpPr>
          <p:cNvPr id="2" name="Titel 1">
            <a:extLst>
              <a:ext uri="{FF2B5EF4-FFF2-40B4-BE49-F238E27FC236}">
                <a16:creationId xmlns:a16="http://schemas.microsoft.com/office/drawing/2014/main" id="{45D4A56B-7EFC-42B4-54B9-DF9B77F319F0}"/>
              </a:ext>
            </a:extLst>
          </p:cNvPr>
          <p:cNvSpPr>
            <a:spLocks noGrp="1"/>
          </p:cNvSpPr>
          <p:nvPr>
            <p:ph type="title" hasCustomPrompt="1"/>
          </p:nvPr>
        </p:nvSpPr>
        <p:spPr>
          <a:xfrm>
            <a:off x="291555" y="3172188"/>
            <a:ext cx="6276231" cy="1778265"/>
          </a:xfrm>
        </p:spPr>
        <p:txBody>
          <a:bodyPr vert="horz" anchor="b"/>
          <a:lstStyle>
            <a:lvl1pPr algn="ctr">
              <a:defRPr sz="8666">
                <a:solidFill>
                  <a:schemeClr val="tx1"/>
                </a:solidFill>
              </a:defRPr>
            </a:lvl1pPr>
          </a:lstStyle>
          <a:p>
            <a:r>
              <a:rPr lang="de-DE"/>
              <a:t>Verabschiedung!</a:t>
            </a:r>
            <a:endParaRPr lang="de-AT"/>
          </a:p>
        </p:txBody>
      </p:sp>
      <p:pic>
        <p:nvPicPr>
          <p:cNvPr id="9" name="Grafik 8">
            <a:extLst>
              <a:ext uri="{FF2B5EF4-FFF2-40B4-BE49-F238E27FC236}">
                <a16:creationId xmlns:a16="http://schemas.microsoft.com/office/drawing/2014/main" id="{D32CA1B1-EB23-AF41-0C52-164BA9CB6D79}"/>
              </a:ext>
            </a:extLst>
          </p:cNvPr>
          <p:cNvPicPr>
            <a:picLocks noChangeAspect="1"/>
          </p:cNvPicPr>
          <p:nvPr userDrawn="1"/>
        </p:nvPicPr>
        <p:blipFill>
          <a:blip r:embed="rId5"/>
          <a:stretch>
            <a:fillRect/>
          </a:stretch>
        </p:blipFill>
        <p:spPr>
          <a:xfrm>
            <a:off x="5549887" y="6504455"/>
            <a:ext cx="1066884" cy="2651984"/>
          </a:xfrm>
          <a:prstGeom prst="rect">
            <a:avLst/>
          </a:prstGeom>
        </p:spPr>
      </p:pic>
    </p:spTree>
    <p:extLst>
      <p:ext uri="{BB962C8B-B14F-4D97-AF65-F5344CB8AC3E}">
        <p14:creationId xmlns:p14="http://schemas.microsoft.com/office/powerpoint/2010/main" val="34421760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nkefolie">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380359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0" name="Freihandform: Form 29">
            <a:extLst>
              <a:ext uri="{FF2B5EF4-FFF2-40B4-BE49-F238E27FC236}">
                <a16:creationId xmlns:a16="http://schemas.microsoft.com/office/drawing/2014/main" id="{1C1DC14C-9C83-6B8A-57CF-47EC518D5E56}"/>
              </a:ext>
            </a:extLst>
          </p:cNvPr>
          <p:cNvSpPr>
            <a:spLocks noChangeAspect="1"/>
          </p:cNvSpPr>
          <p:nvPr/>
        </p:nvSpPr>
        <p:spPr>
          <a:xfrm>
            <a:off x="2490020" y="5809829"/>
            <a:ext cx="1877963" cy="434927"/>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solidFill>
            <a:srgbClr val="0019B0"/>
          </a:solidFill>
          <a:ln w="9525" cap="flat">
            <a:noFill/>
            <a:prstDash val="solid"/>
            <a:miter/>
          </a:ln>
        </p:spPr>
        <p:txBody>
          <a:bodyPr/>
          <a:lstStyle/>
          <a:p>
            <a:endParaRPr lang="de-AT" sz="1950"/>
          </a:p>
        </p:txBody>
      </p:sp>
      <p:grpSp>
        <p:nvGrpSpPr>
          <p:cNvPr id="6" name="Gruppieren 5">
            <a:extLst>
              <a:ext uri="{FF2B5EF4-FFF2-40B4-BE49-F238E27FC236}">
                <a16:creationId xmlns:a16="http://schemas.microsoft.com/office/drawing/2014/main" id="{04513924-01AA-0EBA-06E6-D41CAFB406D8}"/>
              </a:ext>
            </a:extLst>
          </p:cNvPr>
          <p:cNvGrpSpPr>
            <a:grpSpLocks noChangeAspect="1"/>
          </p:cNvGrpSpPr>
          <p:nvPr userDrawn="1"/>
        </p:nvGrpSpPr>
        <p:grpSpPr>
          <a:xfrm>
            <a:off x="4771866" y="789846"/>
            <a:ext cx="1795921" cy="782046"/>
            <a:chOff x="4224337" y="3161347"/>
            <a:chExt cx="3763327" cy="638174"/>
          </a:xfrm>
          <a:solidFill>
            <a:schemeClr val="bg1"/>
          </a:solidFill>
        </p:grpSpPr>
        <p:grpSp>
          <p:nvGrpSpPr>
            <p:cNvPr id="9" name="Grafik 6">
              <a:extLst>
                <a:ext uri="{FF2B5EF4-FFF2-40B4-BE49-F238E27FC236}">
                  <a16:creationId xmlns:a16="http://schemas.microsoft.com/office/drawing/2014/main" id="{2EF1A765-16EE-9F89-94D5-CB16EFC503AA}"/>
                </a:ext>
              </a:extLst>
            </p:cNvPr>
            <p:cNvGrpSpPr/>
            <p:nvPr/>
          </p:nvGrpSpPr>
          <p:grpSpPr>
            <a:xfrm>
              <a:off x="4224337" y="3161347"/>
              <a:ext cx="3763327" cy="613410"/>
              <a:chOff x="4224337" y="3161347"/>
              <a:chExt cx="3763327" cy="613410"/>
            </a:xfrm>
            <a:grpFill/>
          </p:grpSpPr>
          <p:sp>
            <p:nvSpPr>
              <p:cNvPr id="11" name="Freihandform: Form 10">
                <a:extLst>
                  <a:ext uri="{FF2B5EF4-FFF2-40B4-BE49-F238E27FC236}">
                    <a16:creationId xmlns:a16="http://schemas.microsoft.com/office/drawing/2014/main" id="{0FF3E524-33B9-CAD1-8D28-ABD5B9C81819}"/>
                  </a:ext>
                </a:extLst>
              </p:cNvPr>
              <p:cNvSpPr/>
              <p:nvPr/>
            </p:nvSpPr>
            <p:spPr>
              <a:xfrm>
                <a:off x="5174932" y="3168014"/>
                <a:ext cx="313372" cy="301942"/>
              </a:xfrm>
              <a:custGeom>
                <a:avLst/>
                <a:gdLst>
                  <a:gd name="csX0" fmla="*/ 82867 w 313372"/>
                  <a:gd name="csY0" fmla="*/ 0 h 301942"/>
                  <a:gd name="csX1" fmla="*/ 157163 w 313372"/>
                  <a:gd name="csY1" fmla="*/ 177165 h 301942"/>
                  <a:gd name="csX2" fmla="*/ 231458 w 313372"/>
                  <a:gd name="csY2" fmla="*/ 0 h 301942"/>
                  <a:gd name="csX3" fmla="*/ 313372 w 313372"/>
                  <a:gd name="csY3" fmla="*/ 0 h 301942"/>
                  <a:gd name="csX4" fmla="*/ 176213 w 313372"/>
                  <a:gd name="csY4" fmla="*/ 301943 h 301942"/>
                  <a:gd name="csX5" fmla="*/ 137160 w 313372"/>
                  <a:gd name="csY5" fmla="*/ 301943 h 301942"/>
                  <a:gd name="csX6" fmla="*/ 0 w 313372"/>
                  <a:gd name="csY6" fmla="*/ 0 h 301942"/>
                  <a:gd name="csX7" fmla="*/ 81915 w 313372"/>
                  <a:gd name="csY7"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3372" h="301942">
                    <a:moveTo>
                      <a:pt x="82867" y="0"/>
                    </a:moveTo>
                    <a:lnTo>
                      <a:pt x="157163" y="177165"/>
                    </a:lnTo>
                    <a:lnTo>
                      <a:pt x="231458" y="0"/>
                    </a:lnTo>
                    <a:lnTo>
                      <a:pt x="313372" y="0"/>
                    </a:lnTo>
                    <a:lnTo>
                      <a:pt x="176213" y="301943"/>
                    </a:lnTo>
                    <a:lnTo>
                      <a:pt x="137160" y="301943"/>
                    </a:lnTo>
                    <a:lnTo>
                      <a:pt x="0" y="0"/>
                    </a:lnTo>
                    <a:lnTo>
                      <a:pt x="81915" y="0"/>
                    </a:lnTo>
                    <a:close/>
                  </a:path>
                </a:pathLst>
              </a:custGeom>
              <a:grpFill/>
              <a:ln w="9525" cap="flat">
                <a:noFill/>
                <a:prstDash val="solid"/>
                <a:miter/>
              </a:ln>
            </p:spPr>
            <p:txBody>
              <a:bodyPr/>
              <a:lstStyle/>
              <a:p>
                <a:endParaRPr lang="de-AT" sz="1950"/>
              </a:p>
            </p:txBody>
          </p:sp>
          <p:sp>
            <p:nvSpPr>
              <p:cNvPr id="12" name="Freihandform: Form 11">
                <a:extLst>
                  <a:ext uri="{FF2B5EF4-FFF2-40B4-BE49-F238E27FC236}">
                    <a16:creationId xmlns:a16="http://schemas.microsoft.com/office/drawing/2014/main" id="{0418D30F-5F15-7818-C03F-BC85C0C6F85B}"/>
                  </a:ext>
                </a:extLst>
              </p:cNvPr>
              <p:cNvSpPr/>
              <p:nvPr/>
            </p:nvSpPr>
            <p:spPr>
              <a:xfrm>
                <a:off x="5490209" y="3161347"/>
                <a:ext cx="336232" cy="315609"/>
              </a:xfrm>
              <a:custGeom>
                <a:avLst/>
                <a:gdLst>
                  <a:gd name="csX0" fmla="*/ 40005 w 336232"/>
                  <a:gd name="csY0" fmla="*/ 50482 h 315609"/>
                  <a:gd name="csX1" fmla="*/ 167640 w 336232"/>
                  <a:gd name="csY1" fmla="*/ 0 h 315609"/>
                  <a:gd name="csX2" fmla="*/ 336233 w 336232"/>
                  <a:gd name="csY2" fmla="*/ 155258 h 315609"/>
                  <a:gd name="csX3" fmla="*/ 154305 w 336232"/>
                  <a:gd name="csY3" fmla="*/ 315278 h 315609"/>
                  <a:gd name="csX4" fmla="*/ 127635 w 336232"/>
                  <a:gd name="csY4" fmla="*/ 311467 h 315609"/>
                  <a:gd name="csX5" fmla="*/ 0 w 336232"/>
                  <a:gd name="csY5" fmla="*/ 156210 h 315609"/>
                  <a:gd name="csX6" fmla="*/ 40005 w 336232"/>
                  <a:gd name="csY6" fmla="*/ 49530 h 315609"/>
                  <a:gd name="csX7" fmla="*/ 168593 w 336232"/>
                  <a:gd name="csY7" fmla="*/ 249555 h 315609"/>
                  <a:gd name="csX8" fmla="*/ 257175 w 336232"/>
                  <a:gd name="csY8" fmla="*/ 166688 h 315609"/>
                  <a:gd name="csX9" fmla="*/ 257175 w 336232"/>
                  <a:gd name="csY9" fmla="*/ 149542 h 315609"/>
                  <a:gd name="csX10" fmla="*/ 168593 w 336232"/>
                  <a:gd name="csY10" fmla="*/ 68580 h 315609"/>
                  <a:gd name="csX11" fmla="*/ 80010 w 336232"/>
                  <a:gd name="csY11" fmla="*/ 158115 h 315609"/>
                  <a:gd name="csX12" fmla="*/ 169545 w 336232"/>
                  <a:gd name="csY12" fmla="*/ 249555 h 31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6232" h="315609">
                    <a:moveTo>
                      <a:pt x="40005" y="50482"/>
                    </a:moveTo>
                    <a:cubicBezTo>
                      <a:pt x="70485" y="18097"/>
                      <a:pt x="108585" y="0"/>
                      <a:pt x="167640" y="0"/>
                    </a:cubicBezTo>
                    <a:cubicBezTo>
                      <a:pt x="273368" y="0"/>
                      <a:pt x="336233" y="64770"/>
                      <a:pt x="336233" y="155258"/>
                    </a:cubicBezTo>
                    <a:cubicBezTo>
                      <a:pt x="336233" y="252413"/>
                      <a:pt x="267653" y="320992"/>
                      <a:pt x="154305" y="315278"/>
                    </a:cubicBezTo>
                    <a:cubicBezTo>
                      <a:pt x="143828" y="315278"/>
                      <a:pt x="137160" y="313373"/>
                      <a:pt x="127635" y="311467"/>
                    </a:cubicBezTo>
                    <a:cubicBezTo>
                      <a:pt x="52388" y="298132"/>
                      <a:pt x="0" y="234315"/>
                      <a:pt x="0" y="156210"/>
                    </a:cubicBezTo>
                    <a:cubicBezTo>
                      <a:pt x="0" y="113347"/>
                      <a:pt x="14288" y="78105"/>
                      <a:pt x="40005" y="49530"/>
                    </a:cubicBezTo>
                    <a:close/>
                    <a:moveTo>
                      <a:pt x="168593" y="249555"/>
                    </a:moveTo>
                    <a:cubicBezTo>
                      <a:pt x="220980" y="249555"/>
                      <a:pt x="254318" y="214313"/>
                      <a:pt x="257175" y="166688"/>
                    </a:cubicBezTo>
                    <a:cubicBezTo>
                      <a:pt x="257175" y="160972"/>
                      <a:pt x="257175" y="155258"/>
                      <a:pt x="257175" y="149542"/>
                    </a:cubicBezTo>
                    <a:cubicBezTo>
                      <a:pt x="251460" y="99060"/>
                      <a:pt x="220980" y="68580"/>
                      <a:pt x="168593" y="68580"/>
                    </a:cubicBezTo>
                    <a:cubicBezTo>
                      <a:pt x="112395" y="68580"/>
                      <a:pt x="80010" y="103822"/>
                      <a:pt x="80010" y="158115"/>
                    </a:cubicBezTo>
                    <a:cubicBezTo>
                      <a:pt x="80010" y="213360"/>
                      <a:pt x="113348" y="250508"/>
                      <a:pt x="169545" y="249555"/>
                    </a:cubicBezTo>
                    <a:close/>
                  </a:path>
                </a:pathLst>
              </a:custGeom>
              <a:grpFill/>
              <a:ln w="9525" cap="flat">
                <a:noFill/>
                <a:prstDash val="solid"/>
                <a:miter/>
              </a:ln>
            </p:spPr>
            <p:txBody>
              <a:bodyPr/>
              <a:lstStyle/>
              <a:p>
                <a:endParaRPr lang="de-AT" sz="1950"/>
              </a:p>
            </p:txBody>
          </p:sp>
          <p:sp>
            <p:nvSpPr>
              <p:cNvPr id="13" name="Freihandform: Form 12">
                <a:extLst>
                  <a:ext uri="{FF2B5EF4-FFF2-40B4-BE49-F238E27FC236}">
                    <a16:creationId xmlns:a16="http://schemas.microsoft.com/office/drawing/2014/main" id="{5BE05A82-3625-6B7E-19C5-3681CAF2EB5D}"/>
                  </a:ext>
                </a:extLst>
              </p:cNvPr>
              <p:cNvSpPr/>
              <p:nvPr/>
            </p:nvSpPr>
            <p:spPr>
              <a:xfrm>
                <a:off x="5874066" y="3168014"/>
                <a:ext cx="222885" cy="301942"/>
              </a:xfrm>
              <a:custGeom>
                <a:avLst/>
                <a:gdLst>
                  <a:gd name="csX0" fmla="*/ 0 w 222885"/>
                  <a:gd name="csY0" fmla="*/ 0 h 301942"/>
                  <a:gd name="csX1" fmla="*/ 76200 w 222885"/>
                  <a:gd name="csY1" fmla="*/ 0 h 301942"/>
                  <a:gd name="csX2" fmla="*/ 76200 w 222885"/>
                  <a:gd name="csY2" fmla="*/ 242888 h 301942"/>
                  <a:gd name="csX3" fmla="*/ 222885 w 222885"/>
                  <a:gd name="csY3" fmla="*/ 242888 h 301942"/>
                  <a:gd name="csX4" fmla="*/ 222885 w 222885"/>
                  <a:gd name="csY4" fmla="*/ 301943 h 301942"/>
                  <a:gd name="csX5" fmla="*/ 0 w 222885"/>
                  <a:gd name="csY5" fmla="*/ 301943 h 301942"/>
                  <a:gd name="csX6" fmla="*/ 0 w 222885"/>
                  <a:gd name="csY6" fmla="*/ 0 h 3019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885" h="301942">
                    <a:moveTo>
                      <a:pt x="0" y="0"/>
                    </a:moveTo>
                    <a:lnTo>
                      <a:pt x="76200" y="0"/>
                    </a:lnTo>
                    <a:lnTo>
                      <a:pt x="76200" y="242888"/>
                    </a:lnTo>
                    <a:lnTo>
                      <a:pt x="222885" y="242888"/>
                    </a:lnTo>
                    <a:cubicBezTo>
                      <a:pt x="222885" y="242888"/>
                      <a:pt x="222885" y="301943"/>
                      <a:pt x="222885" y="301943"/>
                    </a:cubicBezTo>
                    <a:lnTo>
                      <a:pt x="0" y="301943"/>
                    </a:lnTo>
                    <a:lnTo>
                      <a:pt x="0" y="0"/>
                    </a:lnTo>
                    <a:close/>
                  </a:path>
                </a:pathLst>
              </a:custGeom>
              <a:grpFill/>
              <a:ln w="9525" cap="flat">
                <a:noFill/>
                <a:prstDash val="solid"/>
                <a:miter/>
              </a:ln>
            </p:spPr>
            <p:txBody>
              <a:bodyPr/>
              <a:lstStyle/>
              <a:p>
                <a:endParaRPr lang="de-AT" sz="1950"/>
              </a:p>
            </p:txBody>
          </p:sp>
          <p:sp>
            <p:nvSpPr>
              <p:cNvPr id="14" name="Freihandform: Form 13">
                <a:extLst>
                  <a:ext uri="{FF2B5EF4-FFF2-40B4-BE49-F238E27FC236}">
                    <a16:creationId xmlns:a16="http://schemas.microsoft.com/office/drawing/2014/main" id="{9539298E-1120-C43A-6412-1910EE863438}"/>
                  </a:ext>
                </a:extLst>
              </p:cNvPr>
              <p:cNvSpPr/>
              <p:nvPr/>
            </p:nvSpPr>
            <p:spPr>
              <a:xfrm>
                <a:off x="6128384" y="3168014"/>
                <a:ext cx="284797" cy="302895"/>
              </a:xfrm>
              <a:custGeom>
                <a:avLst/>
                <a:gdLst>
                  <a:gd name="csX0" fmla="*/ 0 w 284797"/>
                  <a:gd name="csY0" fmla="*/ 0 h 302895"/>
                  <a:gd name="csX1" fmla="*/ 75248 w 284797"/>
                  <a:gd name="csY1" fmla="*/ 0 h 302895"/>
                  <a:gd name="csX2" fmla="*/ 75248 w 284797"/>
                  <a:gd name="csY2" fmla="*/ 135255 h 302895"/>
                  <a:gd name="csX3" fmla="*/ 161925 w 284797"/>
                  <a:gd name="csY3" fmla="*/ 0 h 302895"/>
                  <a:gd name="csX4" fmla="*/ 249555 w 284797"/>
                  <a:gd name="csY4" fmla="*/ 0 h 302895"/>
                  <a:gd name="csX5" fmla="*/ 151448 w 284797"/>
                  <a:gd name="csY5" fmla="*/ 145733 h 302895"/>
                  <a:gd name="csX6" fmla="*/ 284797 w 284797"/>
                  <a:gd name="csY6" fmla="*/ 302895 h 302895"/>
                  <a:gd name="csX7" fmla="*/ 185738 w 284797"/>
                  <a:gd name="csY7" fmla="*/ 302895 h 302895"/>
                  <a:gd name="csX8" fmla="*/ 75248 w 284797"/>
                  <a:gd name="csY8" fmla="*/ 164783 h 302895"/>
                  <a:gd name="csX9" fmla="*/ 75248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8" y="0"/>
                    </a:lnTo>
                    <a:lnTo>
                      <a:pt x="75248" y="135255"/>
                    </a:lnTo>
                    <a:lnTo>
                      <a:pt x="161925" y="0"/>
                    </a:lnTo>
                    <a:lnTo>
                      <a:pt x="249555" y="0"/>
                    </a:lnTo>
                    <a:lnTo>
                      <a:pt x="151448" y="145733"/>
                    </a:lnTo>
                    <a:lnTo>
                      <a:pt x="284797" y="302895"/>
                    </a:lnTo>
                    <a:lnTo>
                      <a:pt x="185738" y="302895"/>
                    </a:lnTo>
                    <a:lnTo>
                      <a:pt x="75248" y="164783"/>
                    </a:lnTo>
                    <a:lnTo>
                      <a:pt x="75248" y="302895"/>
                    </a:lnTo>
                    <a:lnTo>
                      <a:pt x="0" y="302895"/>
                    </a:lnTo>
                    <a:lnTo>
                      <a:pt x="0" y="953"/>
                    </a:lnTo>
                    <a:close/>
                  </a:path>
                </a:pathLst>
              </a:custGeom>
              <a:grpFill/>
              <a:ln w="9525" cap="flat">
                <a:noFill/>
                <a:prstDash val="solid"/>
                <a:miter/>
              </a:ln>
            </p:spPr>
            <p:txBody>
              <a:bodyPr/>
              <a:lstStyle/>
              <a:p>
                <a:endParaRPr lang="de-AT" sz="1950"/>
              </a:p>
            </p:txBody>
          </p:sp>
          <p:sp>
            <p:nvSpPr>
              <p:cNvPr id="15" name="Freihandform: Form 14">
                <a:extLst>
                  <a:ext uri="{FF2B5EF4-FFF2-40B4-BE49-F238E27FC236}">
                    <a16:creationId xmlns:a16="http://schemas.microsoft.com/office/drawing/2014/main" id="{43202466-E348-A38D-3E16-DB4CC7DD1C9B}"/>
                  </a:ext>
                </a:extLst>
              </p:cNvPr>
              <p:cNvSpPr/>
              <p:nvPr/>
            </p:nvSpPr>
            <p:spPr>
              <a:xfrm>
                <a:off x="7702867" y="3168014"/>
                <a:ext cx="284797" cy="302895"/>
              </a:xfrm>
              <a:custGeom>
                <a:avLst/>
                <a:gdLst>
                  <a:gd name="csX0" fmla="*/ 0 w 284797"/>
                  <a:gd name="csY0" fmla="*/ 0 h 302895"/>
                  <a:gd name="csX1" fmla="*/ 75247 w 284797"/>
                  <a:gd name="csY1" fmla="*/ 0 h 302895"/>
                  <a:gd name="csX2" fmla="*/ 75247 w 284797"/>
                  <a:gd name="csY2" fmla="*/ 135255 h 302895"/>
                  <a:gd name="csX3" fmla="*/ 161925 w 284797"/>
                  <a:gd name="csY3" fmla="*/ 0 h 302895"/>
                  <a:gd name="csX4" fmla="*/ 249555 w 284797"/>
                  <a:gd name="csY4" fmla="*/ 0 h 302895"/>
                  <a:gd name="csX5" fmla="*/ 151447 w 284797"/>
                  <a:gd name="csY5" fmla="*/ 145733 h 302895"/>
                  <a:gd name="csX6" fmla="*/ 284797 w 284797"/>
                  <a:gd name="csY6" fmla="*/ 302895 h 302895"/>
                  <a:gd name="csX7" fmla="*/ 185738 w 284797"/>
                  <a:gd name="csY7" fmla="*/ 302895 h 302895"/>
                  <a:gd name="csX8" fmla="*/ 75247 w 284797"/>
                  <a:gd name="csY8" fmla="*/ 164783 h 302895"/>
                  <a:gd name="csX9" fmla="*/ 75247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7" y="0"/>
                    </a:lnTo>
                    <a:lnTo>
                      <a:pt x="75247" y="135255"/>
                    </a:lnTo>
                    <a:lnTo>
                      <a:pt x="161925" y="0"/>
                    </a:lnTo>
                    <a:lnTo>
                      <a:pt x="249555" y="0"/>
                    </a:lnTo>
                    <a:lnTo>
                      <a:pt x="151447" y="145733"/>
                    </a:lnTo>
                    <a:lnTo>
                      <a:pt x="284797" y="302895"/>
                    </a:lnTo>
                    <a:lnTo>
                      <a:pt x="185738" y="302895"/>
                    </a:lnTo>
                    <a:lnTo>
                      <a:pt x="75247" y="164783"/>
                    </a:lnTo>
                    <a:lnTo>
                      <a:pt x="75247" y="302895"/>
                    </a:lnTo>
                    <a:lnTo>
                      <a:pt x="0" y="302895"/>
                    </a:lnTo>
                    <a:lnTo>
                      <a:pt x="0" y="953"/>
                    </a:lnTo>
                    <a:close/>
                  </a:path>
                </a:pathLst>
              </a:custGeom>
              <a:grpFill/>
              <a:ln w="9525" cap="flat">
                <a:noFill/>
                <a:prstDash val="solid"/>
                <a:miter/>
              </a:ln>
            </p:spPr>
            <p:txBody>
              <a:bodyPr/>
              <a:lstStyle/>
              <a:p>
                <a:endParaRPr lang="de-AT" sz="1950"/>
              </a:p>
            </p:txBody>
          </p:sp>
          <p:sp>
            <p:nvSpPr>
              <p:cNvPr id="16" name="Freihandform: Form 15">
                <a:extLst>
                  <a:ext uri="{FF2B5EF4-FFF2-40B4-BE49-F238E27FC236}">
                    <a16:creationId xmlns:a16="http://schemas.microsoft.com/office/drawing/2014/main" id="{3547D87B-E0E1-F744-C65F-AF6B6972CBB9}"/>
                  </a:ext>
                </a:extLst>
              </p:cNvPr>
              <p:cNvSpPr/>
              <p:nvPr/>
            </p:nvSpPr>
            <p:spPr>
              <a:xfrm>
                <a:off x="6428405" y="3163251"/>
                <a:ext cx="224427" cy="313372"/>
              </a:xfrm>
              <a:custGeom>
                <a:avLst/>
                <a:gdLst>
                  <a:gd name="csX0" fmla="*/ 201946 w 224427"/>
                  <a:gd name="csY0" fmla="*/ 21908 h 313372"/>
                  <a:gd name="csX1" fmla="*/ 201946 w 224427"/>
                  <a:gd name="csY1" fmla="*/ 84773 h 313372"/>
                  <a:gd name="csX2" fmla="*/ 187659 w 224427"/>
                  <a:gd name="csY2" fmla="*/ 76200 h 313372"/>
                  <a:gd name="csX3" fmla="*/ 117174 w 224427"/>
                  <a:gd name="csY3" fmla="*/ 56198 h 313372"/>
                  <a:gd name="csX4" fmla="*/ 79074 w 224427"/>
                  <a:gd name="csY4" fmla="*/ 79058 h 313372"/>
                  <a:gd name="csX5" fmla="*/ 119079 w 224427"/>
                  <a:gd name="csY5" fmla="*/ 114300 h 313372"/>
                  <a:gd name="csX6" fmla="*/ 156226 w 224427"/>
                  <a:gd name="csY6" fmla="*/ 129540 h 313372"/>
                  <a:gd name="csX7" fmla="*/ 188611 w 224427"/>
                  <a:gd name="csY7" fmla="*/ 148590 h 313372"/>
                  <a:gd name="csX8" fmla="*/ 223854 w 224427"/>
                  <a:gd name="csY8" fmla="*/ 208598 h 313372"/>
                  <a:gd name="csX9" fmla="*/ 120984 w 224427"/>
                  <a:gd name="csY9" fmla="*/ 313373 h 313372"/>
                  <a:gd name="csX10" fmla="*/ 91456 w 224427"/>
                  <a:gd name="csY10" fmla="*/ 313373 h 313372"/>
                  <a:gd name="csX11" fmla="*/ 24781 w 224427"/>
                  <a:gd name="csY11" fmla="*/ 294323 h 313372"/>
                  <a:gd name="csX12" fmla="*/ 6684 w 224427"/>
                  <a:gd name="csY12" fmla="*/ 283845 h 313372"/>
                  <a:gd name="csX13" fmla="*/ 6684 w 224427"/>
                  <a:gd name="csY13" fmla="*/ 216218 h 313372"/>
                  <a:gd name="csX14" fmla="*/ 25734 w 224427"/>
                  <a:gd name="csY14" fmla="*/ 227648 h 313372"/>
                  <a:gd name="csX15" fmla="*/ 100029 w 224427"/>
                  <a:gd name="csY15" fmla="*/ 254318 h 313372"/>
                  <a:gd name="csX16" fmla="*/ 146701 w 224427"/>
                  <a:gd name="csY16" fmla="*/ 226695 h 313372"/>
                  <a:gd name="csX17" fmla="*/ 106696 w 224427"/>
                  <a:gd name="csY17" fmla="*/ 189548 h 313372"/>
                  <a:gd name="csX18" fmla="*/ 81931 w 224427"/>
                  <a:gd name="csY18" fmla="*/ 180023 h 313372"/>
                  <a:gd name="csX19" fmla="*/ 69549 w 224427"/>
                  <a:gd name="csY19" fmla="*/ 175260 h 313372"/>
                  <a:gd name="csX20" fmla="*/ 16 w 224427"/>
                  <a:gd name="csY20" fmla="*/ 92393 h 313372"/>
                  <a:gd name="csX21" fmla="*/ 107649 w 224427"/>
                  <a:gd name="csY21" fmla="*/ 0 h 313372"/>
                  <a:gd name="csX22" fmla="*/ 183849 w 224427"/>
                  <a:gd name="csY22" fmla="*/ 17145 h 313372"/>
                  <a:gd name="csX23" fmla="*/ 200994 w 224427"/>
                  <a:gd name="csY23" fmla="*/ 24765 h 31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24427" h="313372">
                    <a:moveTo>
                      <a:pt x="201946" y="21908"/>
                    </a:moveTo>
                    <a:lnTo>
                      <a:pt x="201946" y="84773"/>
                    </a:lnTo>
                    <a:cubicBezTo>
                      <a:pt x="201946" y="84773"/>
                      <a:pt x="187659" y="76200"/>
                      <a:pt x="187659" y="76200"/>
                    </a:cubicBezTo>
                    <a:cubicBezTo>
                      <a:pt x="163846" y="61913"/>
                      <a:pt x="136224" y="55245"/>
                      <a:pt x="117174" y="56198"/>
                    </a:cubicBezTo>
                    <a:cubicBezTo>
                      <a:pt x="90504" y="56198"/>
                      <a:pt x="79074" y="67628"/>
                      <a:pt x="79074" y="79058"/>
                    </a:cubicBezTo>
                    <a:cubicBezTo>
                      <a:pt x="79074" y="90488"/>
                      <a:pt x="87646" y="100965"/>
                      <a:pt x="119079" y="114300"/>
                    </a:cubicBezTo>
                    <a:cubicBezTo>
                      <a:pt x="139081" y="121920"/>
                      <a:pt x="148606" y="125730"/>
                      <a:pt x="156226" y="129540"/>
                    </a:cubicBezTo>
                    <a:cubicBezTo>
                      <a:pt x="164799" y="132398"/>
                      <a:pt x="174324" y="138113"/>
                      <a:pt x="188611" y="148590"/>
                    </a:cubicBezTo>
                    <a:cubicBezTo>
                      <a:pt x="208614" y="163830"/>
                      <a:pt x="220996" y="185738"/>
                      <a:pt x="223854" y="208598"/>
                    </a:cubicBezTo>
                    <a:cubicBezTo>
                      <a:pt x="229569" y="263843"/>
                      <a:pt x="192421" y="307658"/>
                      <a:pt x="120984" y="313373"/>
                    </a:cubicBezTo>
                    <a:cubicBezTo>
                      <a:pt x="111459" y="313373"/>
                      <a:pt x="101934" y="313373"/>
                      <a:pt x="91456" y="313373"/>
                    </a:cubicBezTo>
                    <a:cubicBezTo>
                      <a:pt x="66691" y="311468"/>
                      <a:pt x="40974" y="302895"/>
                      <a:pt x="24781" y="294323"/>
                    </a:cubicBezTo>
                    <a:lnTo>
                      <a:pt x="6684" y="283845"/>
                    </a:lnTo>
                    <a:lnTo>
                      <a:pt x="6684" y="216218"/>
                    </a:lnTo>
                    <a:cubicBezTo>
                      <a:pt x="6684" y="216218"/>
                      <a:pt x="25734" y="227648"/>
                      <a:pt x="25734" y="227648"/>
                    </a:cubicBezTo>
                    <a:cubicBezTo>
                      <a:pt x="56214" y="246698"/>
                      <a:pt x="75264" y="253365"/>
                      <a:pt x="100029" y="254318"/>
                    </a:cubicBezTo>
                    <a:cubicBezTo>
                      <a:pt x="130509" y="255270"/>
                      <a:pt x="146701" y="240983"/>
                      <a:pt x="146701" y="226695"/>
                    </a:cubicBezTo>
                    <a:cubicBezTo>
                      <a:pt x="146701" y="214313"/>
                      <a:pt x="137176" y="201930"/>
                      <a:pt x="106696" y="189548"/>
                    </a:cubicBezTo>
                    <a:lnTo>
                      <a:pt x="81931" y="180023"/>
                    </a:lnTo>
                    <a:cubicBezTo>
                      <a:pt x="78121" y="178118"/>
                      <a:pt x="74311" y="177165"/>
                      <a:pt x="69549" y="175260"/>
                    </a:cubicBezTo>
                    <a:cubicBezTo>
                      <a:pt x="20019" y="153353"/>
                      <a:pt x="969" y="128588"/>
                      <a:pt x="16" y="92393"/>
                    </a:cubicBezTo>
                    <a:cubicBezTo>
                      <a:pt x="-936" y="40005"/>
                      <a:pt x="40021" y="0"/>
                      <a:pt x="107649" y="0"/>
                    </a:cubicBezTo>
                    <a:cubicBezTo>
                      <a:pt x="136224" y="0"/>
                      <a:pt x="157179" y="4763"/>
                      <a:pt x="183849" y="17145"/>
                    </a:cubicBezTo>
                    <a:lnTo>
                      <a:pt x="200994" y="24765"/>
                    </a:lnTo>
                    <a:close/>
                  </a:path>
                </a:pathLst>
              </a:custGeom>
              <a:grpFill/>
              <a:ln w="9525" cap="flat">
                <a:noFill/>
                <a:prstDash val="solid"/>
                <a:miter/>
              </a:ln>
            </p:spPr>
            <p:txBody>
              <a:bodyPr/>
              <a:lstStyle/>
              <a:p>
                <a:endParaRPr lang="de-AT" sz="1950"/>
              </a:p>
            </p:txBody>
          </p:sp>
          <p:sp>
            <p:nvSpPr>
              <p:cNvPr id="17" name="Freihandform: Form 16">
                <a:extLst>
                  <a:ext uri="{FF2B5EF4-FFF2-40B4-BE49-F238E27FC236}">
                    <a16:creationId xmlns:a16="http://schemas.microsoft.com/office/drawing/2014/main" id="{76E6C3A7-230F-0103-977E-BC0846F0E2C7}"/>
                  </a:ext>
                </a:extLst>
              </p:cNvPr>
              <p:cNvSpPr/>
              <p:nvPr/>
            </p:nvSpPr>
            <p:spPr>
              <a:xfrm>
                <a:off x="6708456" y="3168014"/>
                <a:ext cx="242887" cy="302895"/>
              </a:xfrm>
              <a:custGeom>
                <a:avLst/>
                <a:gdLst>
                  <a:gd name="csX0" fmla="*/ 0 w 242887"/>
                  <a:gd name="csY0" fmla="*/ 0 h 302895"/>
                  <a:gd name="csX1" fmla="*/ 137160 w 242887"/>
                  <a:gd name="csY1" fmla="*/ 0 h 302895"/>
                  <a:gd name="csX2" fmla="*/ 219075 w 242887"/>
                  <a:gd name="csY2" fmla="*/ 76200 h 302895"/>
                  <a:gd name="csX3" fmla="*/ 189548 w 242887"/>
                  <a:gd name="csY3" fmla="*/ 135255 h 302895"/>
                  <a:gd name="csX4" fmla="*/ 181928 w 242887"/>
                  <a:gd name="csY4" fmla="*/ 139065 h 302895"/>
                  <a:gd name="csX5" fmla="*/ 181928 w 242887"/>
                  <a:gd name="csY5" fmla="*/ 139065 h 302895"/>
                  <a:gd name="csX6" fmla="*/ 189548 w 242887"/>
                  <a:gd name="csY6" fmla="*/ 140970 h 302895"/>
                  <a:gd name="csX7" fmla="*/ 242888 w 242887"/>
                  <a:gd name="csY7" fmla="*/ 217170 h 302895"/>
                  <a:gd name="csX8" fmla="*/ 140970 w 242887"/>
                  <a:gd name="csY8" fmla="*/ 302895 h 302895"/>
                  <a:gd name="csX9" fmla="*/ 953 w 242887"/>
                  <a:gd name="csY9" fmla="*/ 302895 h 302895"/>
                  <a:gd name="csX10" fmla="*/ 953 w 242887"/>
                  <a:gd name="csY10" fmla="*/ 953 h 302895"/>
                  <a:gd name="csX11" fmla="*/ 99060 w 242887"/>
                  <a:gd name="csY11" fmla="*/ 117158 h 302895"/>
                  <a:gd name="csX12" fmla="*/ 109538 w 242887"/>
                  <a:gd name="csY12" fmla="*/ 117158 h 302895"/>
                  <a:gd name="csX13" fmla="*/ 142875 w 242887"/>
                  <a:gd name="csY13" fmla="*/ 84773 h 302895"/>
                  <a:gd name="csX14" fmla="*/ 96203 w 242887"/>
                  <a:gd name="csY14" fmla="*/ 57150 h 302895"/>
                  <a:gd name="csX15" fmla="*/ 77153 w 242887"/>
                  <a:gd name="csY15" fmla="*/ 57150 h 302895"/>
                  <a:gd name="csX16" fmla="*/ 77153 w 242887"/>
                  <a:gd name="csY16" fmla="*/ 117158 h 302895"/>
                  <a:gd name="csX17" fmla="*/ 100013 w 242887"/>
                  <a:gd name="csY17" fmla="*/ 117158 h 302895"/>
                  <a:gd name="csX18" fmla="*/ 123825 w 242887"/>
                  <a:gd name="csY18" fmla="*/ 243840 h 302895"/>
                  <a:gd name="csX19" fmla="*/ 163830 w 242887"/>
                  <a:gd name="csY19" fmla="*/ 208598 h 302895"/>
                  <a:gd name="csX20" fmla="*/ 124778 w 242887"/>
                  <a:gd name="csY20" fmla="*/ 175260 h 302895"/>
                  <a:gd name="csX21" fmla="*/ 75248 w 242887"/>
                  <a:gd name="csY21" fmla="*/ 175260 h 302895"/>
                  <a:gd name="csX22" fmla="*/ 75248 w 242887"/>
                  <a:gd name="csY22" fmla="*/ 243840 h 302895"/>
                  <a:gd name="csX23" fmla="*/ 123825 w 242887"/>
                  <a:gd name="csY23" fmla="*/ 243840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2887" h="302895">
                    <a:moveTo>
                      <a:pt x="0" y="0"/>
                    </a:moveTo>
                    <a:cubicBezTo>
                      <a:pt x="0" y="0"/>
                      <a:pt x="122873" y="0"/>
                      <a:pt x="137160" y="0"/>
                    </a:cubicBezTo>
                    <a:cubicBezTo>
                      <a:pt x="187643" y="2858"/>
                      <a:pt x="219075" y="35243"/>
                      <a:pt x="219075" y="76200"/>
                    </a:cubicBezTo>
                    <a:cubicBezTo>
                      <a:pt x="219075" y="105728"/>
                      <a:pt x="206693" y="126683"/>
                      <a:pt x="189548" y="135255"/>
                    </a:cubicBezTo>
                    <a:lnTo>
                      <a:pt x="181928" y="139065"/>
                    </a:lnTo>
                    <a:lnTo>
                      <a:pt x="181928" y="139065"/>
                    </a:lnTo>
                    <a:cubicBezTo>
                      <a:pt x="181928" y="139065"/>
                      <a:pt x="189548" y="140970"/>
                      <a:pt x="189548" y="140970"/>
                    </a:cubicBezTo>
                    <a:cubicBezTo>
                      <a:pt x="220980" y="148590"/>
                      <a:pt x="242888" y="177165"/>
                      <a:pt x="242888" y="217170"/>
                    </a:cubicBezTo>
                    <a:cubicBezTo>
                      <a:pt x="242888" y="265748"/>
                      <a:pt x="204788" y="301943"/>
                      <a:pt x="140970" y="302895"/>
                    </a:cubicBezTo>
                    <a:lnTo>
                      <a:pt x="953" y="302895"/>
                    </a:lnTo>
                    <a:lnTo>
                      <a:pt x="953" y="953"/>
                    </a:lnTo>
                    <a:close/>
                    <a:moveTo>
                      <a:pt x="99060" y="117158"/>
                    </a:moveTo>
                    <a:cubicBezTo>
                      <a:pt x="102870" y="117158"/>
                      <a:pt x="105728" y="117158"/>
                      <a:pt x="109538" y="117158"/>
                    </a:cubicBezTo>
                    <a:cubicBezTo>
                      <a:pt x="132398" y="117158"/>
                      <a:pt x="143828" y="104775"/>
                      <a:pt x="142875" y="84773"/>
                    </a:cubicBezTo>
                    <a:cubicBezTo>
                      <a:pt x="142875" y="64770"/>
                      <a:pt x="130493" y="57150"/>
                      <a:pt x="96203" y="57150"/>
                    </a:cubicBezTo>
                    <a:lnTo>
                      <a:pt x="77153" y="57150"/>
                    </a:lnTo>
                    <a:lnTo>
                      <a:pt x="77153" y="117158"/>
                    </a:lnTo>
                    <a:lnTo>
                      <a:pt x="100013" y="117158"/>
                    </a:lnTo>
                    <a:close/>
                    <a:moveTo>
                      <a:pt x="123825" y="243840"/>
                    </a:moveTo>
                    <a:cubicBezTo>
                      <a:pt x="152400" y="241935"/>
                      <a:pt x="163830" y="230505"/>
                      <a:pt x="163830" y="208598"/>
                    </a:cubicBezTo>
                    <a:cubicBezTo>
                      <a:pt x="163830" y="187643"/>
                      <a:pt x="150495" y="175260"/>
                      <a:pt x="124778" y="175260"/>
                    </a:cubicBezTo>
                    <a:lnTo>
                      <a:pt x="75248" y="175260"/>
                    </a:lnTo>
                    <a:lnTo>
                      <a:pt x="75248" y="243840"/>
                    </a:lnTo>
                    <a:cubicBezTo>
                      <a:pt x="75248" y="243840"/>
                      <a:pt x="121920" y="243840"/>
                      <a:pt x="123825" y="243840"/>
                    </a:cubicBezTo>
                    <a:close/>
                  </a:path>
                </a:pathLst>
              </a:custGeom>
              <a:grpFill/>
              <a:ln w="9525" cap="flat">
                <a:noFill/>
                <a:prstDash val="solid"/>
                <a:miter/>
              </a:ln>
            </p:spPr>
            <p:txBody>
              <a:bodyPr/>
              <a:lstStyle/>
              <a:p>
                <a:endParaRPr lang="de-AT" sz="1950"/>
              </a:p>
            </p:txBody>
          </p:sp>
          <p:sp>
            <p:nvSpPr>
              <p:cNvPr id="18" name="Freihandform: Form 17">
                <a:extLst>
                  <a:ext uri="{FF2B5EF4-FFF2-40B4-BE49-F238E27FC236}">
                    <a16:creationId xmlns:a16="http://schemas.microsoft.com/office/drawing/2014/main" id="{901F2C16-7D1A-827B-4CBC-631CBC2769B8}"/>
                  </a:ext>
                </a:extLst>
              </p:cNvPr>
              <p:cNvSpPr/>
              <p:nvPr/>
            </p:nvSpPr>
            <p:spPr>
              <a:xfrm>
                <a:off x="6965631" y="3168014"/>
                <a:ext cx="331470" cy="301942"/>
              </a:xfrm>
              <a:custGeom>
                <a:avLst/>
                <a:gdLst>
                  <a:gd name="csX0" fmla="*/ 121920 w 331470"/>
                  <a:gd name="csY0" fmla="*/ 0 h 301942"/>
                  <a:gd name="csX1" fmla="*/ 208598 w 331470"/>
                  <a:gd name="csY1" fmla="*/ 0 h 301942"/>
                  <a:gd name="csX2" fmla="*/ 331470 w 331470"/>
                  <a:gd name="csY2" fmla="*/ 301943 h 301942"/>
                  <a:gd name="csX3" fmla="*/ 250508 w 331470"/>
                  <a:gd name="csY3" fmla="*/ 301943 h 301942"/>
                  <a:gd name="csX4" fmla="*/ 229553 w 331470"/>
                  <a:gd name="csY4" fmla="*/ 250508 h 301942"/>
                  <a:gd name="csX5" fmla="*/ 102870 w 331470"/>
                  <a:gd name="csY5" fmla="*/ 250508 h 301942"/>
                  <a:gd name="csX6" fmla="*/ 81915 w 331470"/>
                  <a:gd name="csY6" fmla="*/ 301943 h 301942"/>
                  <a:gd name="csX7" fmla="*/ 0 w 331470"/>
                  <a:gd name="csY7" fmla="*/ 301943 h 301942"/>
                  <a:gd name="csX8" fmla="*/ 122873 w 331470"/>
                  <a:gd name="csY8" fmla="*/ 0 h 301942"/>
                  <a:gd name="csX9" fmla="*/ 204788 w 331470"/>
                  <a:gd name="csY9" fmla="*/ 188595 h 301942"/>
                  <a:gd name="csX10" fmla="*/ 164783 w 331470"/>
                  <a:gd name="csY10" fmla="*/ 85725 h 301942"/>
                  <a:gd name="csX11" fmla="*/ 164783 w 331470"/>
                  <a:gd name="csY11" fmla="*/ 85725 h 301942"/>
                  <a:gd name="csX12" fmla="*/ 125730 w 331470"/>
                  <a:gd name="csY12" fmla="*/ 188595 h 301942"/>
                  <a:gd name="csX13" fmla="*/ 205740 w 331470"/>
                  <a:gd name="csY13" fmla="*/ 188595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1470" h="301942">
                    <a:moveTo>
                      <a:pt x="121920" y="0"/>
                    </a:moveTo>
                    <a:lnTo>
                      <a:pt x="208598" y="0"/>
                    </a:lnTo>
                    <a:lnTo>
                      <a:pt x="331470" y="301943"/>
                    </a:lnTo>
                    <a:lnTo>
                      <a:pt x="250508" y="301943"/>
                    </a:lnTo>
                    <a:lnTo>
                      <a:pt x="229553" y="250508"/>
                    </a:lnTo>
                    <a:lnTo>
                      <a:pt x="102870" y="250508"/>
                    </a:lnTo>
                    <a:lnTo>
                      <a:pt x="81915" y="301943"/>
                    </a:lnTo>
                    <a:lnTo>
                      <a:pt x="0" y="301943"/>
                    </a:lnTo>
                    <a:lnTo>
                      <a:pt x="122873" y="0"/>
                    </a:lnTo>
                    <a:close/>
                    <a:moveTo>
                      <a:pt x="204788" y="188595"/>
                    </a:moveTo>
                    <a:lnTo>
                      <a:pt x="164783" y="85725"/>
                    </a:lnTo>
                    <a:lnTo>
                      <a:pt x="164783" y="85725"/>
                    </a:lnTo>
                    <a:lnTo>
                      <a:pt x="125730" y="188595"/>
                    </a:lnTo>
                    <a:lnTo>
                      <a:pt x="205740" y="188595"/>
                    </a:lnTo>
                    <a:close/>
                  </a:path>
                </a:pathLst>
              </a:custGeom>
              <a:grpFill/>
              <a:ln w="9525" cap="flat">
                <a:noFill/>
                <a:prstDash val="solid"/>
                <a:miter/>
              </a:ln>
            </p:spPr>
            <p:txBody>
              <a:bodyPr/>
              <a:lstStyle/>
              <a:p>
                <a:endParaRPr lang="de-AT" sz="1950"/>
              </a:p>
            </p:txBody>
          </p:sp>
          <p:sp>
            <p:nvSpPr>
              <p:cNvPr id="19" name="Freihandform: Form 18">
                <a:extLst>
                  <a:ext uri="{FF2B5EF4-FFF2-40B4-BE49-F238E27FC236}">
                    <a16:creationId xmlns:a16="http://schemas.microsoft.com/office/drawing/2014/main" id="{A2B1667C-5E8E-7E92-C755-470624DF56A5}"/>
                  </a:ext>
                </a:extLst>
              </p:cNvPr>
              <p:cNvSpPr/>
              <p:nvPr/>
            </p:nvSpPr>
            <p:spPr>
              <a:xfrm>
                <a:off x="7329487" y="3168014"/>
                <a:ext cx="313372" cy="301942"/>
              </a:xfrm>
              <a:custGeom>
                <a:avLst/>
                <a:gdLst>
                  <a:gd name="csX0" fmla="*/ 0 w 313372"/>
                  <a:gd name="csY0" fmla="*/ 0 h 301942"/>
                  <a:gd name="csX1" fmla="*/ 77153 w 313372"/>
                  <a:gd name="csY1" fmla="*/ 0 h 301942"/>
                  <a:gd name="csX2" fmla="*/ 236220 w 313372"/>
                  <a:gd name="csY2" fmla="*/ 194310 h 301942"/>
                  <a:gd name="csX3" fmla="*/ 236220 w 313372"/>
                  <a:gd name="csY3" fmla="*/ 0 h 301942"/>
                  <a:gd name="csX4" fmla="*/ 313372 w 313372"/>
                  <a:gd name="csY4" fmla="*/ 0 h 301942"/>
                  <a:gd name="csX5" fmla="*/ 313372 w 313372"/>
                  <a:gd name="csY5" fmla="*/ 301943 h 301942"/>
                  <a:gd name="csX6" fmla="*/ 236220 w 313372"/>
                  <a:gd name="csY6" fmla="*/ 301943 h 301942"/>
                  <a:gd name="csX7" fmla="*/ 77153 w 313372"/>
                  <a:gd name="csY7" fmla="*/ 107633 h 301942"/>
                  <a:gd name="csX8" fmla="*/ 77153 w 313372"/>
                  <a:gd name="csY8" fmla="*/ 301943 h 301942"/>
                  <a:gd name="csX9" fmla="*/ 0 w 313372"/>
                  <a:gd name="csY9" fmla="*/ 301943 h 301942"/>
                  <a:gd name="csX10" fmla="*/ 0 w 313372"/>
                  <a:gd name="csY10"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3372" h="301942">
                    <a:moveTo>
                      <a:pt x="0" y="0"/>
                    </a:moveTo>
                    <a:lnTo>
                      <a:pt x="77153" y="0"/>
                    </a:lnTo>
                    <a:lnTo>
                      <a:pt x="236220" y="194310"/>
                    </a:lnTo>
                    <a:lnTo>
                      <a:pt x="236220" y="0"/>
                    </a:lnTo>
                    <a:lnTo>
                      <a:pt x="313372" y="0"/>
                    </a:lnTo>
                    <a:lnTo>
                      <a:pt x="313372" y="301943"/>
                    </a:lnTo>
                    <a:lnTo>
                      <a:pt x="236220" y="301943"/>
                    </a:lnTo>
                    <a:lnTo>
                      <a:pt x="77153" y="107633"/>
                    </a:lnTo>
                    <a:lnTo>
                      <a:pt x="77153" y="301943"/>
                    </a:lnTo>
                    <a:lnTo>
                      <a:pt x="0" y="301943"/>
                    </a:lnTo>
                    <a:lnTo>
                      <a:pt x="0" y="0"/>
                    </a:lnTo>
                    <a:close/>
                  </a:path>
                </a:pathLst>
              </a:custGeom>
              <a:grpFill/>
              <a:ln w="9525" cap="flat">
                <a:noFill/>
                <a:prstDash val="solid"/>
                <a:miter/>
              </a:ln>
            </p:spPr>
            <p:txBody>
              <a:bodyPr/>
              <a:lstStyle/>
              <a:p>
                <a:endParaRPr lang="de-AT" sz="1950"/>
              </a:p>
            </p:txBody>
          </p:sp>
          <p:sp>
            <p:nvSpPr>
              <p:cNvPr id="20" name="Freihandform: Form 19">
                <a:extLst>
                  <a:ext uri="{FF2B5EF4-FFF2-40B4-BE49-F238E27FC236}">
                    <a16:creationId xmlns:a16="http://schemas.microsoft.com/office/drawing/2014/main" id="{C90AA1F3-68B4-DD47-DF2D-677DF5C793B1}"/>
                  </a:ext>
                </a:extLst>
              </p:cNvPr>
              <p:cNvSpPr/>
              <p:nvPr/>
            </p:nvSpPr>
            <p:spPr>
              <a:xfrm>
                <a:off x="4224337" y="3168014"/>
                <a:ext cx="870585" cy="606742"/>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grpFill/>
              <a:ln w="9525" cap="flat">
                <a:noFill/>
                <a:prstDash val="solid"/>
                <a:miter/>
              </a:ln>
            </p:spPr>
            <p:txBody>
              <a:bodyPr/>
              <a:lstStyle/>
              <a:p>
                <a:endParaRPr lang="de-AT" sz="1950"/>
              </a:p>
            </p:txBody>
          </p:sp>
        </p:grpSp>
        <p:sp>
          <p:nvSpPr>
            <p:cNvPr id="10" name="Freihandform: Form 9">
              <a:extLst>
                <a:ext uri="{FF2B5EF4-FFF2-40B4-BE49-F238E27FC236}">
                  <a16:creationId xmlns:a16="http://schemas.microsoft.com/office/drawing/2014/main" id="{B0B225ED-F0CC-5CC2-BFD1-8124550076F0}"/>
                </a:ext>
              </a:extLst>
            </p:cNvPr>
            <p:cNvSpPr/>
            <p:nvPr/>
          </p:nvSpPr>
          <p:spPr>
            <a:xfrm>
              <a:off x="6061709" y="3626166"/>
              <a:ext cx="1922145" cy="173355"/>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grpFill/>
            <a:ln w="9525" cap="flat">
              <a:noFill/>
              <a:prstDash val="solid"/>
              <a:miter/>
            </a:ln>
          </p:spPr>
          <p:txBody>
            <a:bodyPr/>
            <a:lstStyle/>
            <a:p>
              <a:endParaRPr lang="de-AT" sz="1950"/>
            </a:p>
          </p:txBody>
        </p:sp>
      </p:grpSp>
      <p:pic>
        <p:nvPicPr>
          <p:cNvPr id="21" name="Grafik 20">
            <a:extLst>
              <a:ext uri="{FF2B5EF4-FFF2-40B4-BE49-F238E27FC236}">
                <a16:creationId xmlns:a16="http://schemas.microsoft.com/office/drawing/2014/main" id="{5E41B55A-2C21-E7E3-58DC-756BC9979ABF}"/>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243014" y="3901287"/>
            <a:ext cx="4371975" cy="2953484"/>
          </a:xfrm>
          <a:prstGeom prst="rect">
            <a:avLst/>
          </a:prstGeom>
        </p:spPr>
      </p:pic>
      <p:pic>
        <p:nvPicPr>
          <p:cNvPr id="3" name="Grafik 2">
            <a:extLst>
              <a:ext uri="{FF2B5EF4-FFF2-40B4-BE49-F238E27FC236}">
                <a16:creationId xmlns:a16="http://schemas.microsoft.com/office/drawing/2014/main" id="{893643AE-0AA0-1E28-7C52-0B1C8E625CB9}"/>
              </a:ext>
            </a:extLst>
          </p:cNvPr>
          <p:cNvPicPr>
            <a:picLocks noChangeAspect="1"/>
          </p:cNvPicPr>
          <p:nvPr userDrawn="1"/>
        </p:nvPicPr>
        <p:blipFill>
          <a:blip r:embed="rId6"/>
          <a:stretch>
            <a:fillRect/>
          </a:stretch>
        </p:blipFill>
        <p:spPr>
          <a:xfrm>
            <a:off x="5499154" y="2871784"/>
            <a:ext cx="992318" cy="2466632"/>
          </a:xfrm>
          <a:prstGeom prst="rect">
            <a:avLst/>
          </a:prstGeom>
        </p:spPr>
      </p:pic>
    </p:spTree>
    <p:extLst>
      <p:ext uri="{BB962C8B-B14F-4D97-AF65-F5344CB8AC3E}">
        <p14:creationId xmlns:p14="http://schemas.microsoft.com/office/powerpoint/2010/main" val="1416307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ankefolie">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380359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0" name="Freihandform: Form 29">
            <a:extLst>
              <a:ext uri="{FF2B5EF4-FFF2-40B4-BE49-F238E27FC236}">
                <a16:creationId xmlns:a16="http://schemas.microsoft.com/office/drawing/2014/main" id="{1C1DC14C-9C83-6B8A-57CF-47EC518D5E56}"/>
              </a:ext>
            </a:extLst>
          </p:cNvPr>
          <p:cNvSpPr>
            <a:spLocks noChangeAspect="1"/>
          </p:cNvSpPr>
          <p:nvPr/>
        </p:nvSpPr>
        <p:spPr>
          <a:xfrm>
            <a:off x="2490020" y="5809829"/>
            <a:ext cx="1877963" cy="434927"/>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solidFill>
            <a:srgbClr val="0019B0"/>
          </a:solidFill>
          <a:ln w="9525" cap="flat">
            <a:noFill/>
            <a:prstDash val="solid"/>
            <a:miter/>
          </a:ln>
        </p:spPr>
        <p:txBody>
          <a:bodyPr/>
          <a:lstStyle/>
          <a:p>
            <a:endParaRPr lang="de-AT" sz="1950"/>
          </a:p>
        </p:txBody>
      </p:sp>
      <p:grpSp>
        <p:nvGrpSpPr>
          <p:cNvPr id="6" name="Gruppieren 5">
            <a:extLst>
              <a:ext uri="{FF2B5EF4-FFF2-40B4-BE49-F238E27FC236}">
                <a16:creationId xmlns:a16="http://schemas.microsoft.com/office/drawing/2014/main" id="{04513924-01AA-0EBA-06E6-D41CAFB406D8}"/>
              </a:ext>
            </a:extLst>
          </p:cNvPr>
          <p:cNvGrpSpPr>
            <a:grpSpLocks noChangeAspect="1"/>
          </p:cNvGrpSpPr>
          <p:nvPr userDrawn="1"/>
        </p:nvGrpSpPr>
        <p:grpSpPr>
          <a:xfrm>
            <a:off x="4771866" y="789846"/>
            <a:ext cx="1795921" cy="782046"/>
            <a:chOff x="4224337" y="3161347"/>
            <a:chExt cx="3763327" cy="638174"/>
          </a:xfrm>
          <a:solidFill>
            <a:schemeClr val="bg1"/>
          </a:solidFill>
        </p:grpSpPr>
        <p:grpSp>
          <p:nvGrpSpPr>
            <p:cNvPr id="9" name="Grafik 6">
              <a:extLst>
                <a:ext uri="{FF2B5EF4-FFF2-40B4-BE49-F238E27FC236}">
                  <a16:creationId xmlns:a16="http://schemas.microsoft.com/office/drawing/2014/main" id="{2EF1A765-16EE-9F89-94D5-CB16EFC503AA}"/>
                </a:ext>
              </a:extLst>
            </p:cNvPr>
            <p:cNvGrpSpPr/>
            <p:nvPr/>
          </p:nvGrpSpPr>
          <p:grpSpPr>
            <a:xfrm>
              <a:off x="4224337" y="3161347"/>
              <a:ext cx="3763327" cy="613410"/>
              <a:chOff x="4224337" y="3161347"/>
              <a:chExt cx="3763327" cy="613410"/>
            </a:xfrm>
            <a:grpFill/>
          </p:grpSpPr>
          <p:sp>
            <p:nvSpPr>
              <p:cNvPr id="11" name="Freihandform: Form 10">
                <a:extLst>
                  <a:ext uri="{FF2B5EF4-FFF2-40B4-BE49-F238E27FC236}">
                    <a16:creationId xmlns:a16="http://schemas.microsoft.com/office/drawing/2014/main" id="{0FF3E524-33B9-CAD1-8D28-ABD5B9C81819}"/>
                  </a:ext>
                </a:extLst>
              </p:cNvPr>
              <p:cNvSpPr/>
              <p:nvPr/>
            </p:nvSpPr>
            <p:spPr>
              <a:xfrm>
                <a:off x="5174932" y="3168014"/>
                <a:ext cx="313372" cy="301942"/>
              </a:xfrm>
              <a:custGeom>
                <a:avLst/>
                <a:gdLst>
                  <a:gd name="csX0" fmla="*/ 82867 w 313372"/>
                  <a:gd name="csY0" fmla="*/ 0 h 301942"/>
                  <a:gd name="csX1" fmla="*/ 157163 w 313372"/>
                  <a:gd name="csY1" fmla="*/ 177165 h 301942"/>
                  <a:gd name="csX2" fmla="*/ 231458 w 313372"/>
                  <a:gd name="csY2" fmla="*/ 0 h 301942"/>
                  <a:gd name="csX3" fmla="*/ 313372 w 313372"/>
                  <a:gd name="csY3" fmla="*/ 0 h 301942"/>
                  <a:gd name="csX4" fmla="*/ 176213 w 313372"/>
                  <a:gd name="csY4" fmla="*/ 301943 h 301942"/>
                  <a:gd name="csX5" fmla="*/ 137160 w 313372"/>
                  <a:gd name="csY5" fmla="*/ 301943 h 301942"/>
                  <a:gd name="csX6" fmla="*/ 0 w 313372"/>
                  <a:gd name="csY6" fmla="*/ 0 h 301942"/>
                  <a:gd name="csX7" fmla="*/ 81915 w 313372"/>
                  <a:gd name="csY7"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3372" h="301942">
                    <a:moveTo>
                      <a:pt x="82867" y="0"/>
                    </a:moveTo>
                    <a:lnTo>
                      <a:pt x="157163" y="177165"/>
                    </a:lnTo>
                    <a:lnTo>
                      <a:pt x="231458" y="0"/>
                    </a:lnTo>
                    <a:lnTo>
                      <a:pt x="313372" y="0"/>
                    </a:lnTo>
                    <a:lnTo>
                      <a:pt x="176213" y="301943"/>
                    </a:lnTo>
                    <a:lnTo>
                      <a:pt x="137160" y="301943"/>
                    </a:lnTo>
                    <a:lnTo>
                      <a:pt x="0" y="0"/>
                    </a:lnTo>
                    <a:lnTo>
                      <a:pt x="81915" y="0"/>
                    </a:lnTo>
                    <a:close/>
                  </a:path>
                </a:pathLst>
              </a:custGeom>
              <a:grpFill/>
              <a:ln w="9525" cap="flat">
                <a:noFill/>
                <a:prstDash val="solid"/>
                <a:miter/>
              </a:ln>
            </p:spPr>
            <p:txBody>
              <a:bodyPr/>
              <a:lstStyle/>
              <a:p>
                <a:endParaRPr lang="de-AT" sz="1950"/>
              </a:p>
            </p:txBody>
          </p:sp>
          <p:sp>
            <p:nvSpPr>
              <p:cNvPr id="12" name="Freihandform: Form 11">
                <a:extLst>
                  <a:ext uri="{FF2B5EF4-FFF2-40B4-BE49-F238E27FC236}">
                    <a16:creationId xmlns:a16="http://schemas.microsoft.com/office/drawing/2014/main" id="{0418D30F-5F15-7818-C03F-BC85C0C6F85B}"/>
                  </a:ext>
                </a:extLst>
              </p:cNvPr>
              <p:cNvSpPr/>
              <p:nvPr/>
            </p:nvSpPr>
            <p:spPr>
              <a:xfrm>
                <a:off x="5490209" y="3161347"/>
                <a:ext cx="336232" cy="315609"/>
              </a:xfrm>
              <a:custGeom>
                <a:avLst/>
                <a:gdLst>
                  <a:gd name="csX0" fmla="*/ 40005 w 336232"/>
                  <a:gd name="csY0" fmla="*/ 50482 h 315609"/>
                  <a:gd name="csX1" fmla="*/ 167640 w 336232"/>
                  <a:gd name="csY1" fmla="*/ 0 h 315609"/>
                  <a:gd name="csX2" fmla="*/ 336233 w 336232"/>
                  <a:gd name="csY2" fmla="*/ 155258 h 315609"/>
                  <a:gd name="csX3" fmla="*/ 154305 w 336232"/>
                  <a:gd name="csY3" fmla="*/ 315278 h 315609"/>
                  <a:gd name="csX4" fmla="*/ 127635 w 336232"/>
                  <a:gd name="csY4" fmla="*/ 311467 h 315609"/>
                  <a:gd name="csX5" fmla="*/ 0 w 336232"/>
                  <a:gd name="csY5" fmla="*/ 156210 h 315609"/>
                  <a:gd name="csX6" fmla="*/ 40005 w 336232"/>
                  <a:gd name="csY6" fmla="*/ 49530 h 315609"/>
                  <a:gd name="csX7" fmla="*/ 168593 w 336232"/>
                  <a:gd name="csY7" fmla="*/ 249555 h 315609"/>
                  <a:gd name="csX8" fmla="*/ 257175 w 336232"/>
                  <a:gd name="csY8" fmla="*/ 166688 h 315609"/>
                  <a:gd name="csX9" fmla="*/ 257175 w 336232"/>
                  <a:gd name="csY9" fmla="*/ 149542 h 315609"/>
                  <a:gd name="csX10" fmla="*/ 168593 w 336232"/>
                  <a:gd name="csY10" fmla="*/ 68580 h 315609"/>
                  <a:gd name="csX11" fmla="*/ 80010 w 336232"/>
                  <a:gd name="csY11" fmla="*/ 158115 h 315609"/>
                  <a:gd name="csX12" fmla="*/ 169545 w 336232"/>
                  <a:gd name="csY12" fmla="*/ 249555 h 31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6232" h="315609">
                    <a:moveTo>
                      <a:pt x="40005" y="50482"/>
                    </a:moveTo>
                    <a:cubicBezTo>
                      <a:pt x="70485" y="18097"/>
                      <a:pt x="108585" y="0"/>
                      <a:pt x="167640" y="0"/>
                    </a:cubicBezTo>
                    <a:cubicBezTo>
                      <a:pt x="273368" y="0"/>
                      <a:pt x="336233" y="64770"/>
                      <a:pt x="336233" y="155258"/>
                    </a:cubicBezTo>
                    <a:cubicBezTo>
                      <a:pt x="336233" y="252413"/>
                      <a:pt x="267653" y="320992"/>
                      <a:pt x="154305" y="315278"/>
                    </a:cubicBezTo>
                    <a:cubicBezTo>
                      <a:pt x="143828" y="315278"/>
                      <a:pt x="137160" y="313373"/>
                      <a:pt x="127635" y="311467"/>
                    </a:cubicBezTo>
                    <a:cubicBezTo>
                      <a:pt x="52388" y="298132"/>
                      <a:pt x="0" y="234315"/>
                      <a:pt x="0" y="156210"/>
                    </a:cubicBezTo>
                    <a:cubicBezTo>
                      <a:pt x="0" y="113347"/>
                      <a:pt x="14288" y="78105"/>
                      <a:pt x="40005" y="49530"/>
                    </a:cubicBezTo>
                    <a:close/>
                    <a:moveTo>
                      <a:pt x="168593" y="249555"/>
                    </a:moveTo>
                    <a:cubicBezTo>
                      <a:pt x="220980" y="249555"/>
                      <a:pt x="254318" y="214313"/>
                      <a:pt x="257175" y="166688"/>
                    </a:cubicBezTo>
                    <a:cubicBezTo>
                      <a:pt x="257175" y="160972"/>
                      <a:pt x="257175" y="155258"/>
                      <a:pt x="257175" y="149542"/>
                    </a:cubicBezTo>
                    <a:cubicBezTo>
                      <a:pt x="251460" y="99060"/>
                      <a:pt x="220980" y="68580"/>
                      <a:pt x="168593" y="68580"/>
                    </a:cubicBezTo>
                    <a:cubicBezTo>
                      <a:pt x="112395" y="68580"/>
                      <a:pt x="80010" y="103822"/>
                      <a:pt x="80010" y="158115"/>
                    </a:cubicBezTo>
                    <a:cubicBezTo>
                      <a:pt x="80010" y="213360"/>
                      <a:pt x="113348" y="250508"/>
                      <a:pt x="169545" y="249555"/>
                    </a:cubicBezTo>
                    <a:close/>
                  </a:path>
                </a:pathLst>
              </a:custGeom>
              <a:grpFill/>
              <a:ln w="9525" cap="flat">
                <a:noFill/>
                <a:prstDash val="solid"/>
                <a:miter/>
              </a:ln>
            </p:spPr>
            <p:txBody>
              <a:bodyPr/>
              <a:lstStyle/>
              <a:p>
                <a:endParaRPr lang="de-AT" sz="1950"/>
              </a:p>
            </p:txBody>
          </p:sp>
          <p:sp>
            <p:nvSpPr>
              <p:cNvPr id="13" name="Freihandform: Form 12">
                <a:extLst>
                  <a:ext uri="{FF2B5EF4-FFF2-40B4-BE49-F238E27FC236}">
                    <a16:creationId xmlns:a16="http://schemas.microsoft.com/office/drawing/2014/main" id="{5BE05A82-3625-6B7E-19C5-3681CAF2EB5D}"/>
                  </a:ext>
                </a:extLst>
              </p:cNvPr>
              <p:cNvSpPr/>
              <p:nvPr/>
            </p:nvSpPr>
            <p:spPr>
              <a:xfrm>
                <a:off x="5874066" y="3168014"/>
                <a:ext cx="222885" cy="301942"/>
              </a:xfrm>
              <a:custGeom>
                <a:avLst/>
                <a:gdLst>
                  <a:gd name="csX0" fmla="*/ 0 w 222885"/>
                  <a:gd name="csY0" fmla="*/ 0 h 301942"/>
                  <a:gd name="csX1" fmla="*/ 76200 w 222885"/>
                  <a:gd name="csY1" fmla="*/ 0 h 301942"/>
                  <a:gd name="csX2" fmla="*/ 76200 w 222885"/>
                  <a:gd name="csY2" fmla="*/ 242888 h 301942"/>
                  <a:gd name="csX3" fmla="*/ 222885 w 222885"/>
                  <a:gd name="csY3" fmla="*/ 242888 h 301942"/>
                  <a:gd name="csX4" fmla="*/ 222885 w 222885"/>
                  <a:gd name="csY4" fmla="*/ 301943 h 301942"/>
                  <a:gd name="csX5" fmla="*/ 0 w 222885"/>
                  <a:gd name="csY5" fmla="*/ 301943 h 301942"/>
                  <a:gd name="csX6" fmla="*/ 0 w 222885"/>
                  <a:gd name="csY6" fmla="*/ 0 h 3019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885" h="301942">
                    <a:moveTo>
                      <a:pt x="0" y="0"/>
                    </a:moveTo>
                    <a:lnTo>
                      <a:pt x="76200" y="0"/>
                    </a:lnTo>
                    <a:lnTo>
                      <a:pt x="76200" y="242888"/>
                    </a:lnTo>
                    <a:lnTo>
                      <a:pt x="222885" y="242888"/>
                    </a:lnTo>
                    <a:cubicBezTo>
                      <a:pt x="222885" y="242888"/>
                      <a:pt x="222885" y="301943"/>
                      <a:pt x="222885" y="301943"/>
                    </a:cubicBezTo>
                    <a:lnTo>
                      <a:pt x="0" y="301943"/>
                    </a:lnTo>
                    <a:lnTo>
                      <a:pt x="0" y="0"/>
                    </a:lnTo>
                    <a:close/>
                  </a:path>
                </a:pathLst>
              </a:custGeom>
              <a:grpFill/>
              <a:ln w="9525" cap="flat">
                <a:noFill/>
                <a:prstDash val="solid"/>
                <a:miter/>
              </a:ln>
            </p:spPr>
            <p:txBody>
              <a:bodyPr/>
              <a:lstStyle/>
              <a:p>
                <a:endParaRPr lang="de-AT" sz="1950"/>
              </a:p>
            </p:txBody>
          </p:sp>
          <p:sp>
            <p:nvSpPr>
              <p:cNvPr id="14" name="Freihandform: Form 13">
                <a:extLst>
                  <a:ext uri="{FF2B5EF4-FFF2-40B4-BE49-F238E27FC236}">
                    <a16:creationId xmlns:a16="http://schemas.microsoft.com/office/drawing/2014/main" id="{9539298E-1120-C43A-6412-1910EE863438}"/>
                  </a:ext>
                </a:extLst>
              </p:cNvPr>
              <p:cNvSpPr/>
              <p:nvPr/>
            </p:nvSpPr>
            <p:spPr>
              <a:xfrm>
                <a:off x="6128384" y="3168014"/>
                <a:ext cx="284797" cy="302895"/>
              </a:xfrm>
              <a:custGeom>
                <a:avLst/>
                <a:gdLst>
                  <a:gd name="csX0" fmla="*/ 0 w 284797"/>
                  <a:gd name="csY0" fmla="*/ 0 h 302895"/>
                  <a:gd name="csX1" fmla="*/ 75248 w 284797"/>
                  <a:gd name="csY1" fmla="*/ 0 h 302895"/>
                  <a:gd name="csX2" fmla="*/ 75248 w 284797"/>
                  <a:gd name="csY2" fmla="*/ 135255 h 302895"/>
                  <a:gd name="csX3" fmla="*/ 161925 w 284797"/>
                  <a:gd name="csY3" fmla="*/ 0 h 302895"/>
                  <a:gd name="csX4" fmla="*/ 249555 w 284797"/>
                  <a:gd name="csY4" fmla="*/ 0 h 302895"/>
                  <a:gd name="csX5" fmla="*/ 151448 w 284797"/>
                  <a:gd name="csY5" fmla="*/ 145733 h 302895"/>
                  <a:gd name="csX6" fmla="*/ 284797 w 284797"/>
                  <a:gd name="csY6" fmla="*/ 302895 h 302895"/>
                  <a:gd name="csX7" fmla="*/ 185738 w 284797"/>
                  <a:gd name="csY7" fmla="*/ 302895 h 302895"/>
                  <a:gd name="csX8" fmla="*/ 75248 w 284797"/>
                  <a:gd name="csY8" fmla="*/ 164783 h 302895"/>
                  <a:gd name="csX9" fmla="*/ 75248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8" y="0"/>
                    </a:lnTo>
                    <a:lnTo>
                      <a:pt x="75248" y="135255"/>
                    </a:lnTo>
                    <a:lnTo>
                      <a:pt x="161925" y="0"/>
                    </a:lnTo>
                    <a:lnTo>
                      <a:pt x="249555" y="0"/>
                    </a:lnTo>
                    <a:lnTo>
                      <a:pt x="151448" y="145733"/>
                    </a:lnTo>
                    <a:lnTo>
                      <a:pt x="284797" y="302895"/>
                    </a:lnTo>
                    <a:lnTo>
                      <a:pt x="185738" y="302895"/>
                    </a:lnTo>
                    <a:lnTo>
                      <a:pt x="75248" y="164783"/>
                    </a:lnTo>
                    <a:lnTo>
                      <a:pt x="75248" y="302895"/>
                    </a:lnTo>
                    <a:lnTo>
                      <a:pt x="0" y="302895"/>
                    </a:lnTo>
                    <a:lnTo>
                      <a:pt x="0" y="953"/>
                    </a:lnTo>
                    <a:close/>
                  </a:path>
                </a:pathLst>
              </a:custGeom>
              <a:grpFill/>
              <a:ln w="9525" cap="flat">
                <a:noFill/>
                <a:prstDash val="solid"/>
                <a:miter/>
              </a:ln>
            </p:spPr>
            <p:txBody>
              <a:bodyPr/>
              <a:lstStyle/>
              <a:p>
                <a:endParaRPr lang="de-AT" sz="1950"/>
              </a:p>
            </p:txBody>
          </p:sp>
          <p:sp>
            <p:nvSpPr>
              <p:cNvPr id="15" name="Freihandform: Form 14">
                <a:extLst>
                  <a:ext uri="{FF2B5EF4-FFF2-40B4-BE49-F238E27FC236}">
                    <a16:creationId xmlns:a16="http://schemas.microsoft.com/office/drawing/2014/main" id="{43202466-E348-A38D-3E16-DB4CC7DD1C9B}"/>
                  </a:ext>
                </a:extLst>
              </p:cNvPr>
              <p:cNvSpPr/>
              <p:nvPr/>
            </p:nvSpPr>
            <p:spPr>
              <a:xfrm>
                <a:off x="7702867" y="3168014"/>
                <a:ext cx="284797" cy="302895"/>
              </a:xfrm>
              <a:custGeom>
                <a:avLst/>
                <a:gdLst>
                  <a:gd name="csX0" fmla="*/ 0 w 284797"/>
                  <a:gd name="csY0" fmla="*/ 0 h 302895"/>
                  <a:gd name="csX1" fmla="*/ 75247 w 284797"/>
                  <a:gd name="csY1" fmla="*/ 0 h 302895"/>
                  <a:gd name="csX2" fmla="*/ 75247 w 284797"/>
                  <a:gd name="csY2" fmla="*/ 135255 h 302895"/>
                  <a:gd name="csX3" fmla="*/ 161925 w 284797"/>
                  <a:gd name="csY3" fmla="*/ 0 h 302895"/>
                  <a:gd name="csX4" fmla="*/ 249555 w 284797"/>
                  <a:gd name="csY4" fmla="*/ 0 h 302895"/>
                  <a:gd name="csX5" fmla="*/ 151447 w 284797"/>
                  <a:gd name="csY5" fmla="*/ 145733 h 302895"/>
                  <a:gd name="csX6" fmla="*/ 284797 w 284797"/>
                  <a:gd name="csY6" fmla="*/ 302895 h 302895"/>
                  <a:gd name="csX7" fmla="*/ 185738 w 284797"/>
                  <a:gd name="csY7" fmla="*/ 302895 h 302895"/>
                  <a:gd name="csX8" fmla="*/ 75247 w 284797"/>
                  <a:gd name="csY8" fmla="*/ 164783 h 302895"/>
                  <a:gd name="csX9" fmla="*/ 75247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7" y="0"/>
                    </a:lnTo>
                    <a:lnTo>
                      <a:pt x="75247" y="135255"/>
                    </a:lnTo>
                    <a:lnTo>
                      <a:pt x="161925" y="0"/>
                    </a:lnTo>
                    <a:lnTo>
                      <a:pt x="249555" y="0"/>
                    </a:lnTo>
                    <a:lnTo>
                      <a:pt x="151447" y="145733"/>
                    </a:lnTo>
                    <a:lnTo>
                      <a:pt x="284797" y="302895"/>
                    </a:lnTo>
                    <a:lnTo>
                      <a:pt x="185738" y="302895"/>
                    </a:lnTo>
                    <a:lnTo>
                      <a:pt x="75247" y="164783"/>
                    </a:lnTo>
                    <a:lnTo>
                      <a:pt x="75247" y="302895"/>
                    </a:lnTo>
                    <a:lnTo>
                      <a:pt x="0" y="302895"/>
                    </a:lnTo>
                    <a:lnTo>
                      <a:pt x="0" y="953"/>
                    </a:lnTo>
                    <a:close/>
                  </a:path>
                </a:pathLst>
              </a:custGeom>
              <a:grpFill/>
              <a:ln w="9525" cap="flat">
                <a:noFill/>
                <a:prstDash val="solid"/>
                <a:miter/>
              </a:ln>
            </p:spPr>
            <p:txBody>
              <a:bodyPr/>
              <a:lstStyle/>
              <a:p>
                <a:endParaRPr lang="de-AT" sz="1950"/>
              </a:p>
            </p:txBody>
          </p:sp>
          <p:sp>
            <p:nvSpPr>
              <p:cNvPr id="16" name="Freihandform: Form 15">
                <a:extLst>
                  <a:ext uri="{FF2B5EF4-FFF2-40B4-BE49-F238E27FC236}">
                    <a16:creationId xmlns:a16="http://schemas.microsoft.com/office/drawing/2014/main" id="{3547D87B-E0E1-F744-C65F-AF6B6972CBB9}"/>
                  </a:ext>
                </a:extLst>
              </p:cNvPr>
              <p:cNvSpPr/>
              <p:nvPr/>
            </p:nvSpPr>
            <p:spPr>
              <a:xfrm>
                <a:off x="6428405" y="3163251"/>
                <a:ext cx="224427" cy="313372"/>
              </a:xfrm>
              <a:custGeom>
                <a:avLst/>
                <a:gdLst>
                  <a:gd name="csX0" fmla="*/ 201946 w 224427"/>
                  <a:gd name="csY0" fmla="*/ 21908 h 313372"/>
                  <a:gd name="csX1" fmla="*/ 201946 w 224427"/>
                  <a:gd name="csY1" fmla="*/ 84773 h 313372"/>
                  <a:gd name="csX2" fmla="*/ 187659 w 224427"/>
                  <a:gd name="csY2" fmla="*/ 76200 h 313372"/>
                  <a:gd name="csX3" fmla="*/ 117174 w 224427"/>
                  <a:gd name="csY3" fmla="*/ 56198 h 313372"/>
                  <a:gd name="csX4" fmla="*/ 79074 w 224427"/>
                  <a:gd name="csY4" fmla="*/ 79058 h 313372"/>
                  <a:gd name="csX5" fmla="*/ 119079 w 224427"/>
                  <a:gd name="csY5" fmla="*/ 114300 h 313372"/>
                  <a:gd name="csX6" fmla="*/ 156226 w 224427"/>
                  <a:gd name="csY6" fmla="*/ 129540 h 313372"/>
                  <a:gd name="csX7" fmla="*/ 188611 w 224427"/>
                  <a:gd name="csY7" fmla="*/ 148590 h 313372"/>
                  <a:gd name="csX8" fmla="*/ 223854 w 224427"/>
                  <a:gd name="csY8" fmla="*/ 208598 h 313372"/>
                  <a:gd name="csX9" fmla="*/ 120984 w 224427"/>
                  <a:gd name="csY9" fmla="*/ 313373 h 313372"/>
                  <a:gd name="csX10" fmla="*/ 91456 w 224427"/>
                  <a:gd name="csY10" fmla="*/ 313373 h 313372"/>
                  <a:gd name="csX11" fmla="*/ 24781 w 224427"/>
                  <a:gd name="csY11" fmla="*/ 294323 h 313372"/>
                  <a:gd name="csX12" fmla="*/ 6684 w 224427"/>
                  <a:gd name="csY12" fmla="*/ 283845 h 313372"/>
                  <a:gd name="csX13" fmla="*/ 6684 w 224427"/>
                  <a:gd name="csY13" fmla="*/ 216218 h 313372"/>
                  <a:gd name="csX14" fmla="*/ 25734 w 224427"/>
                  <a:gd name="csY14" fmla="*/ 227648 h 313372"/>
                  <a:gd name="csX15" fmla="*/ 100029 w 224427"/>
                  <a:gd name="csY15" fmla="*/ 254318 h 313372"/>
                  <a:gd name="csX16" fmla="*/ 146701 w 224427"/>
                  <a:gd name="csY16" fmla="*/ 226695 h 313372"/>
                  <a:gd name="csX17" fmla="*/ 106696 w 224427"/>
                  <a:gd name="csY17" fmla="*/ 189548 h 313372"/>
                  <a:gd name="csX18" fmla="*/ 81931 w 224427"/>
                  <a:gd name="csY18" fmla="*/ 180023 h 313372"/>
                  <a:gd name="csX19" fmla="*/ 69549 w 224427"/>
                  <a:gd name="csY19" fmla="*/ 175260 h 313372"/>
                  <a:gd name="csX20" fmla="*/ 16 w 224427"/>
                  <a:gd name="csY20" fmla="*/ 92393 h 313372"/>
                  <a:gd name="csX21" fmla="*/ 107649 w 224427"/>
                  <a:gd name="csY21" fmla="*/ 0 h 313372"/>
                  <a:gd name="csX22" fmla="*/ 183849 w 224427"/>
                  <a:gd name="csY22" fmla="*/ 17145 h 313372"/>
                  <a:gd name="csX23" fmla="*/ 200994 w 224427"/>
                  <a:gd name="csY23" fmla="*/ 24765 h 31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24427" h="313372">
                    <a:moveTo>
                      <a:pt x="201946" y="21908"/>
                    </a:moveTo>
                    <a:lnTo>
                      <a:pt x="201946" y="84773"/>
                    </a:lnTo>
                    <a:cubicBezTo>
                      <a:pt x="201946" y="84773"/>
                      <a:pt x="187659" y="76200"/>
                      <a:pt x="187659" y="76200"/>
                    </a:cubicBezTo>
                    <a:cubicBezTo>
                      <a:pt x="163846" y="61913"/>
                      <a:pt x="136224" y="55245"/>
                      <a:pt x="117174" y="56198"/>
                    </a:cubicBezTo>
                    <a:cubicBezTo>
                      <a:pt x="90504" y="56198"/>
                      <a:pt x="79074" y="67628"/>
                      <a:pt x="79074" y="79058"/>
                    </a:cubicBezTo>
                    <a:cubicBezTo>
                      <a:pt x="79074" y="90488"/>
                      <a:pt x="87646" y="100965"/>
                      <a:pt x="119079" y="114300"/>
                    </a:cubicBezTo>
                    <a:cubicBezTo>
                      <a:pt x="139081" y="121920"/>
                      <a:pt x="148606" y="125730"/>
                      <a:pt x="156226" y="129540"/>
                    </a:cubicBezTo>
                    <a:cubicBezTo>
                      <a:pt x="164799" y="132398"/>
                      <a:pt x="174324" y="138113"/>
                      <a:pt x="188611" y="148590"/>
                    </a:cubicBezTo>
                    <a:cubicBezTo>
                      <a:pt x="208614" y="163830"/>
                      <a:pt x="220996" y="185738"/>
                      <a:pt x="223854" y="208598"/>
                    </a:cubicBezTo>
                    <a:cubicBezTo>
                      <a:pt x="229569" y="263843"/>
                      <a:pt x="192421" y="307658"/>
                      <a:pt x="120984" y="313373"/>
                    </a:cubicBezTo>
                    <a:cubicBezTo>
                      <a:pt x="111459" y="313373"/>
                      <a:pt x="101934" y="313373"/>
                      <a:pt x="91456" y="313373"/>
                    </a:cubicBezTo>
                    <a:cubicBezTo>
                      <a:pt x="66691" y="311468"/>
                      <a:pt x="40974" y="302895"/>
                      <a:pt x="24781" y="294323"/>
                    </a:cubicBezTo>
                    <a:lnTo>
                      <a:pt x="6684" y="283845"/>
                    </a:lnTo>
                    <a:lnTo>
                      <a:pt x="6684" y="216218"/>
                    </a:lnTo>
                    <a:cubicBezTo>
                      <a:pt x="6684" y="216218"/>
                      <a:pt x="25734" y="227648"/>
                      <a:pt x="25734" y="227648"/>
                    </a:cubicBezTo>
                    <a:cubicBezTo>
                      <a:pt x="56214" y="246698"/>
                      <a:pt x="75264" y="253365"/>
                      <a:pt x="100029" y="254318"/>
                    </a:cubicBezTo>
                    <a:cubicBezTo>
                      <a:pt x="130509" y="255270"/>
                      <a:pt x="146701" y="240983"/>
                      <a:pt x="146701" y="226695"/>
                    </a:cubicBezTo>
                    <a:cubicBezTo>
                      <a:pt x="146701" y="214313"/>
                      <a:pt x="137176" y="201930"/>
                      <a:pt x="106696" y="189548"/>
                    </a:cubicBezTo>
                    <a:lnTo>
                      <a:pt x="81931" y="180023"/>
                    </a:lnTo>
                    <a:cubicBezTo>
                      <a:pt x="78121" y="178118"/>
                      <a:pt x="74311" y="177165"/>
                      <a:pt x="69549" y="175260"/>
                    </a:cubicBezTo>
                    <a:cubicBezTo>
                      <a:pt x="20019" y="153353"/>
                      <a:pt x="969" y="128588"/>
                      <a:pt x="16" y="92393"/>
                    </a:cubicBezTo>
                    <a:cubicBezTo>
                      <a:pt x="-936" y="40005"/>
                      <a:pt x="40021" y="0"/>
                      <a:pt x="107649" y="0"/>
                    </a:cubicBezTo>
                    <a:cubicBezTo>
                      <a:pt x="136224" y="0"/>
                      <a:pt x="157179" y="4763"/>
                      <a:pt x="183849" y="17145"/>
                    </a:cubicBezTo>
                    <a:lnTo>
                      <a:pt x="200994" y="24765"/>
                    </a:lnTo>
                    <a:close/>
                  </a:path>
                </a:pathLst>
              </a:custGeom>
              <a:grpFill/>
              <a:ln w="9525" cap="flat">
                <a:noFill/>
                <a:prstDash val="solid"/>
                <a:miter/>
              </a:ln>
            </p:spPr>
            <p:txBody>
              <a:bodyPr/>
              <a:lstStyle/>
              <a:p>
                <a:endParaRPr lang="de-AT" sz="1950"/>
              </a:p>
            </p:txBody>
          </p:sp>
          <p:sp>
            <p:nvSpPr>
              <p:cNvPr id="17" name="Freihandform: Form 16">
                <a:extLst>
                  <a:ext uri="{FF2B5EF4-FFF2-40B4-BE49-F238E27FC236}">
                    <a16:creationId xmlns:a16="http://schemas.microsoft.com/office/drawing/2014/main" id="{76E6C3A7-230F-0103-977E-BC0846F0E2C7}"/>
                  </a:ext>
                </a:extLst>
              </p:cNvPr>
              <p:cNvSpPr/>
              <p:nvPr/>
            </p:nvSpPr>
            <p:spPr>
              <a:xfrm>
                <a:off x="6708456" y="3168014"/>
                <a:ext cx="242887" cy="302895"/>
              </a:xfrm>
              <a:custGeom>
                <a:avLst/>
                <a:gdLst>
                  <a:gd name="csX0" fmla="*/ 0 w 242887"/>
                  <a:gd name="csY0" fmla="*/ 0 h 302895"/>
                  <a:gd name="csX1" fmla="*/ 137160 w 242887"/>
                  <a:gd name="csY1" fmla="*/ 0 h 302895"/>
                  <a:gd name="csX2" fmla="*/ 219075 w 242887"/>
                  <a:gd name="csY2" fmla="*/ 76200 h 302895"/>
                  <a:gd name="csX3" fmla="*/ 189548 w 242887"/>
                  <a:gd name="csY3" fmla="*/ 135255 h 302895"/>
                  <a:gd name="csX4" fmla="*/ 181928 w 242887"/>
                  <a:gd name="csY4" fmla="*/ 139065 h 302895"/>
                  <a:gd name="csX5" fmla="*/ 181928 w 242887"/>
                  <a:gd name="csY5" fmla="*/ 139065 h 302895"/>
                  <a:gd name="csX6" fmla="*/ 189548 w 242887"/>
                  <a:gd name="csY6" fmla="*/ 140970 h 302895"/>
                  <a:gd name="csX7" fmla="*/ 242888 w 242887"/>
                  <a:gd name="csY7" fmla="*/ 217170 h 302895"/>
                  <a:gd name="csX8" fmla="*/ 140970 w 242887"/>
                  <a:gd name="csY8" fmla="*/ 302895 h 302895"/>
                  <a:gd name="csX9" fmla="*/ 953 w 242887"/>
                  <a:gd name="csY9" fmla="*/ 302895 h 302895"/>
                  <a:gd name="csX10" fmla="*/ 953 w 242887"/>
                  <a:gd name="csY10" fmla="*/ 953 h 302895"/>
                  <a:gd name="csX11" fmla="*/ 99060 w 242887"/>
                  <a:gd name="csY11" fmla="*/ 117158 h 302895"/>
                  <a:gd name="csX12" fmla="*/ 109538 w 242887"/>
                  <a:gd name="csY12" fmla="*/ 117158 h 302895"/>
                  <a:gd name="csX13" fmla="*/ 142875 w 242887"/>
                  <a:gd name="csY13" fmla="*/ 84773 h 302895"/>
                  <a:gd name="csX14" fmla="*/ 96203 w 242887"/>
                  <a:gd name="csY14" fmla="*/ 57150 h 302895"/>
                  <a:gd name="csX15" fmla="*/ 77153 w 242887"/>
                  <a:gd name="csY15" fmla="*/ 57150 h 302895"/>
                  <a:gd name="csX16" fmla="*/ 77153 w 242887"/>
                  <a:gd name="csY16" fmla="*/ 117158 h 302895"/>
                  <a:gd name="csX17" fmla="*/ 100013 w 242887"/>
                  <a:gd name="csY17" fmla="*/ 117158 h 302895"/>
                  <a:gd name="csX18" fmla="*/ 123825 w 242887"/>
                  <a:gd name="csY18" fmla="*/ 243840 h 302895"/>
                  <a:gd name="csX19" fmla="*/ 163830 w 242887"/>
                  <a:gd name="csY19" fmla="*/ 208598 h 302895"/>
                  <a:gd name="csX20" fmla="*/ 124778 w 242887"/>
                  <a:gd name="csY20" fmla="*/ 175260 h 302895"/>
                  <a:gd name="csX21" fmla="*/ 75248 w 242887"/>
                  <a:gd name="csY21" fmla="*/ 175260 h 302895"/>
                  <a:gd name="csX22" fmla="*/ 75248 w 242887"/>
                  <a:gd name="csY22" fmla="*/ 243840 h 302895"/>
                  <a:gd name="csX23" fmla="*/ 123825 w 242887"/>
                  <a:gd name="csY23" fmla="*/ 243840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2887" h="302895">
                    <a:moveTo>
                      <a:pt x="0" y="0"/>
                    </a:moveTo>
                    <a:cubicBezTo>
                      <a:pt x="0" y="0"/>
                      <a:pt x="122873" y="0"/>
                      <a:pt x="137160" y="0"/>
                    </a:cubicBezTo>
                    <a:cubicBezTo>
                      <a:pt x="187643" y="2858"/>
                      <a:pt x="219075" y="35243"/>
                      <a:pt x="219075" y="76200"/>
                    </a:cubicBezTo>
                    <a:cubicBezTo>
                      <a:pt x="219075" y="105728"/>
                      <a:pt x="206693" y="126683"/>
                      <a:pt x="189548" y="135255"/>
                    </a:cubicBezTo>
                    <a:lnTo>
                      <a:pt x="181928" y="139065"/>
                    </a:lnTo>
                    <a:lnTo>
                      <a:pt x="181928" y="139065"/>
                    </a:lnTo>
                    <a:cubicBezTo>
                      <a:pt x="181928" y="139065"/>
                      <a:pt x="189548" y="140970"/>
                      <a:pt x="189548" y="140970"/>
                    </a:cubicBezTo>
                    <a:cubicBezTo>
                      <a:pt x="220980" y="148590"/>
                      <a:pt x="242888" y="177165"/>
                      <a:pt x="242888" y="217170"/>
                    </a:cubicBezTo>
                    <a:cubicBezTo>
                      <a:pt x="242888" y="265748"/>
                      <a:pt x="204788" y="301943"/>
                      <a:pt x="140970" y="302895"/>
                    </a:cubicBezTo>
                    <a:lnTo>
                      <a:pt x="953" y="302895"/>
                    </a:lnTo>
                    <a:lnTo>
                      <a:pt x="953" y="953"/>
                    </a:lnTo>
                    <a:close/>
                    <a:moveTo>
                      <a:pt x="99060" y="117158"/>
                    </a:moveTo>
                    <a:cubicBezTo>
                      <a:pt x="102870" y="117158"/>
                      <a:pt x="105728" y="117158"/>
                      <a:pt x="109538" y="117158"/>
                    </a:cubicBezTo>
                    <a:cubicBezTo>
                      <a:pt x="132398" y="117158"/>
                      <a:pt x="143828" y="104775"/>
                      <a:pt x="142875" y="84773"/>
                    </a:cubicBezTo>
                    <a:cubicBezTo>
                      <a:pt x="142875" y="64770"/>
                      <a:pt x="130493" y="57150"/>
                      <a:pt x="96203" y="57150"/>
                    </a:cubicBezTo>
                    <a:lnTo>
                      <a:pt x="77153" y="57150"/>
                    </a:lnTo>
                    <a:lnTo>
                      <a:pt x="77153" y="117158"/>
                    </a:lnTo>
                    <a:lnTo>
                      <a:pt x="100013" y="117158"/>
                    </a:lnTo>
                    <a:close/>
                    <a:moveTo>
                      <a:pt x="123825" y="243840"/>
                    </a:moveTo>
                    <a:cubicBezTo>
                      <a:pt x="152400" y="241935"/>
                      <a:pt x="163830" y="230505"/>
                      <a:pt x="163830" y="208598"/>
                    </a:cubicBezTo>
                    <a:cubicBezTo>
                      <a:pt x="163830" y="187643"/>
                      <a:pt x="150495" y="175260"/>
                      <a:pt x="124778" y="175260"/>
                    </a:cubicBezTo>
                    <a:lnTo>
                      <a:pt x="75248" y="175260"/>
                    </a:lnTo>
                    <a:lnTo>
                      <a:pt x="75248" y="243840"/>
                    </a:lnTo>
                    <a:cubicBezTo>
                      <a:pt x="75248" y="243840"/>
                      <a:pt x="121920" y="243840"/>
                      <a:pt x="123825" y="243840"/>
                    </a:cubicBezTo>
                    <a:close/>
                  </a:path>
                </a:pathLst>
              </a:custGeom>
              <a:grpFill/>
              <a:ln w="9525" cap="flat">
                <a:noFill/>
                <a:prstDash val="solid"/>
                <a:miter/>
              </a:ln>
            </p:spPr>
            <p:txBody>
              <a:bodyPr/>
              <a:lstStyle/>
              <a:p>
                <a:endParaRPr lang="de-AT" sz="1950"/>
              </a:p>
            </p:txBody>
          </p:sp>
          <p:sp>
            <p:nvSpPr>
              <p:cNvPr id="18" name="Freihandform: Form 17">
                <a:extLst>
                  <a:ext uri="{FF2B5EF4-FFF2-40B4-BE49-F238E27FC236}">
                    <a16:creationId xmlns:a16="http://schemas.microsoft.com/office/drawing/2014/main" id="{901F2C16-7D1A-827B-4CBC-631CBC2769B8}"/>
                  </a:ext>
                </a:extLst>
              </p:cNvPr>
              <p:cNvSpPr/>
              <p:nvPr/>
            </p:nvSpPr>
            <p:spPr>
              <a:xfrm>
                <a:off x="6965631" y="3168014"/>
                <a:ext cx="331470" cy="301942"/>
              </a:xfrm>
              <a:custGeom>
                <a:avLst/>
                <a:gdLst>
                  <a:gd name="csX0" fmla="*/ 121920 w 331470"/>
                  <a:gd name="csY0" fmla="*/ 0 h 301942"/>
                  <a:gd name="csX1" fmla="*/ 208598 w 331470"/>
                  <a:gd name="csY1" fmla="*/ 0 h 301942"/>
                  <a:gd name="csX2" fmla="*/ 331470 w 331470"/>
                  <a:gd name="csY2" fmla="*/ 301943 h 301942"/>
                  <a:gd name="csX3" fmla="*/ 250508 w 331470"/>
                  <a:gd name="csY3" fmla="*/ 301943 h 301942"/>
                  <a:gd name="csX4" fmla="*/ 229553 w 331470"/>
                  <a:gd name="csY4" fmla="*/ 250508 h 301942"/>
                  <a:gd name="csX5" fmla="*/ 102870 w 331470"/>
                  <a:gd name="csY5" fmla="*/ 250508 h 301942"/>
                  <a:gd name="csX6" fmla="*/ 81915 w 331470"/>
                  <a:gd name="csY6" fmla="*/ 301943 h 301942"/>
                  <a:gd name="csX7" fmla="*/ 0 w 331470"/>
                  <a:gd name="csY7" fmla="*/ 301943 h 301942"/>
                  <a:gd name="csX8" fmla="*/ 122873 w 331470"/>
                  <a:gd name="csY8" fmla="*/ 0 h 301942"/>
                  <a:gd name="csX9" fmla="*/ 204788 w 331470"/>
                  <a:gd name="csY9" fmla="*/ 188595 h 301942"/>
                  <a:gd name="csX10" fmla="*/ 164783 w 331470"/>
                  <a:gd name="csY10" fmla="*/ 85725 h 301942"/>
                  <a:gd name="csX11" fmla="*/ 164783 w 331470"/>
                  <a:gd name="csY11" fmla="*/ 85725 h 301942"/>
                  <a:gd name="csX12" fmla="*/ 125730 w 331470"/>
                  <a:gd name="csY12" fmla="*/ 188595 h 301942"/>
                  <a:gd name="csX13" fmla="*/ 205740 w 331470"/>
                  <a:gd name="csY13" fmla="*/ 188595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1470" h="301942">
                    <a:moveTo>
                      <a:pt x="121920" y="0"/>
                    </a:moveTo>
                    <a:lnTo>
                      <a:pt x="208598" y="0"/>
                    </a:lnTo>
                    <a:lnTo>
                      <a:pt x="331470" y="301943"/>
                    </a:lnTo>
                    <a:lnTo>
                      <a:pt x="250508" y="301943"/>
                    </a:lnTo>
                    <a:lnTo>
                      <a:pt x="229553" y="250508"/>
                    </a:lnTo>
                    <a:lnTo>
                      <a:pt x="102870" y="250508"/>
                    </a:lnTo>
                    <a:lnTo>
                      <a:pt x="81915" y="301943"/>
                    </a:lnTo>
                    <a:lnTo>
                      <a:pt x="0" y="301943"/>
                    </a:lnTo>
                    <a:lnTo>
                      <a:pt x="122873" y="0"/>
                    </a:lnTo>
                    <a:close/>
                    <a:moveTo>
                      <a:pt x="204788" y="188595"/>
                    </a:moveTo>
                    <a:lnTo>
                      <a:pt x="164783" y="85725"/>
                    </a:lnTo>
                    <a:lnTo>
                      <a:pt x="164783" y="85725"/>
                    </a:lnTo>
                    <a:lnTo>
                      <a:pt x="125730" y="188595"/>
                    </a:lnTo>
                    <a:lnTo>
                      <a:pt x="205740" y="188595"/>
                    </a:lnTo>
                    <a:close/>
                  </a:path>
                </a:pathLst>
              </a:custGeom>
              <a:grpFill/>
              <a:ln w="9525" cap="flat">
                <a:noFill/>
                <a:prstDash val="solid"/>
                <a:miter/>
              </a:ln>
            </p:spPr>
            <p:txBody>
              <a:bodyPr/>
              <a:lstStyle/>
              <a:p>
                <a:endParaRPr lang="de-AT" sz="1950"/>
              </a:p>
            </p:txBody>
          </p:sp>
          <p:sp>
            <p:nvSpPr>
              <p:cNvPr id="19" name="Freihandform: Form 18">
                <a:extLst>
                  <a:ext uri="{FF2B5EF4-FFF2-40B4-BE49-F238E27FC236}">
                    <a16:creationId xmlns:a16="http://schemas.microsoft.com/office/drawing/2014/main" id="{A2B1667C-5E8E-7E92-C755-470624DF56A5}"/>
                  </a:ext>
                </a:extLst>
              </p:cNvPr>
              <p:cNvSpPr/>
              <p:nvPr/>
            </p:nvSpPr>
            <p:spPr>
              <a:xfrm>
                <a:off x="7329487" y="3168014"/>
                <a:ext cx="313372" cy="301942"/>
              </a:xfrm>
              <a:custGeom>
                <a:avLst/>
                <a:gdLst>
                  <a:gd name="csX0" fmla="*/ 0 w 313372"/>
                  <a:gd name="csY0" fmla="*/ 0 h 301942"/>
                  <a:gd name="csX1" fmla="*/ 77153 w 313372"/>
                  <a:gd name="csY1" fmla="*/ 0 h 301942"/>
                  <a:gd name="csX2" fmla="*/ 236220 w 313372"/>
                  <a:gd name="csY2" fmla="*/ 194310 h 301942"/>
                  <a:gd name="csX3" fmla="*/ 236220 w 313372"/>
                  <a:gd name="csY3" fmla="*/ 0 h 301942"/>
                  <a:gd name="csX4" fmla="*/ 313372 w 313372"/>
                  <a:gd name="csY4" fmla="*/ 0 h 301942"/>
                  <a:gd name="csX5" fmla="*/ 313372 w 313372"/>
                  <a:gd name="csY5" fmla="*/ 301943 h 301942"/>
                  <a:gd name="csX6" fmla="*/ 236220 w 313372"/>
                  <a:gd name="csY6" fmla="*/ 301943 h 301942"/>
                  <a:gd name="csX7" fmla="*/ 77153 w 313372"/>
                  <a:gd name="csY7" fmla="*/ 107633 h 301942"/>
                  <a:gd name="csX8" fmla="*/ 77153 w 313372"/>
                  <a:gd name="csY8" fmla="*/ 301943 h 301942"/>
                  <a:gd name="csX9" fmla="*/ 0 w 313372"/>
                  <a:gd name="csY9" fmla="*/ 301943 h 301942"/>
                  <a:gd name="csX10" fmla="*/ 0 w 313372"/>
                  <a:gd name="csY10"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3372" h="301942">
                    <a:moveTo>
                      <a:pt x="0" y="0"/>
                    </a:moveTo>
                    <a:lnTo>
                      <a:pt x="77153" y="0"/>
                    </a:lnTo>
                    <a:lnTo>
                      <a:pt x="236220" y="194310"/>
                    </a:lnTo>
                    <a:lnTo>
                      <a:pt x="236220" y="0"/>
                    </a:lnTo>
                    <a:lnTo>
                      <a:pt x="313372" y="0"/>
                    </a:lnTo>
                    <a:lnTo>
                      <a:pt x="313372" y="301943"/>
                    </a:lnTo>
                    <a:lnTo>
                      <a:pt x="236220" y="301943"/>
                    </a:lnTo>
                    <a:lnTo>
                      <a:pt x="77153" y="107633"/>
                    </a:lnTo>
                    <a:lnTo>
                      <a:pt x="77153" y="301943"/>
                    </a:lnTo>
                    <a:lnTo>
                      <a:pt x="0" y="301943"/>
                    </a:lnTo>
                    <a:lnTo>
                      <a:pt x="0" y="0"/>
                    </a:lnTo>
                    <a:close/>
                  </a:path>
                </a:pathLst>
              </a:custGeom>
              <a:grpFill/>
              <a:ln w="9525" cap="flat">
                <a:noFill/>
                <a:prstDash val="solid"/>
                <a:miter/>
              </a:ln>
            </p:spPr>
            <p:txBody>
              <a:bodyPr/>
              <a:lstStyle/>
              <a:p>
                <a:endParaRPr lang="de-AT" sz="1950"/>
              </a:p>
            </p:txBody>
          </p:sp>
          <p:sp>
            <p:nvSpPr>
              <p:cNvPr id="20" name="Freihandform: Form 19">
                <a:extLst>
                  <a:ext uri="{FF2B5EF4-FFF2-40B4-BE49-F238E27FC236}">
                    <a16:creationId xmlns:a16="http://schemas.microsoft.com/office/drawing/2014/main" id="{C90AA1F3-68B4-DD47-DF2D-677DF5C793B1}"/>
                  </a:ext>
                </a:extLst>
              </p:cNvPr>
              <p:cNvSpPr/>
              <p:nvPr/>
            </p:nvSpPr>
            <p:spPr>
              <a:xfrm>
                <a:off x="4224337" y="3168014"/>
                <a:ext cx="870585" cy="606742"/>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grpFill/>
              <a:ln w="9525" cap="flat">
                <a:noFill/>
                <a:prstDash val="solid"/>
                <a:miter/>
              </a:ln>
            </p:spPr>
            <p:txBody>
              <a:bodyPr/>
              <a:lstStyle/>
              <a:p>
                <a:endParaRPr lang="de-AT" sz="1950"/>
              </a:p>
            </p:txBody>
          </p:sp>
        </p:grpSp>
        <p:sp>
          <p:nvSpPr>
            <p:cNvPr id="10" name="Freihandform: Form 9">
              <a:extLst>
                <a:ext uri="{FF2B5EF4-FFF2-40B4-BE49-F238E27FC236}">
                  <a16:creationId xmlns:a16="http://schemas.microsoft.com/office/drawing/2014/main" id="{B0B225ED-F0CC-5CC2-BFD1-8124550076F0}"/>
                </a:ext>
              </a:extLst>
            </p:cNvPr>
            <p:cNvSpPr/>
            <p:nvPr/>
          </p:nvSpPr>
          <p:spPr>
            <a:xfrm>
              <a:off x="6061709" y="3626166"/>
              <a:ext cx="1922145" cy="173355"/>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grpFill/>
            <a:ln w="9525" cap="flat">
              <a:noFill/>
              <a:prstDash val="solid"/>
              <a:miter/>
            </a:ln>
          </p:spPr>
          <p:txBody>
            <a:bodyPr/>
            <a:lstStyle/>
            <a:p>
              <a:endParaRPr lang="de-AT" sz="1950"/>
            </a:p>
          </p:txBody>
        </p:sp>
      </p:grpSp>
      <p:pic>
        <p:nvPicPr>
          <p:cNvPr id="21" name="Grafik 20">
            <a:extLst>
              <a:ext uri="{FF2B5EF4-FFF2-40B4-BE49-F238E27FC236}">
                <a16:creationId xmlns:a16="http://schemas.microsoft.com/office/drawing/2014/main" id="{5E41B55A-2C21-E7E3-58DC-756BC9979ABF}"/>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243014" y="3476259"/>
            <a:ext cx="4371975" cy="2953484"/>
          </a:xfrm>
          <a:prstGeom prst="rect">
            <a:avLst/>
          </a:prstGeom>
        </p:spPr>
      </p:pic>
    </p:spTree>
    <p:extLst>
      <p:ext uri="{BB962C8B-B14F-4D97-AF65-F5344CB8AC3E}">
        <p14:creationId xmlns:p14="http://schemas.microsoft.com/office/powerpoint/2010/main" val="5681937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Schlussfolie">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380359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grpSp>
        <p:nvGrpSpPr>
          <p:cNvPr id="2" name="Gruppieren 1">
            <a:extLst>
              <a:ext uri="{FF2B5EF4-FFF2-40B4-BE49-F238E27FC236}">
                <a16:creationId xmlns:a16="http://schemas.microsoft.com/office/drawing/2014/main" id="{27AE3760-81EE-C42F-6EF5-C842AAD1E9DE}"/>
              </a:ext>
            </a:extLst>
          </p:cNvPr>
          <p:cNvGrpSpPr>
            <a:grpSpLocks noChangeAspect="1"/>
          </p:cNvGrpSpPr>
          <p:nvPr userDrawn="1"/>
        </p:nvGrpSpPr>
        <p:grpSpPr>
          <a:xfrm>
            <a:off x="1609518" y="3784473"/>
            <a:ext cx="3518728" cy="1532255"/>
            <a:chOff x="4224337" y="3161347"/>
            <a:chExt cx="3763327" cy="638174"/>
          </a:xfrm>
          <a:solidFill>
            <a:schemeClr val="bg1"/>
          </a:solidFill>
        </p:grpSpPr>
        <p:grpSp>
          <p:nvGrpSpPr>
            <p:cNvPr id="3" name="Grafik 6">
              <a:extLst>
                <a:ext uri="{FF2B5EF4-FFF2-40B4-BE49-F238E27FC236}">
                  <a16:creationId xmlns:a16="http://schemas.microsoft.com/office/drawing/2014/main" id="{B6E93F4B-420D-F2CF-042D-BC8507E5A34B}"/>
                </a:ext>
              </a:extLst>
            </p:cNvPr>
            <p:cNvGrpSpPr/>
            <p:nvPr/>
          </p:nvGrpSpPr>
          <p:grpSpPr>
            <a:xfrm>
              <a:off x="4224337" y="3161347"/>
              <a:ext cx="3763327" cy="613410"/>
              <a:chOff x="4224337" y="3161347"/>
              <a:chExt cx="3763327" cy="613410"/>
            </a:xfrm>
            <a:grpFill/>
          </p:grpSpPr>
          <p:sp>
            <p:nvSpPr>
              <p:cNvPr id="5" name="Freihandform: Form 10">
                <a:extLst>
                  <a:ext uri="{FF2B5EF4-FFF2-40B4-BE49-F238E27FC236}">
                    <a16:creationId xmlns:a16="http://schemas.microsoft.com/office/drawing/2014/main" id="{696B8B7B-CA27-5E14-DDD6-435313CC8794}"/>
                  </a:ext>
                </a:extLst>
              </p:cNvPr>
              <p:cNvSpPr/>
              <p:nvPr/>
            </p:nvSpPr>
            <p:spPr>
              <a:xfrm>
                <a:off x="5174932" y="3168014"/>
                <a:ext cx="313372" cy="301942"/>
              </a:xfrm>
              <a:custGeom>
                <a:avLst/>
                <a:gdLst>
                  <a:gd name="csX0" fmla="*/ 82867 w 313372"/>
                  <a:gd name="csY0" fmla="*/ 0 h 301942"/>
                  <a:gd name="csX1" fmla="*/ 157163 w 313372"/>
                  <a:gd name="csY1" fmla="*/ 177165 h 301942"/>
                  <a:gd name="csX2" fmla="*/ 231458 w 313372"/>
                  <a:gd name="csY2" fmla="*/ 0 h 301942"/>
                  <a:gd name="csX3" fmla="*/ 313372 w 313372"/>
                  <a:gd name="csY3" fmla="*/ 0 h 301942"/>
                  <a:gd name="csX4" fmla="*/ 176213 w 313372"/>
                  <a:gd name="csY4" fmla="*/ 301943 h 301942"/>
                  <a:gd name="csX5" fmla="*/ 137160 w 313372"/>
                  <a:gd name="csY5" fmla="*/ 301943 h 301942"/>
                  <a:gd name="csX6" fmla="*/ 0 w 313372"/>
                  <a:gd name="csY6" fmla="*/ 0 h 301942"/>
                  <a:gd name="csX7" fmla="*/ 81915 w 313372"/>
                  <a:gd name="csY7"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3372" h="301942">
                    <a:moveTo>
                      <a:pt x="82867" y="0"/>
                    </a:moveTo>
                    <a:lnTo>
                      <a:pt x="157163" y="177165"/>
                    </a:lnTo>
                    <a:lnTo>
                      <a:pt x="231458" y="0"/>
                    </a:lnTo>
                    <a:lnTo>
                      <a:pt x="313372" y="0"/>
                    </a:lnTo>
                    <a:lnTo>
                      <a:pt x="176213" y="301943"/>
                    </a:lnTo>
                    <a:lnTo>
                      <a:pt x="137160" y="301943"/>
                    </a:lnTo>
                    <a:lnTo>
                      <a:pt x="0" y="0"/>
                    </a:lnTo>
                    <a:lnTo>
                      <a:pt x="81915" y="0"/>
                    </a:lnTo>
                    <a:close/>
                  </a:path>
                </a:pathLst>
              </a:custGeom>
              <a:grpFill/>
              <a:ln w="9525" cap="flat">
                <a:noFill/>
                <a:prstDash val="solid"/>
                <a:miter/>
              </a:ln>
            </p:spPr>
            <p:txBody>
              <a:bodyPr/>
              <a:lstStyle/>
              <a:p>
                <a:endParaRPr lang="de-AT" sz="1950"/>
              </a:p>
            </p:txBody>
          </p:sp>
          <p:sp>
            <p:nvSpPr>
              <p:cNvPr id="7" name="Freihandform: Form 11">
                <a:extLst>
                  <a:ext uri="{FF2B5EF4-FFF2-40B4-BE49-F238E27FC236}">
                    <a16:creationId xmlns:a16="http://schemas.microsoft.com/office/drawing/2014/main" id="{AD3151D1-0A3A-4D77-73FF-16067FE18150}"/>
                  </a:ext>
                </a:extLst>
              </p:cNvPr>
              <p:cNvSpPr/>
              <p:nvPr/>
            </p:nvSpPr>
            <p:spPr>
              <a:xfrm>
                <a:off x="5490209" y="3161347"/>
                <a:ext cx="336232" cy="315609"/>
              </a:xfrm>
              <a:custGeom>
                <a:avLst/>
                <a:gdLst>
                  <a:gd name="csX0" fmla="*/ 40005 w 336232"/>
                  <a:gd name="csY0" fmla="*/ 50482 h 315609"/>
                  <a:gd name="csX1" fmla="*/ 167640 w 336232"/>
                  <a:gd name="csY1" fmla="*/ 0 h 315609"/>
                  <a:gd name="csX2" fmla="*/ 336233 w 336232"/>
                  <a:gd name="csY2" fmla="*/ 155258 h 315609"/>
                  <a:gd name="csX3" fmla="*/ 154305 w 336232"/>
                  <a:gd name="csY3" fmla="*/ 315278 h 315609"/>
                  <a:gd name="csX4" fmla="*/ 127635 w 336232"/>
                  <a:gd name="csY4" fmla="*/ 311467 h 315609"/>
                  <a:gd name="csX5" fmla="*/ 0 w 336232"/>
                  <a:gd name="csY5" fmla="*/ 156210 h 315609"/>
                  <a:gd name="csX6" fmla="*/ 40005 w 336232"/>
                  <a:gd name="csY6" fmla="*/ 49530 h 315609"/>
                  <a:gd name="csX7" fmla="*/ 168593 w 336232"/>
                  <a:gd name="csY7" fmla="*/ 249555 h 315609"/>
                  <a:gd name="csX8" fmla="*/ 257175 w 336232"/>
                  <a:gd name="csY8" fmla="*/ 166688 h 315609"/>
                  <a:gd name="csX9" fmla="*/ 257175 w 336232"/>
                  <a:gd name="csY9" fmla="*/ 149542 h 315609"/>
                  <a:gd name="csX10" fmla="*/ 168593 w 336232"/>
                  <a:gd name="csY10" fmla="*/ 68580 h 315609"/>
                  <a:gd name="csX11" fmla="*/ 80010 w 336232"/>
                  <a:gd name="csY11" fmla="*/ 158115 h 315609"/>
                  <a:gd name="csX12" fmla="*/ 169545 w 336232"/>
                  <a:gd name="csY12" fmla="*/ 249555 h 31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6232" h="315609">
                    <a:moveTo>
                      <a:pt x="40005" y="50482"/>
                    </a:moveTo>
                    <a:cubicBezTo>
                      <a:pt x="70485" y="18097"/>
                      <a:pt x="108585" y="0"/>
                      <a:pt x="167640" y="0"/>
                    </a:cubicBezTo>
                    <a:cubicBezTo>
                      <a:pt x="273368" y="0"/>
                      <a:pt x="336233" y="64770"/>
                      <a:pt x="336233" y="155258"/>
                    </a:cubicBezTo>
                    <a:cubicBezTo>
                      <a:pt x="336233" y="252413"/>
                      <a:pt x="267653" y="320992"/>
                      <a:pt x="154305" y="315278"/>
                    </a:cubicBezTo>
                    <a:cubicBezTo>
                      <a:pt x="143828" y="315278"/>
                      <a:pt x="137160" y="313373"/>
                      <a:pt x="127635" y="311467"/>
                    </a:cubicBezTo>
                    <a:cubicBezTo>
                      <a:pt x="52388" y="298132"/>
                      <a:pt x="0" y="234315"/>
                      <a:pt x="0" y="156210"/>
                    </a:cubicBezTo>
                    <a:cubicBezTo>
                      <a:pt x="0" y="113347"/>
                      <a:pt x="14288" y="78105"/>
                      <a:pt x="40005" y="49530"/>
                    </a:cubicBezTo>
                    <a:close/>
                    <a:moveTo>
                      <a:pt x="168593" y="249555"/>
                    </a:moveTo>
                    <a:cubicBezTo>
                      <a:pt x="220980" y="249555"/>
                      <a:pt x="254318" y="214313"/>
                      <a:pt x="257175" y="166688"/>
                    </a:cubicBezTo>
                    <a:cubicBezTo>
                      <a:pt x="257175" y="160972"/>
                      <a:pt x="257175" y="155258"/>
                      <a:pt x="257175" y="149542"/>
                    </a:cubicBezTo>
                    <a:cubicBezTo>
                      <a:pt x="251460" y="99060"/>
                      <a:pt x="220980" y="68580"/>
                      <a:pt x="168593" y="68580"/>
                    </a:cubicBezTo>
                    <a:cubicBezTo>
                      <a:pt x="112395" y="68580"/>
                      <a:pt x="80010" y="103822"/>
                      <a:pt x="80010" y="158115"/>
                    </a:cubicBezTo>
                    <a:cubicBezTo>
                      <a:pt x="80010" y="213360"/>
                      <a:pt x="113348" y="250508"/>
                      <a:pt x="169545" y="249555"/>
                    </a:cubicBezTo>
                    <a:close/>
                  </a:path>
                </a:pathLst>
              </a:custGeom>
              <a:grpFill/>
              <a:ln w="9525" cap="flat">
                <a:noFill/>
                <a:prstDash val="solid"/>
                <a:miter/>
              </a:ln>
            </p:spPr>
            <p:txBody>
              <a:bodyPr/>
              <a:lstStyle/>
              <a:p>
                <a:endParaRPr lang="de-AT" sz="1950"/>
              </a:p>
            </p:txBody>
          </p:sp>
          <p:sp>
            <p:nvSpPr>
              <p:cNvPr id="21" name="Freihandform: Form 12">
                <a:extLst>
                  <a:ext uri="{FF2B5EF4-FFF2-40B4-BE49-F238E27FC236}">
                    <a16:creationId xmlns:a16="http://schemas.microsoft.com/office/drawing/2014/main" id="{347AFFCE-78C7-6B75-BBB5-A42D1C4D69CD}"/>
                  </a:ext>
                </a:extLst>
              </p:cNvPr>
              <p:cNvSpPr/>
              <p:nvPr/>
            </p:nvSpPr>
            <p:spPr>
              <a:xfrm>
                <a:off x="5874066" y="3168014"/>
                <a:ext cx="222885" cy="301942"/>
              </a:xfrm>
              <a:custGeom>
                <a:avLst/>
                <a:gdLst>
                  <a:gd name="csX0" fmla="*/ 0 w 222885"/>
                  <a:gd name="csY0" fmla="*/ 0 h 301942"/>
                  <a:gd name="csX1" fmla="*/ 76200 w 222885"/>
                  <a:gd name="csY1" fmla="*/ 0 h 301942"/>
                  <a:gd name="csX2" fmla="*/ 76200 w 222885"/>
                  <a:gd name="csY2" fmla="*/ 242888 h 301942"/>
                  <a:gd name="csX3" fmla="*/ 222885 w 222885"/>
                  <a:gd name="csY3" fmla="*/ 242888 h 301942"/>
                  <a:gd name="csX4" fmla="*/ 222885 w 222885"/>
                  <a:gd name="csY4" fmla="*/ 301943 h 301942"/>
                  <a:gd name="csX5" fmla="*/ 0 w 222885"/>
                  <a:gd name="csY5" fmla="*/ 301943 h 301942"/>
                  <a:gd name="csX6" fmla="*/ 0 w 222885"/>
                  <a:gd name="csY6" fmla="*/ 0 h 3019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885" h="301942">
                    <a:moveTo>
                      <a:pt x="0" y="0"/>
                    </a:moveTo>
                    <a:lnTo>
                      <a:pt x="76200" y="0"/>
                    </a:lnTo>
                    <a:lnTo>
                      <a:pt x="76200" y="242888"/>
                    </a:lnTo>
                    <a:lnTo>
                      <a:pt x="222885" y="242888"/>
                    </a:lnTo>
                    <a:cubicBezTo>
                      <a:pt x="222885" y="242888"/>
                      <a:pt x="222885" y="301943"/>
                      <a:pt x="222885" y="301943"/>
                    </a:cubicBezTo>
                    <a:lnTo>
                      <a:pt x="0" y="301943"/>
                    </a:lnTo>
                    <a:lnTo>
                      <a:pt x="0" y="0"/>
                    </a:lnTo>
                    <a:close/>
                  </a:path>
                </a:pathLst>
              </a:custGeom>
              <a:grpFill/>
              <a:ln w="9525" cap="flat">
                <a:noFill/>
                <a:prstDash val="solid"/>
                <a:miter/>
              </a:ln>
            </p:spPr>
            <p:txBody>
              <a:bodyPr/>
              <a:lstStyle/>
              <a:p>
                <a:endParaRPr lang="de-AT" sz="1950"/>
              </a:p>
            </p:txBody>
          </p:sp>
          <p:sp>
            <p:nvSpPr>
              <p:cNvPr id="22" name="Freihandform: Form 13">
                <a:extLst>
                  <a:ext uri="{FF2B5EF4-FFF2-40B4-BE49-F238E27FC236}">
                    <a16:creationId xmlns:a16="http://schemas.microsoft.com/office/drawing/2014/main" id="{DAF0A628-D248-E600-7F52-45FFC898C394}"/>
                  </a:ext>
                </a:extLst>
              </p:cNvPr>
              <p:cNvSpPr/>
              <p:nvPr/>
            </p:nvSpPr>
            <p:spPr>
              <a:xfrm>
                <a:off x="6128384" y="3168014"/>
                <a:ext cx="284797" cy="302895"/>
              </a:xfrm>
              <a:custGeom>
                <a:avLst/>
                <a:gdLst>
                  <a:gd name="csX0" fmla="*/ 0 w 284797"/>
                  <a:gd name="csY0" fmla="*/ 0 h 302895"/>
                  <a:gd name="csX1" fmla="*/ 75248 w 284797"/>
                  <a:gd name="csY1" fmla="*/ 0 h 302895"/>
                  <a:gd name="csX2" fmla="*/ 75248 w 284797"/>
                  <a:gd name="csY2" fmla="*/ 135255 h 302895"/>
                  <a:gd name="csX3" fmla="*/ 161925 w 284797"/>
                  <a:gd name="csY3" fmla="*/ 0 h 302895"/>
                  <a:gd name="csX4" fmla="*/ 249555 w 284797"/>
                  <a:gd name="csY4" fmla="*/ 0 h 302895"/>
                  <a:gd name="csX5" fmla="*/ 151448 w 284797"/>
                  <a:gd name="csY5" fmla="*/ 145733 h 302895"/>
                  <a:gd name="csX6" fmla="*/ 284797 w 284797"/>
                  <a:gd name="csY6" fmla="*/ 302895 h 302895"/>
                  <a:gd name="csX7" fmla="*/ 185738 w 284797"/>
                  <a:gd name="csY7" fmla="*/ 302895 h 302895"/>
                  <a:gd name="csX8" fmla="*/ 75248 w 284797"/>
                  <a:gd name="csY8" fmla="*/ 164783 h 302895"/>
                  <a:gd name="csX9" fmla="*/ 75248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8" y="0"/>
                    </a:lnTo>
                    <a:lnTo>
                      <a:pt x="75248" y="135255"/>
                    </a:lnTo>
                    <a:lnTo>
                      <a:pt x="161925" y="0"/>
                    </a:lnTo>
                    <a:lnTo>
                      <a:pt x="249555" y="0"/>
                    </a:lnTo>
                    <a:lnTo>
                      <a:pt x="151448" y="145733"/>
                    </a:lnTo>
                    <a:lnTo>
                      <a:pt x="284797" y="302895"/>
                    </a:lnTo>
                    <a:lnTo>
                      <a:pt x="185738" y="302895"/>
                    </a:lnTo>
                    <a:lnTo>
                      <a:pt x="75248" y="164783"/>
                    </a:lnTo>
                    <a:lnTo>
                      <a:pt x="75248" y="302895"/>
                    </a:lnTo>
                    <a:lnTo>
                      <a:pt x="0" y="302895"/>
                    </a:lnTo>
                    <a:lnTo>
                      <a:pt x="0" y="953"/>
                    </a:lnTo>
                    <a:close/>
                  </a:path>
                </a:pathLst>
              </a:custGeom>
              <a:grpFill/>
              <a:ln w="9525" cap="flat">
                <a:noFill/>
                <a:prstDash val="solid"/>
                <a:miter/>
              </a:ln>
            </p:spPr>
            <p:txBody>
              <a:bodyPr/>
              <a:lstStyle/>
              <a:p>
                <a:endParaRPr lang="de-AT" sz="1950"/>
              </a:p>
            </p:txBody>
          </p:sp>
          <p:sp>
            <p:nvSpPr>
              <p:cNvPr id="23" name="Freihandform: Form 14">
                <a:extLst>
                  <a:ext uri="{FF2B5EF4-FFF2-40B4-BE49-F238E27FC236}">
                    <a16:creationId xmlns:a16="http://schemas.microsoft.com/office/drawing/2014/main" id="{79C6AD9D-38D2-49AA-6018-69E1F09F84DD}"/>
                  </a:ext>
                </a:extLst>
              </p:cNvPr>
              <p:cNvSpPr/>
              <p:nvPr/>
            </p:nvSpPr>
            <p:spPr>
              <a:xfrm>
                <a:off x="7702867" y="3168014"/>
                <a:ext cx="284797" cy="302895"/>
              </a:xfrm>
              <a:custGeom>
                <a:avLst/>
                <a:gdLst>
                  <a:gd name="csX0" fmla="*/ 0 w 284797"/>
                  <a:gd name="csY0" fmla="*/ 0 h 302895"/>
                  <a:gd name="csX1" fmla="*/ 75247 w 284797"/>
                  <a:gd name="csY1" fmla="*/ 0 h 302895"/>
                  <a:gd name="csX2" fmla="*/ 75247 w 284797"/>
                  <a:gd name="csY2" fmla="*/ 135255 h 302895"/>
                  <a:gd name="csX3" fmla="*/ 161925 w 284797"/>
                  <a:gd name="csY3" fmla="*/ 0 h 302895"/>
                  <a:gd name="csX4" fmla="*/ 249555 w 284797"/>
                  <a:gd name="csY4" fmla="*/ 0 h 302895"/>
                  <a:gd name="csX5" fmla="*/ 151447 w 284797"/>
                  <a:gd name="csY5" fmla="*/ 145733 h 302895"/>
                  <a:gd name="csX6" fmla="*/ 284797 w 284797"/>
                  <a:gd name="csY6" fmla="*/ 302895 h 302895"/>
                  <a:gd name="csX7" fmla="*/ 185738 w 284797"/>
                  <a:gd name="csY7" fmla="*/ 302895 h 302895"/>
                  <a:gd name="csX8" fmla="*/ 75247 w 284797"/>
                  <a:gd name="csY8" fmla="*/ 164783 h 302895"/>
                  <a:gd name="csX9" fmla="*/ 75247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7" y="0"/>
                    </a:lnTo>
                    <a:lnTo>
                      <a:pt x="75247" y="135255"/>
                    </a:lnTo>
                    <a:lnTo>
                      <a:pt x="161925" y="0"/>
                    </a:lnTo>
                    <a:lnTo>
                      <a:pt x="249555" y="0"/>
                    </a:lnTo>
                    <a:lnTo>
                      <a:pt x="151447" y="145733"/>
                    </a:lnTo>
                    <a:lnTo>
                      <a:pt x="284797" y="302895"/>
                    </a:lnTo>
                    <a:lnTo>
                      <a:pt x="185738" y="302895"/>
                    </a:lnTo>
                    <a:lnTo>
                      <a:pt x="75247" y="164783"/>
                    </a:lnTo>
                    <a:lnTo>
                      <a:pt x="75247" y="302895"/>
                    </a:lnTo>
                    <a:lnTo>
                      <a:pt x="0" y="302895"/>
                    </a:lnTo>
                    <a:lnTo>
                      <a:pt x="0" y="953"/>
                    </a:lnTo>
                    <a:close/>
                  </a:path>
                </a:pathLst>
              </a:custGeom>
              <a:grpFill/>
              <a:ln w="9525" cap="flat">
                <a:noFill/>
                <a:prstDash val="solid"/>
                <a:miter/>
              </a:ln>
            </p:spPr>
            <p:txBody>
              <a:bodyPr/>
              <a:lstStyle/>
              <a:p>
                <a:endParaRPr lang="de-AT" sz="1950"/>
              </a:p>
            </p:txBody>
          </p:sp>
          <p:sp>
            <p:nvSpPr>
              <p:cNvPr id="24" name="Freihandform: Form 15">
                <a:extLst>
                  <a:ext uri="{FF2B5EF4-FFF2-40B4-BE49-F238E27FC236}">
                    <a16:creationId xmlns:a16="http://schemas.microsoft.com/office/drawing/2014/main" id="{A63D71BD-6B23-CE9D-8A84-98C32A1D11FC}"/>
                  </a:ext>
                </a:extLst>
              </p:cNvPr>
              <p:cNvSpPr/>
              <p:nvPr/>
            </p:nvSpPr>
            <p:spPr>
              <a:xfrm>
                <a:off x="6428405" y="3163251"/>
                <a:ext cx="224427" cy="313372"/>
              </a:xfrm>
              <a:custGeom>
                <a:avLst/>
                <a:gdLst>
                  <a:gd name="csX0" fmla="*/ 201946 w 224427"/>
                  <a:gd name="csY0" fmla="*/ 21908 h 313372"/>
                  <a:gd name="csX1" fmla="*/ 201946 w 224427"/>
                  <a:gd name="csY1" fmla="*/ 84773 h 313372"/>
                  <a:gd name="csX2" fmla="*/ 187659 w 224427"/>
                  <a:gd name="csY2" fmla="*/ 76200 h 313372"/>
                  <a:gd name="csX3" fmla="*/ 117174 w 224427"/>
                  <a:gd name="csY3" fmla="*/ 56198 h 313372"/>
                  <a:gd name="csX4" fmla="*/ 79074 w 224427"/>
                  <a:gd name="csY4" fmla="*/ 79058 h 313372"/>
                  <a:gd name="csX5" fmla="*/ 119079 w 224427"/>
                  <a:gd name="csY5" fmla="*/ 114300 h 313372"/>
                  <a:gd name="csX6" fmla="*/ 156226 w 224427"/>
                  <a:gd name="csY6" fmla="*/ 129540 h 313372"/>
                  <a:gd name="csX7" fmla="*/ 188611 w 224427"/>
                  <a:gd name="csY7" fmla="*/ 148590 h 313372"/>
                  <a:gd name="csX8" fmla="*/ 223854 w 224427"/>
                  <a:gd name="csY8" fmla="*/ 208598 h 313372"/>
                  <a:gd name="csX9" fmla="*/ 120984 w 224427"/>
                  <a:gd name="csY9" fmla="*/ 313373 h 313372"/>
                  <a:gd name="csX10" fmla="*/ 91456 w 224427"/>
                  <a:gd name="csY10" fmla="*/ 313373 h 313372"/>
                  <a:gd name="csX11" fmla="*/ 24781 w 224427"/>
                  <a:gd name="csY11" fmla="*/ 294323 h 313372"/>
                  <a:gd name="csX12" fmla="*/ 6684 w 224427"/>
                  <a:gd name="csY12" fmla="*/ 283845 h 313372"/>
                  <a:gd name="csX13" fmla="*/ 6684 w 224427"/>
                  <a:gd name="csY13" fmla="*/ 216218 h 313372"/>
                  <a:gd name="csX14" fmla="*/ 25734 w 224427"/>
                  <a:gd name="csY14" fmla="*/ 227648 h 313372"/>
                  <a:gd name="csX15" fmla="*/ 100029 w 224427"/>
                  <a:gd name="csY15" fmla="*/ 254318 h 313372"/>
                  <a:gd name="csX16" fmla="*/ 146701 w 224427"/>
                  <a:gd name="csY16" fmla="*/ 226695 h 313372"/>
                  <a:gd name="csX17" fmla="*/ 106696 w 224427"/>
                  <a:gd name="csY17" fmla="*/ 189548 h 313372"/>
                  <a:gd name="csX18" fmla="*/ 81931 w 224427"/>
                  <a:gd name="csY18" fmla="*/ 180023 h 313372"/>
                  <a:gd name="csX19" fmla="*/ 69549 w 224427"/>
                  <a:gd name="csY19" fmla="*/ 175260 h 313372"/>
                  <a:gd name="csX20" fmla="*/ 16 w 224427"/>
                  <a:gd name="csY20" fmla="*/ 92393 h 313372"/>
                  <a:gd name="csX21" fmla="*/ 107649 w 224427"/>
                  <a:gd name="csY21" fmla="*/ 0 h 313372"/>
                  <a:gd name="csX22" fmla="*/ 183849 w 224427"/>
                  <a:gd name="csY22" fmla="*/ 17145 h 313372"/>
                  <a:gd name="csX23" fmla="*/ 200994 w 224427"/>
                  <a:gd name="csY23" fmla="*/ 24765 h 31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24427" h="313372">
                    <a:moveTo>
                      <a:pt x="201946" y="21908"/>
                    </a:moveTo>
                    <a:lnTo>
                      <a:pt x="201946" y="84773"/>
                    </a:lnTo>
                    <a:cubicBezTo>
                      <a:pt x="201946" y="84773"/>
                      <a:pt x="187659" y="76200"/>
                      <a:pt x="187659" y="76200"/>
                    </a:cubicBezTo>
                    <a:cubicBezTo>
                      <a:pt x="163846" y="61913"/>
                      <a:pt x="136224" y="55245"/>
                      <a:pt x="117174" y="56198"/>
                    </a:cubicBezTo>
                    <a:cubicBezTo>
                      <a:pt x="90504" y="56198"/>
                      <a:pt x="79074" y="67628"/>
                      <a:pt x="79074" y="79058"/>
                    </a:cubicBezTo>
                    <a:cubicBezTo>
                      <a:pt x="79074" y="90488"/>
                      <a:pt x="87646" y="100965"/>
                      <a:pt x="119079" y="114300"/>
                    </a:cubicBezTo>
                    <a:cubicBezTo>
                      <a:pt x="139081" y="121920"/>
                      <a:pt x="148606" y="125730"/>
                      <a:pt x="156226" y="129540"/>
                    </a:cubicBezTo>
                    <a:cubicBezTo>
                      <a:pt x="164799" y="132398"/>
                      <a:pt x="174324" y="138113"/>
                      <a:pt x="188611" y="148590"/>
                    </a:cubicBezTo>
                    <a:cubicBezTo>
                      <a:pt x="208614" y="163830"/>
                      <a:pt x="220996" y="185738"/>
                      <a:pt x="223854" y="208598"/>
                    </a:cubicBezTo>
                    <a:cubicBezTo>
                      <a:pt x="229569" y="263843"/>
                      <a:pt x="192421" y="307658"/>
                      <a:pt x="120984" y="313373"/>
                    </a:cubicBezTo>
                    <a:cubicBezTo>
                      <a:pt x="111459" y="313373"/>
                      <a:pt x="101934" y="313373"/>
                      <a:pt x="91456" y="313373"/>
                    </a:cubicBezTo>
                    <a:cubicBezTo>
                      <a:pt x="66691" y="311468"/>
                      <a:pt x="40974" y="302895"/>
                      <a:pt x="24781" y="294323"/>
                    </a:cubicBezTo>
                    <a:lnTo>
                      <a:pt x="6684" y="283845"/>
                    </a:lnTo>
                    <a:lnTo>
                      <a:pt x="6684" y="216218"/>
                    </a:lnTo>
                    <a:cubicBezTo>
                      <a:pt x="6684" y="216218"/>
                      <a:pt x="25734" y="227648"/>
                      <a:pt x="25734" y="227648"/>
                    </a:cubicBezTo>
                    <a:cubicBezTo>
                      <a:pt x="56214" y="246698"/>
                      <a:pt x="75264" y="253365"/>
                      <a:pt x="100029" y="254318"/>
                    </a:cubicBezTo>
                    <a:cubicBezTo>
                      <a:pt x="130509" y="255270"/>
                      <a:pt x="146701" y="240983"/>
                      <a:pt x="146701" y="226695"/>
                    </a:cubicBezTo>
                    <a:cubicBezTo>
                      <a:pt x="146701" y="214313"/>
                      <a:pt x="137176" y="201930"/>
                      <a:pt x="106696" y="189548"/>
                    </a:cubicBezTo>
                    <a:lnTo>
                      <a:pt x="81931" y="180023"/>
                    </a:lnTo>
                    <a:cubicBezTo>
                      <a:pt x="78121" y="178118"/>
                      <a:pt x="74311" y="177165"/>
                      <a:pt x="69549" y="175260"/>
                    </a:cubicBezTo>
                    <a:cubicBezTo>
                      <a:pt x="20019" y="153353"/>
                      <a:pt x="969" y="128588"/>
                      <a:pt x="16" y="92393"/>
                    </a:cubicBezTo>
                    <a:cubicBezTo>
                      <a:pt x="-936" y="40005"/>
                      <a:pt x="40021" y="0"/>
                      <a:pt x="107649" y="0"/>
                    </a:cubicBezTo>
                    <a:cubicBezTo>
                      <a:pt x="136224" y="0"/>
                      <a:pt x="157179" y="4763"/>
                      <a:pt x="183849" y="17145"/>
                    </a:cubicBezTo>
                    <a:lnTo>
                      <a:pt x="200994" y="24765"/>
                    </a:lnTo>
                    <a:close/>
                  </a:path>
                </a:pathLst>
              </a:custGeom>
              <a:grpFill/>
              <a:ln w="9525" cap="flat">
                <a:noFill/>
                <a:prstDash val="solid"/>
                <a:miter/>
              </a:ln>
            </p:spPr>
            <p:txBody>
              <a:bodyPr/>
              <a:lstStyle/>
              <a:p>
                <a:endParaRPr lang="de-AT" sz="1950"/>
              </a:p>
            </p:txBody>
          </p:sp>
          <p:sp>
            <p:nvSpPr>
              <p:cNvPr id="25" name="Freihandform: Form 16">
                <a:extLst>
                  <a:ext uri="{FF2B5EF4-FFF2-40B4-BE49-F238E27FC236}">
                    <a16:creationId xmlns:a16="http://schemas.microsoft.com/office/drawing/2014/main" id="{10228F53-436A-1C74-B693-4C8683A3E663}"/>
                  </a:ext>
                </a:extLst>
              </p:cNvPr>
              <p:cNvSpPr/>
              <p:nvPr/>
            </p:nvSpPr>
            <p:spPr>
              <a:xfrm>
                <a:off x="6708456" y="3168014"/>
                <a:ext cx="242887" cy="302895"/>
              </a:xfrm>
              <a:custGeom>
                <a:avLst/>
                <a:gdLst>
                  <a:gd name="csX0" fmla="*/ 0 w 242887"/>
                  <a:gd name="csY0" fmla="*/ 0 h 302895"/>
                  <a:gd name="csX1" fmla="*/ 137160 w 242887"/>
                  <a:gd name="csY1" fmla="*/ 0 h 302895"/>
                  <a:gd name="csX2" fmla="*/ 219075 w 242887"/>
                  <a:gd name="csY2" fmla="*/ 76200 h 302895"/>
                  <a:gd name="csX3" fmla="*/ 189548 w 242887"/>
                  <a:gd name="csY3" fmla="*/ 135255 h 302895"/>
                  <a:gd name="csX4" fmla="*/ 181928 w 242887"/>
                  <a:gd name="csY4" fmla="*/ 139065 h 302895"/>
                  <a:gd name="csX5" fmla="*/ 181928 w 242887"/>
                  <a:gd name="csY5" fmla="*/ 139065 h 302895"/>
                  <a:gd name="csX6" fmla="*/ 189548 w 242887"/>
                  <a:gd name="csY6" fmla="*/ 140970 h 302895"/>
                  <a:gd name="csX7" fmla="*/ 242888 w 242887"/>
                  <a:gd name="csY7" fmla="*/ 217170 h 302895"/>
                  <a:gd name="csX8" fmla="*/ 140970 w 242887"/>
                  <a:gd name="csY8" fmla="*/ 302895 h 302895"/>
                  <a:gd name="csX9" fmla="*/ 953 w 242887"/>
                  <a:gd name="csY9" fmla="*/ 302895 h 302895"/>
                  <a:gd name="csX10" fmla="*/ 953 w 242887"/>
                  <a:gd name="csY10" fmla="*/ 953 h 302895"/>
                  <a:gd name="csX11" fmla="*/ 99060 w 242887"/>
                  <a:gd name="csY11" fmla="*/ 117158 h 302895"/>
                  <a:gd name="csX12" fmla="*/ 109538 w 242887"/>
                  <a:gd name="csY12" fmla="*/ 117158 h 302895"/>
                  <a:gd name="csX13" fmla="*/ 142875 w 242887"/>
                  <a:gd name="csY13" fmla="*/ 84773 h 302895"/>
                  <a:gd name="csX14" fmla="*/ 96203 w 242887"/>
                  <a:gd name="csY14" fmla="*/ 57150 h 302895"/>
                  <a:gd name="csX15" fmla="*/ 77153 w 242887"/>
                  <a:gd name="csY15" fmla="*/ 57150 h 302895"/>
                  <a:gd name="csX16" fmla="*/ 77153 w 242887"/>
                  <a:gd name="csY16" fmla="*/ 117158 h 302895"/>
                  <a:gd name="csX17" fmla="*/ 100013 w 242887"/>
                  <a:gd name="csY17" fmla="*/ 117158 h 302895"/>
                  <a:gd name="csX18" fmla="*/ 123825 w 242887"/>
                  <a:gd name="csY18" fmla="*/ 243840 h 302895"/>
                  <a:gd name="csX19" fmla="*/ 163830 w 242887"/>
                  <a:gd name="csY19" fmla="*/ 208598 h 302895"/>
                  <a:gd name="csX20" fmla="*/ 124778 w 242887"/>
                  <a:gd name="csY20" fmla="*/ 175260 h 302895"/>
                  <a:gd name="csX21" fmla="*/ 75248 w 242887"/>
                  <a:gd name="csY21" fmla="*/ 175260 h 302895"/>
                  <a:gd name="csX22" fmla="*/ 75248 w 242887"/>
                  <a:gd name="csY22" fmla="*/ 243840 h 302895"/>
                  <a:gd name="csX23" fmla="*/ 123825 w 242887"/>
                  <a:gd name="csY23" fmla="*/ 243840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2887" h="302895">
                    <a:moveTo>
                      <a:pt x="0" y="0"/>
                    </a:moveTo>
                    <a:cubicBezTo>
                      <a:pt x="0" y="0"/>
                      <a:pt x="122873" y="0"/>
                      <a:pt x="137160" y="0"/>
                    </a:cubicBezTo>
                    <a:cubicBezTo>
                      <a:pt x="187643" y="2858"/>
                      <a:pt x="219075" y="35243"/>
                      <a:pt x="219075" y="76200"/>
                    </a:cubicBezTo>
                    <a:cubicBezTo>
                      <a:pt x="219075" y="105728"/>
                      <a:pt x="206693" y="126683"/>
                      <a:pt x="189548" y="135255"/>
                    </a:cubicBezTo>
                    <a:lnTo>
                      <a:pt x="181928" y="139065"/>
                    </a:lnTo>
                    <a:lnTo>
                      <a:pt x="181928" y="139065"/>
                    </a:lnTo>
                    <a:cubicBezTo>
                      <a:pt x="181928" y="139065"/>
                      <a:pt x="189548" y="140970"/>
                      <a:pt x="189548" y="140970"/>
                    </a:cubicBezTo>
                    <a:cubicBezTo>
                      <a:pt x="220980" y="148590"/>
                      <a:pt x="242888" y="177165"/>
                      <a:pt x="242888" y="217170"/>
                    </a:cubicBezTo>
                    <a:cubicBezTo>
                      <a:pt x="242888" y="265748"/>
                      <a:pt x="204788" y="301943"/>
                      <a:pt x="140970" y="302895"/>
                    </a:cubicBezTo>
                    <a:lnTo>
                      <a:pt x="953" y="302895"/>
                    </a:lnTo>
                    <a:lnTo>
                      <a:pt x="953" y="953"/>
                    </a:lnTo>
                    <a:close/>
                    <a:moveTo>
                      <a:pt x="99060" y="117158"/>
                    </a:moveTo>
                    <a:cubicBezTo>
                      <a:pt x="102870" y="117158"/>
                      <a:pt x="105728" y="117158"/>
                      <a:pt x="109538" y="117158"/>
                    </a:cubicBezTo>
                    <a:cubicBezTo>
                      <a:pt x="132398" y="117158"/>
                      <a:pt x="143828" y="104775"/>
                      <a:pt x="142875" y="84773"/>
                    </a:cubicBezTo>
                    <a:cubicBezTo>
                      <a:pt x="142875" y="64770"/>
                      <a:pt x="130493" y="57150"/>
                      <a:pt x="96203" y="57150"/>
                    </a:cubicBezTo>
                    <a:lnTo>
                      <a:pt x="77153" y="57150"/>
                    </a:lnTo>
                    <a:lnTo>
                      <a:pt x="77153" y="117158"/>
                    </a:lnTo>
                    <a:lnTo>
                      <a:pt x="100013" y="117158"/>
                    </a:lnTo>
                    <a:close/>
                    <a:moveTo>
                      <a:pt x="123825" y="243840"/>
                    </a:moveTo>
                    <a:cubicBezTo>
                      <a:pt x="152400" y="241935"/>
                      <a:pt x="163830" y="230505"/>
                      <a:pt x="163830" y="208598"/>
                    </a:cubicBezTo>
                    <a:cubicBezTo>
                      <a:pt x="163830" y="187643"/>
                      <a:pt x="150495" y="175260"/>
                      <a:pt x="124778" y="175260"/>
                    </a:cubicBezTo>
                    <a:lnTo>
                      <a:pt x="75248" y="175260"/>
                    </a:lnTo>
                    <a:lnTo>
                      <a:pt x="75248" y="243840"/>
                    </a:lnTo>
                    <a:cubicBezTo>
                      <a:pt x="75248" y="243840"/>
                      <a:pt x="121920" y="243840"/>
                      <a:pt x="123825" y="243840"/>
                    </a:cubicBezTo>
                    <a:close/>
                  </a:path>
                </a:pathLst>
              </a:custGeom>
              <a:grpFill/>
              <a:ln w="9525" cap="flat">
                <a:noFill/>
                <a:prstDash val="solid"/>
                <a:miter/>
              </a:ln>
            </p:spPr>
            <p:txBody>
              <a:bodyPr/>
              <a:lstStyle/>
              <a:p>
                <a:endParaRPr lang="de-AT" sz="1950"/>
              </a:p>
            </p:txBody>
          </p:sp>
          <p:sp>
            <p:nvSpPr>
              <p:cNvPr id="26" name="Freihandform: Form 17">
                <a:extLst>
                  <a:ext uri="{FF2B5EF4-FFF2-40B4-BE49-F238E27FC236}">
                    <a16:creationId xmlns:a16="http://schemas.microsoft.com/office/drawing/2014/main" id="{A1D42273-550A-F3EF-D7A0-9C2EBCD91F05}"/>
                  </a:ext>
                </a:extLst>
              </p:cNvPr>
              <p:cNvSpPr/>
              <p:nvPr/>
            </p:nvSpPr>
            <p:spPr>
              <a:xfrm>
                <a:off x="6965631" y="3168014"/>
                <a:ext cx="331470" cy="301942"/>
              </a:xfrm>
              <a:custGeom>
                <a:avLst/>
                <a:gdLst>
                  <a:gd name="csX0" fmla="*/ 121920 w 331470"/>
                  <a:gd name="csY0" fmla="*/ 0 h 301942"/>
                  <a:gd name="csX1" fmla="*/ 208598 w 331470"/>
                  <a:gd name="csY1" fmla="*/ 0 h 301942"/>
                  <a:gd name="csX2" fmla="*/ 331470 w 331470"/>
                  <a:gd name="csY2" fmla="*/ 301943 h 301942"/>
                  <a:gd name="csX3" fmla="*/ 250508 w 331470"/>
                  <a:gd name="csY3" fmla="*/ 301943 h 301942"/>
                  <a:gd name="csX4" fmla="*/ 229553 w 331470"/>
                  <a:gd name="csY4" fmla="*/ 250508 h 301942"/>
                  <a:gd name="csX5" fmla="*/ 102870 w 331470"/>
                  <a:gd name="csY5" fmla="*/ 250508 h 301942"/>
                  <a:gd name="csX6" fmla="*/ 81915 w 331470"/>
                  <a:gd name="csY6" fmla="*/ 301943 h 301942"/>
                  <a:gd name="csX7" fmla="*/ 0 w 331470"/>
                  <a:gd name="csY7" fmla="*/ 301943 h 301942"/>
                  <a:gd name="csX8" fmla="*/ 122873 w 331470"/>
                  <a:gd name="csY8" fmla="*/ 0 h 301942"/>
                  <a:gd name="csX9" fmla="*/ 204788 w 331470"/>
                  <a:gd name="csY9" fmla="*/ 188595 h 301942"/>
                  <a:gd name="csX10" fmla="*/ 164783 w 331470"/>
                  <a:gd name="csY10" fmla="*/ 85725 h 301942"/>
                  <a:gd name="csX11" fmla="*/ 164783 w 331470"/>
                  <a:gd name="csY11" fmla="*/ 85725 h 301942"/>
                  <a:gd name="csX12" fmla="*/ 125730 w 331470"/>
                  <a:gd name="csY12" fmla="*/ 188595 h 301942"/>
                  <a:gd name="csX13" fmla="*/ 205740 w 331470"/>
                  <a:gd name="csY13" fmla="*/ 188595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1470" h="301942">
                    <a:moveTo>
                      <a:pt x="121920" y="0"/>
                    </a:moveTo>
                    <a:lnTo>
                      <a:pt x="208598" y="0"/>
                    </a:lnTo>
                    <a:lnTo>
                      <a:pt x="331470" y="301943"/>
                    </a:lnTo>
                    <a:lnTo>
                      <a:pt x="250508" y="301943"/>
                    </a:lnTo>
                    <a:lnTo>
                      <a:pt x="229553" y="250508"/>
                    </a:lnTo>
                    <a:lnTo>
                      <a:pt x="102870" y="250508"/>
                    </a:lnTo>
                    <a:lnTo>
                      <a:pt x="81915" y="301943"/>
                    </a:lnTo>
                    <a:lnTo>
                      <a:pt x="0" y="301943"/>
                    </a:lnTo>
                    <a:lnTo>
                      <a:pt x="122873" y="0"/>
                    </a:lnTo>
                    <a:close/>
                    <a:moveTo>
                      <a:pt x="204788" y="188595"/>
                    </a:moveTo>
                    <a:lnTo>
                      <a:pt x="164783" y="85725"/>
                    </a:lnTo>
                    <a:lnTo>
                      <a:pt x="164783" y="85725"/>
                    </a:lnTo>
                    <a:lnTo>
                      <a:pt x="125730" y="188595"/>
                    </a:lnTo>
                    <a:lnTo>
                      <a:pt x="205740" y="188595"/>
                    </a:lnTo>
                    <a:close/>
                  </a:path>
                </a:pathLst>
              </a:custGeom>
              <a:grpFill/>
              <a:ln w="9525" cap="flat">
                <a:noFill/>
                <a:prstDash val="solid"/>
                <a:miter/>
              </a:ln>
            </p:spPr>
            <p:txBody>
              <a:bodyPr/>
              <a:lstStyle/>
              <a:p>
                <a:endParaRPr lang="de-AT" sz="1950"/>
              </a:p>
            </p:txBody>
          </p:sp>
          <p:sp>
            <p:nvSpPr>
              <p:cNvPr id="27" name="Freihandform: Form 18">
                <a:extLst>
                  <a:ext uri="{FF2B5EF4-FFF2-40B4-BE49-F238E27FC236}">
                    <a16:creationId xmlns:a16="http://schemas.microsoft.com/office/drawing/2014/main" id="{AB6F8319-C414-C533-F80A-A186BA94D783}"/>
                  </a:ext>
                </a:extLst>
              </p:cNvPr>
              <p:cNvSpPr/>
              <p:nvPr/>
            </p:nvSpPr>
            <p:spPr>
              <a:xfrm>
                <a:off x="7329487" y="3168014"/>
                <a:ext cx="313372" cy="301942"/>
              </a:xfrm>
              <a:custGeom>
                <a:avLst/>
                <a:gdLst>
                  <a:gd name="csX0" fmla="*/ 0 w 313372"/>
                  <a:gd name="csY0" fmla="*/ 0 h 301942"/>
                  <a:gd name="csX1" fmla="*/ 77153 w 313372"/>
                  <a:gd name="csY1" fmla="*/ 0 h 301942"/>
                  <a:gd name="csX2" fmla="*/ 236220 w 313372"/>
                  <a:gd name="csY2" fmla="*/ 194310 h 301942"/>
                  <a:gd name="csX3" fmla="*/ 236220 w 313372"/>
                  <a:gd name="csY3" fmla="*/ 0 h 301942"/>
                  <a:gd name="csX4" fmla="*/ 313372 w 313372"/>
                  <a:gd name="csY4" fmla="*/ 0 h 301942"/>
                  <a:gd name="csX5" fmla="*/ 313372 w 313372"/>
                  <a:gd name="csY5" fmla="*/ 301943 h 301942"/>
                  <a:gd name="csX6" fmla="*/ 236220 w 313372"/>
                  <a:gd name="csY6" fmla="*/ 301943 h 301942"/>
                  <a:gd name="csX7" fmla="*/ 77153 w 313372"/>
                  <a:gd name="csY7" fmla="*/ 107633 h 301942"/>
                  <a:gd name="csX8" fmla="*/ 77153 w 313372"/>
                  <a:gd name="csY8" fmla="*/ 301943 h 301942"/>
                  <a:gd name="csX9" fmla="*/ 0 w 313372"/>
                  <a:gd name="csY9" fmla="*/ 301943 h 301942"/>
                  <a:gd name="csX10" fmla="*/ 0 w 313372"/>
                  <a:gd name="csY10"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3372" h="301942">
                    <a:moveTo>
                      <a:pt x="0" y="0"/>
                    </a:moveTo>
                    <a:lnTo>
                      <a:pt x="77153" y="0"/>
                    </a:lnTo>
                    <a:lnTo>
                      <a:pt x="236220" y="194310"/>
                    </a:lnTo>
                    <a:lnTo>
                      <a:pt x="236220" y="0"/>
                    </a:lnTo>
                    <a:lnTo>
                      <a:pt x="313372" y="0"/>
                    </a:lnTo>
                    <a:lnTo>
                      <a:pt x="313372" y="301943"/>
                    </a:lnTo>
                    <a:lnTo>
                      <a:pt x="236220" y="301943"/>
                    </a:lnTo>
                    <a:lnTo>
                      <a:pt x="77153" y="107633"/>
                    </a:lnTo>
                    <a:lnTo>
                      <a:pt x="77153" y="301943"/>
                    </a:lnTo>
                    <a:lnTo>
                      <a:pt x="0" y="301943"/>
                    </a:lnTo>
                    <a:lnTo>
                      <a:pt x="0" y="0"/>
                    </a:lnTo>
                    <a:close/>
                  </a:path>
                </a:pathLst>
              </a:custGeom>
              <a:grpFill/>
              <a:ln w="9525" cap="flat">
                <a:noFill/>
                <a:prstDash val="solid"/>
                <a:miter/>
              </a:ln>
            </p:spPr>
            <p:txBody>
              <a:bodyPr/>
              <a:lstStyle/>
              <a:p>
                <a:endParaRPr lang="de-AT" sz="1950"/>
              </a:p>
            </p:txBody>
          </p:sp>
          <p:sp>
            <p:nvSpPr>
              <p:cNvPr id="28" name="Freihandform: Form 19">
                <a:extLst>
                  <a:ext uri="{FF2B5EF4-FFF2-40B4-BE49-F238E27FC236}">
                    <a16:creationId xmlns:a16="http://schemas.microsoft.com/office/drawing/2014/main" id="{A337B49D-2F83-9463-A33D-C9029672135E}"/>
                  </a:ext>
                </a:extLst>
              </p:cNvPr>
              <p:cNvSpPr/>
              <p:nvPr/>
            </p:nvSpPr>
            <p:spPr>
              <a:xfrm>
                <a:off x="4224337" y="3168014"/>
                <a:ext cx="870585" cy="606742"/>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grpFill/>
              <a:ln w="9525" cap="flat">
                <a:noFill/>
                <a:prstDash val="solid"/>
                <a:miter/>
              </a:ln>
            </p:spPr>
            <p:txBody>
              <a:bodyPr/>
              <a:lstStyle/>
              <a:p>
                <a:endParaRPr lang="de-AT" sz="1950"/>
              </a:p>
            </p:txBody>
          </p:sp>
        </p:grpSp>
        <p:sp>
          <p:nvSpPr>
            <p:cNvPr id="4" name="Freihandform: Form 9">
              <a:extLst>
                <a:ext uri="{FF2B5EF4-FFF2-40B4-BE49-F238E27FC236}">
                  <a16:creationId xmlns:a16="http://schemas.microsoft.com/office/drawing/2014/main" id="{1D39E23E-536A-0462-4C5D-1AECFF103147}"/>
                </a:ext>
              </a:extLst>
            </p:cNvPr>
            <p:cNvSpPr/>
            <p:nvPr/>
          </p:nvSpPr>
          <p:spPr>
            <a:xfrm>
              <a:off x="6061709" y="3626166"/>
              <a:ext cx="1922145" cy="173355"/>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grpFill/>
            <a:ln w="9525" cap="flat">
              <a:noFill/>
              <a:prstDash val="solid"/>
              <a:miter/>
            </a:ln>
          </p:spPr>
          <p:txBody>
            <a:bodyPr/>
            <a:lstStyle/>
            <a:p>
              <a:endParaRPr lang="de-AT" sz="1950"/>
            </a:p>
          </p:txBody>
        </p:sp>
      </p:grpSp>
      <p:pic>
        <p:nvPicPr>
          <p:cNvPr id="12" name="Grafik 11">
            <a:extLst>
              <a:ext uri="{FF2B5EF4-FFF2-40B4-BE49-F238E27FC236}">
                <a16:creationId xmlns:a16="http://schemas.microsoft.com/office/drawing/2014/main" id="{27FB84F4-3EF8-FB56-4FA0-8709868351CA}"/>
              </a:ext>
            </a:extLst>
          </p:cNvPr>
          <p:cNvPicPr>
            <a:picLocks noChangeAspect="1"/>
          </p:cNvPicPr>
          <p:nvPr userDrawn="1"/>
        </p:nvPicPr>
        <p:blipFill>
          <a:blip r:embed="rId5"/>
          <a:stretch>
            <a:fillRect/>
          </a:stretch>
        </p:blipFill>
        <p:spPr>
          <a:xfrm>
            <a:off x="5511544" y="959925"/>
            <a:ext cx="992318" cy="2466632"/>
          </a:xfrm>
          <a:prstGeom prst="rect">
            <a:avLst/>
          </a:prstGeom>
        </p:spPr>
      </p:pic>
    </p:spTree>
    <p:extLst>
      <p:ext uri="{BB962C8B-B14F-4D97-AF65-F5344CB8AC3E}">
        <p14:creationId xmlns:p14="http://schemas.microsoft.com/office/powerpoint/2010/main" val="149224014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chlussfolie">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673803594"/>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0" name="Freihandform: Form 29">
            <a:extLst>
              <a:ext uri="{FF2B5EF4-FFF2-40B4-BE49-F238E27FC236}">
                <a16:creationId xmlns:a16="http://schemas.microsoft.com/office/drawing/2014/main" id="{1C1DC14C-9C83-6B8A-57CF-47EC518D5E56}"/>
              </a:ext>
            </a:extLst>
          </p:cNvPr>
          <p:cNvSpPr>
            <a:spLocks noChangeAspect="1"/>
          </p:cNvSpPr>
          <p:nvPr userDrawn="1"/>
        </p:nvSpPr>
        <p:spPr>
          <a:xfrm>
            <a:off x="2490020" y="5809829"/>
            <a:ext cx="1877963" cy="434927"/>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solidFill>
            <a:srgbClr val="0019B0"/>
          </a:solidFill>
          <a:ln w="9525" cap="flat">
            <a:noFill/>
            <a:prstDash val="solid"/>
            <a:miter/>
          </a:ln>
        </p:spPr>
        <p:txBody>
          <a:bodyPr/>
          <a:lstStyle/>
          <a:p>
            <a:endParaRPr lang="de-AT" sz="1950"/>
          </a:p>
        </p:txBody>
      </p:sp>
      <p:grpSp>
        <p:nvGrpSpPr>
          <p:cNvPr id="6" name="Gruppieren 5">
            <a:extLst>
              <a:ext uri="{FF2B5EF4-FFF2-40B4-BE49-F238E27FC236}">
                <a16:creationId xmlns:a16="http://schemas.microsoft.com/office/drawing/2014/main" id="{04513924-01AA-0EBA-06E6-D41CAFB406D8}"/>
              </a:ext>
            </a:extLst>
          </p:cNvPr>
          <p:cNvGrpSpPr>
            <a:grpSpLocks noChangeAspect="1"/>
          </p:cNvGrpSpPr>
          <p:nvPr userDrawn="1"/>
        </p:nvGrpSpPr>
        <p:grpSpPr>
          <a:xfrm>
            <a:off x="1476078" y="3823187"/>
            <a:ext cx="3905844" cy="1700828"/>
            <a:chOff x="4224337" y="3161347"/>
            <a:chExt cx="3763327" cy="638174"/>
          </a:xfrm>
          <a:solidFill>
            <a:schemeClr val="bg1"/>
          </a:solidFill>
        </p:grpSpPr>
        <p:grpSp>
          <p:nvGrpSpPr>
            <p:cNvPr id="9" name="Grafik 6">
              <a:extLst>
                <a:ext uri="{FF2B5EF4-FFF2-40B4-BE49-F238E27FC236}">
                  <a16:creationId xmlns:a16="http://schemas.microsoft.com/office/drawing/2014/main" id="{2EF1A765-16EE-9F89-94D5-CB16EFC503AA}"/>
                </a:ext>
              </a:extLst>
            </p:cNvPr>
            <p:cNvGrpSpPr/>
            <p:nvPr/>
          </p:nvGrpSpPr>
          <p:grpSpPr>
            <a:xfrm>
              <a:off x="4224337" y="3161347"/>
              <a:ext cx="3763327" cy="613410"/>
              <a:chOff x="4224337" y="3161347"/>
              <a:chExt cx="3763327" cy="613410"/>
            </a:xfrm>
            <a:grpFill/>
          </p:grpSpPr>
          <p:sp>
            <p:nvSpPr>
              <p:cNvPr id="11" name="Freihandform: Form 10">
                <a:extLst>
                  <a:ext uri="{FF2B5EF4-FFF2-40B4-BE49-F238E27FC236}">
                    <a16:creationId xmlns:a16="http://schemas.microsoft.com/office/drawing/2014/main" id="{0FF3E524-33B9-CAD1-8D28-ABD5B9C81819}"/>
                  </a:ext>
                </a:extLst>
              </p:cNvPr>
              <p:cNvSpPr/>
              <p:nvPr/>
            </p:nvSpPr>
            <p:spPr>
              <a:xfrm>
                <a:off x="5174932" y="3168014"/>
                <a:ext cx="313372" cy="301942"/>
              </a:xfrm>
              <a:custGeom>
                <a:avLst/>
                <a:gdLst>
                  <a:gd name="csX0" fmla="*/ 82867 w 313372"/>
                  <a:gd name="csY0" fmla="*/ 0 h 301942"/>
                  <a:gd name="csX1" fmla="*/ 157163 w 313372"/>
                  <a:gd name="csY1" fmla="*/ 177165 h 301942"/>
                  <a:gd name="csX2" fmla="*/ 231458 w 313372"/>
                  <a:gd name="csY2" fmla="*/ 0 h 301942"/>
                  <a:gd name="csX3" fmla="*/ 313372 w 313372"/>
                  <a:gd name="csY3" fmla="*/ 0 h 301942"/>
                  <a:gd name="csX4" fmla="*/ 176213 w 313372"/>
                  <a:gd name="csY4" fmla="*/ 301943 h 301942"/>
                  <a:gd name="csX5" fmla="*/ 137160 w 313372"/>
                  <a:gd name="csY5" fmla="*/ 301943 h 301942"/>
                  <a:gd name="csX6" fmla="*/ 0 w 313372"/>
                  <a:gd name="csY6" fmla="*/ 0 h 301942"/>
                  <a:gd name="csX7" fmla="*/ 81915 w 313372"/>
                  <a:gd name="csY7"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3372" h="301942">
                    <a:moveTo>
                      <a:pt x="82867" y="0"/>
                    </a:moveTo>
                    <a:lnTo>
                      <a:pt x="157163" y="177165"/>
                    </a:lnTo>
                    <a:lnTo>
                      <a:pt x="231458" y="0"/>
                    </a:lnTo>
                    <a:lnTo>
                      <a:pt x="313372" y="0"/>
                    </a:lnTo>
                    <a:lnTo>
                      <a:pt x="176213" y="301943"/>
                    </a:lnTo>
                    <a:lnTo>
                      <a:pt x="137160" y="301943"/>
                    </a:lnTo>
                    <a:lnTo>
                      <a:pt x="0" y="0"/>
                    </a:lnTo>
                    <a:lnTo>
                      <a:pt x="81915" y="0"/>
                    </a:lnTo>
                    <a:close/>
                  </a:path>
                </a:pathLst>
              </a:custGeom>
              <a:grpFill/>
              <a:ln w="9525" cap="flat">
                <a:noFill/>
                <a:prstDash val="solid"/>
                <a:miter/>
              </a:ln>
            </p:spPr>
            <p:txBody>
              <a:bodyPr/>
              <a:lstStyle/>
              <a:p>
                <a:endParaRPr lang="de-AT" sz="1950"/>
              </a:p>
            </p:txBody>
          </p:sp>
          <p:sp>
            <p:nvSpPr>
              <p:cNvPr id="12" name="Freihandform: Form 11">
                <a:extLst>
                  <a:ext uri="{FF2B5EF4-FFF2-40B4-BE49-F238E27FC236}">
                    <a16:creationId xmlns:a16="http://schemas.microsoft.com/office/drawing/2014/main" id="{0418D30F-5F15-7818-C03F-BC85C0C6F85B}"/>
                  </a:ext>
                </a:extLst>
              </p:cNvPr>
              <p:cNvSpPr/>
              <p:nvPr/>
            </p:nvSpPr>
            <p:spPr>
              <a:xfrm>
                <a:off x="5490209" y="3161347"/>
                <a:ext cx="336232" cy="315609"/>
              </a:xfrm>
              <a:custGeom>
                <a:avLst/>
                <a:gdLst>
                  <a:gd name="csX0" fmla="*/ 40005 w 336232"/>
                  <a:gd name="csY0" fmla="*/ 50482 h 315609"/>
                  <a:gd name="csX1" fmla="*/ 167640 w 336232"/>
                  <a:gd name="csY1" fmla="*/ 0 h 315609"/>
                  <a:gd name="csX2" fmla="*/ 336233 w 336232"/>
                  <a:gd name="csY2" fmla="*/ 155258 h 315609"/>
                  <a:gd name="csX3" fmla="*/ 154305 w 336232"/>
                  <a:gd name="csY3" fmla="*/ 315278 h 315609"/>
                  <a:gd name="csX4" fmla="*/ 127635 w 336232"/>
                  <a:gd name="csY4" fmla="*/ 311467 h 315609"/>
                  <a:gd name="csX5" fmla="*/ 0 w 336232"/>
                  <a:gd name="csY5" fmla="*/ 156210 h 315609"/>
                  <a:gd name="csX6" fmla="*/ 40005 w 336232"/>
                  <a:gd name="csY6" fmla="*/ 49530 h 315609"/>
                  <a:gd name="csX7" fmla="*/ 168593 w 336232"/>
                  <a:gd name="csY7" fmla="*/ 249555 h 315609"/>
                  <a:gd name="csX8" fmla="*/ 257175 w 336232"/>
                  <a:gd name="csY8" fmla="*/ 166688 h 315609"/>
                  <a:gd name="csX9" fmla="*/ 257175 w 336232"/>
                  <a:gd name="csY9" fmla="*/ 149542 h 315609"/>
                  <a:gd name="csX10" fmla="*/ 168593 w 336232"/>
                  <a:gd name="csY10" fmla="*/ 68580 h 315609"/>
                  <a:gd name="csX11" fmla="*/ 80010 w 336232"/>
                  <a:gd name="csY11" fmla="*/ 158115 h 315609"/>
                  <a:gd name="csX12" fmla="*/ 169545 w 336232"/>
                  <a:gd name="csY12" fmla="*/ 249555 h 31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6232" h="315609">
                    <a:moveTo>
                      <a:pt x="40005" y="50482"/>
                    </a:moveTo>
                    <a:cubicBezTo>
                      <a:pt x="70485" y="18097"/>
                      <a:pt x="108585" y="0"/>
                      <a:pt x="167640" y="0"/>
                    </a:cubicBezTo>
                    <a:cubicBezTo>
                      <a:pt x="273368" y="0"/>
                      <a:pt x="336233" y="64770"/>
                      <a:pt x="336233" y="155258"/>
                    </a:cubicBezTo>
                    <a:cubicBezTo>
                      <a:pt x="336233" y="252413"/>
                      <a:pt x="267653" y="320992"/>
                      <a:pt x="154305" y="315278"/>
                    </a:cubicBezTo>
                    <a:cubicBezTo>
                      <a:pt x="143828" y="315278"/>
                      <a:pt x="137160" y="313373"/>
                      <a:pt x="127635" y="311467"/>
                    </a:cubicBezTo>
                    <a:cubicBezTo>
                      <a:pt x="52388" y="298132"/>
                      <a:pt x="0" y="234315"/>
                      <a:pt x="0" y="156210"/>
                    </a:cubicBezTo>
                    <a:cubicBezTo>
                      <a:pt x="0" y="113347"/>
                      <a:pt x="14288" y="78105"/>
                      <a:pt x="40005" y="49530"/>
                    </a:cubicBezTo>
                    <a:close/>
                    <a:moveTo>
                      <a:pt x="168593" y="249555"/>
                    </a:moveTo>
                    <a:cubicBezTo>
                      <a:pt x="220980" y="249555"/>
                      <a:pt x="254318" y="214313"/>
                      <a:pt x="257175" y="166688"/>
                    </a:cubicBezTo>
                    <a:cubicBezTo>
                      <a:pt x="257175" y="160972"/>
                      <a:pt x="257175" y="155258"/>
                      <a:pt x="257175" y="149542"/>
                    </a:cubicBezTo>
                    <a:cubicBezTo>
                      <a:pt x="251460" y="99060"/>
                      <a:pt x="220980" y="68580"/>
                      <a:pt x="168593" y="68580"/>
                    </a:cubicBezTo>
                    <a:cubicBezTo>
                      <a:pt x="112395" y="68580"/>
                      <a:pt x="80010" y="103822"/>
                      <a:pt x="80010" y="158115"/>
                    </a:cubicBezTo>
                    <a:cubicBezTo>
                      <a:pt x="80010" y="213360"/>
                      <a:pt x="113348" y="250508"/>
                      <a:pt x="169545" y="249555"/>
                    </a:cubicBezTo>
                    <a:close/>
                  </a:path>
                </a:pathLst>
              </a:custGeom>
              <a:grpFill/>
              <a:ln w="9525" cap="flat">
                <a:noFill/>
                <a:prstDash val="solid"/>
                <a:miter/>
              </a:ln>
            </p:spPr>
            <p:txBody>
              <a:bodyPr/>
              <a:lstStyle/>
              <a:p>
                <a:endParaRPr lang="de-AT" sz="1950"/>
              </a:p>
            </p:txBody>
          </p:sp>
          <p:sp>
            <p:nvSpPr>
              <p:cNvPr id="13" name="Freihandform: Form 12">
                <a:extLst>
                  <a:ext uri="{FF2B5EF4-FFF2-40B4-BE49-F238E27FC236}">
                    <a16:creationId xmlns:a16="http://schemas.microsoft.com/office/drawing/2014/main" id="{5BE05A82-3625-6B7E-19C5-3681CAF2EB5D}"/>
                  </a:ext>
                </a:extLst>
              </p:cNvPr>
              <p:cNvSpPr/>
              <p:nvPr/>
            </p:nvSpPr>
            <p:spPr>
              <a:xfrm>
                <a:off x="5874066" y="3168014"/>
                <a:ext cx="222885" cy="301942"/>
              </a:xfrm>
              <a:custGeom>
                <a:avLst/>
                <a:gdLst>
                  <a:gd name="csX0" fmla="*/ 0 w 222885"/>
                  <a:gd name="csY0" fmla="*/ 0 h 301942"/>
                  <a:gd name="csX1" fmla="*/ 76200 w 222885"/>
                  <a:gd name="csY1" fmla="*/ 0 h 301942"/>
                  <a:gd name="csX2" fmla="*/ 76200 w 222885"/>
                  <a:gd name="csY2" fmla="*/ 242888 h 301942"/>
                  <a:gd name="csX3" fmla="*/ 222885 w 222885"/>
                  <a:gd name="csY3" fmla="*/ 242888 h 301942"/>
                  <a:gd name="csX4" fmla="*/ 222885 w 222885"/>
                  <a:gd name="csY4" fmla="*/ 301943 h 301942"/>
                  <a:gd name="csX5" fmla="*/ 0 w 222885"/>
                  <a:gd name="csY5" fmla="*/ 301943 h 301942"/>
                  <a:gd name="csX6" fmla="*/ 0 w 222885"/>
                  <a:gd name="csY6" fmla="*/ 0 h 3019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885" h="301942">
                    <a:moveTo>
                      <a:pt x="0" y="0"/>
                    </a:moveTo>
                    <a:lnTo>
                      <a:pt x="76200" y="0"/>
                    </a:lnTo>
                    <a:lnTo>
                      <a:pt x="76200" y="242888"/>
                    </a:lnTo>
                    <a:lnTo>
                      <a:pt x="222885" y="242888"/>
                    </a:lnTo>
                    <a:cubicBezTo>
                      <a:pt x="222885" y="242888"/>
                      <a:pt x="222885" y="301943"/>
                      <a:pt x="222885" y="301943"/>
                    </a:cubicBezTo>
                    <a:lnTo>
                      <a:pt x="0" y="301943"/>
                    </a:lnTo>
                    <a:lnTo>
                      <a:pt x="0" y="0"/>
                    </a:lnTo>
                    <a:close/>
                  </a:path>
                </a:pathLst>
              </a:custGeom>
              <a:grpFill/>
              <a:ln w="9525" cap="flat">
                <a:noFill/>
                <a:prstDash val="solid"/>
                <a:miter/>
              </a:ln>
            </p:spPr>
            <p:txBody>
              <a:bodyPr/>
              <a:lstStyle/>
              <a:p>
                <a:endParaRPr lang="de-AT" sz="1950"/>
              </a:p>
            </p:txBody>
          </p:sp>
          <p:sp>
            <p:nvSpPr>
              <p:cNvPr id="14" name="Freihandform: Form 13">
                <a:extLst>
                  <a:ext uri="{FF2B5EF4-FFF2-40B4-BE49-F238E27FC236}">
                    <a16:creationId xmlns:a16="http://schemas.microsoft.com/office/drawing/2014/main" id="{9539298E-1120-C43A-6412-1910EE863438}"/>
                  </a:ext>
                </a:extLst>
              </p:cNvPr>
              <p:cNvSpPr/>
              <p:nvPr/>
            </p:nvSpPr>
            <p:spPr>
              <a:xfrm>
                <a:off x="6128384" y="3168014"/>
                <a:ext cx="284797" cy="302895"/>
              </a:xfrm>
              <a:custGeom>
                <a:avLst/>
                <a:gdLst>
                  <a:gd name="csX0" fmla="*/ 0 w 284797"/>
                  <a:gd name="csY0" fmla="*/ 0 h 302895"/>
                  <a:gd name="csX1" fmla="*/ 75248 w 284797"/>
                  <a:gd name="csY1" fmla="*/ 0 h 302895"/>
                  <a:gd name="csX2" fmla="*/ 75248 w 284797"/>
                  <a:gd name="csY2" fmla="*/ 135255 h 302895"/>
                  <a:gd name="csX3" fmla="*/ 161925 w 284797"/>
                  <a:gd name="csY3" fmla="*/ 0 h 302895"/>
                  <a:gd name="csX4" fmla="*/ 249555 w 284797"/>
                  <a:gd name="csY4" fmla="*/ 0 h 302895"/>
                  <a:gd name="csX5" fmla="*/ 151448 w 284797"/>
                  <a:gd name="csY5" fmla="*/ 145733 h 302895"/>
                  <a:gd name="csX6" fmla="*/ 284797 w 284797"/>
                  <a:gd name="csY6" fmla="*/ 302895 h 302895"/>
                  <a:gd name="csX7" fmla="*/ 185738 w 284797"/>
                  <a:gd name="csY7" fmla="*/ 302895 h 302895"/>
                  <a:gd name="csX8" fmla="*/ 75248 w 284797"/>
                  <a:gd name="csY8" fmla="*/ 164783 h 302895"/>
                  <a:gd name="csX9" fmla="*/ 75248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8" y="0"/>
                    </a:lnTo>
                    <a:lnTo>
                      <a:pt x="75248" y="135255"/>
                    </a:lnTo>
                    <a:lnTo>
                      <a:pt x="161925" y="0"/>
                    </a:lnTo>
                    <a:lnTo>
                      <a:pt x="249555" y="0"/>
                    </a:lnTo>
                    <a:lnTo>
                      <a:pt x="151448" y="145733"/>
                    </a:lnTo>
                    <a:lnTo>
                      <a:pt x="284797" y="302895"/>
                    </a:lnTo>
                    <a:lnTo>
                      <a:pt x="185738" y="302895"/>
                    </a:lnTo>
                    <a:lnTo>
                      <a:pt x="75248" y="164783"/>
                    </a:lnTo>
                    <a:lnTo>
                      <a:pt x="75248" y="302895"/>
                    </a:lnTo>
                    <a:lnTo>
                      <a:pt x="0" y="302895"/>
                    </a:lnTo>
                    <a:lnTo>
                      <a:pt x="0" y="953"/>
                    </a:lnTo>
                    <a:close/>
                  </a:path>
                </a:pathLst>
              </a:custGeom>
              <a:grpFill/>
              <a:ln w="9525" cap="flat">
                <a:noFill/>
                <a:prstDash val="solid"/>
                <a:miter/>
              </a:ln>
            </p:spPr>
            <p:txBody>
              <a:bodyPr/>
              <a:lstStyle/>
              <a:p>
                <a:endParaRPr lang="de-AT" sz="1950"/>
              </a:p>
            </p:txBody>
          </p:sp>
          <p:sp>
            <p:nvSpPr>
              <p:cNvPr id="15" name="Freihandform: Form 14">
                <a:extLst>
                  <a:ext uri="{FF2B5EF4-FFF2-40B4-BE49-F238E27FC236}">
                    <a16:creationId xmlns:a16="http://schemas.microsoft.com/office/drawing/2014/main" id="{43202466-E348-A38D-3E16-DB4CC7DD1C9B}"/>
                  </a:ext>
                </a:extLst>
              </p:cNvPr>
              <p:cNvSpPr/>
              <p:nvPr/>
            </p:nvSpPr>
            <p:spPr>
              <a:xfrm>
                <a:off x="7702867" y="3168014"/>
                <a:ext cx="284797" cy="302895"/>
              </a:xfrm>
              <a:custGeom>
                <a:avLst/>
                <a:gdLst>
                  <a:gd name="csX0" fmla="*/ 0 w 284797"/>
                  <a:gd name="csY0" fmla="*/ 0 h 302895"/>
                  <a:gd name="csX1" fmla="*/ 75247 w 284797"/>
                  <a:gd name="csY1" fmla="*/ 0 h 302895"/>
                  <a:gd name="csX2" fmla="*/ 75247 w 284797"/>
                  <a:gd name="csY2" fmla="*/ 135255 h 302895"/>
                  <a:gd name="csX3" fmla="*/ 161925 w 284797"/>
                  <a:gd name="csY3" fmla="*/ 0 h 302895"/>
                  <a:gd name="csX4" fmla="*/ 249555 w 284797"/>
                  <a:gd name="csY4" fmla="*/ 0 h 302895"/>
                  <a:gd name="csX5" fmla="*/ 151447 w 284797"/>
                  <a:gd name="csY5" fmla="*/ 145733 h 302895"/>
                  <a:gd name="csX6" fmla="*/ 284797 w 284797"/>
                  <a:gd name="csY6" fmla="*/ 302895 h 302895"/>
                  <a:gd name="csX7" fmla="*/ 185738 w 284797"/>
                  <a:gd name="csY7" fmla="*/ 302895 h 302895"/>
                  <a:gd name="csX8" fmla="*/ 75247 w 284797"/>
                  <a:gd name="csY8" fmla="*/ 164783 h 302895"/>
                  <a:gd name="csX9" fmla="*/ 75247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7" y="0"/>
                    </a:lnTo>
                    <a:lnTo>
                      <a:pt x="75247" y="135255"/>
                    </a:lnTo>
                    <a:lnTo>
                      <a:pt x="161925" y="0"/>
                    </a:lnTo>
                    <a:lnTo>
                      <a:pt x="249555" y="0"/>
                    </a:lnTo>
                    <a:lnTo>
                      <a:pt x="151447" y="145733"/>
                    </a:lnTo>
                    <a:lnTo>
                      <a:pt x="284797" y="302895"/>
                    </a:lnTo>
                    <a:lnTo>
                      <a:pt x="185738" y="302895"/>
                    </a:lnTo>
                    <a:lnTo>
                      <a:pt x="75247" y="164783"/>
                    </a:lnTo>
                    <a:lnTo>
                      <a:pt x="75247" y="302895"/>
                    </a:lnTo>
                    <a:lnTo>
                      <a:pt x="0" y="302895"/>
                    </a:lnTo>
                    <a:lnTo>
                      <a:pt x="0" y="953"/>
                    </a:lnTo>
                    <a:close/>
                  </a:path>
                </a:pathLst>
              </a:custGeom>
              <a:grpFill/>
              <a:ln w="9525" cap="flat">
                <a:noFill/>
                <a:prstDash val="solid"/>
                <a:miter/>
              </a:ln>
            </p:spPr>
            <p:txBody>
              <a:bodyPr/>
              <a:lstStyle/>
              <a:p>
                <a:endParaRPr lang="de-AT" sz="1950"/>
              </a:p>
            </p:txBody>
          </p:sp>
          <p:sp>
            <p:nvSpPr>
              <p:cNvPr id="16" name="Freihandform: Form 15">
                <a:extLst>
                  <a:ext uri="{FF2B5EF4-FFF2-40B4-BE49-F238E27FC236}">
                    <a16:creationId xmlns:a16="http://schemas.microsoft.com/office/drawing/2014/main" id="{3547D87B-E0E1-F744-C65F-AF6B6972CBB9}"/>
                  </a:ext>
                </a:extLst>
              </p:cNvPr>
              <p:cNvSpPr/>
              <p:nvPr/>
            </p:nvSpPr>
            <p:spPr>
              <a:xfrm>
                <a:off x="6428405" y="3163251"/>
                <a:ext cx="224427" cy="313372"/>
              </a:xfrm>
              <a:custGeom>
                <a:avLst/>
                <a:gdLst>
                  <a:gd name="csX0" fmla="*/ 201946 w 224427"/>
                  <a:gd name="csY0" fmla="*/ 21908 h 313372"/>
                  <a:gd name="csX1" fmla="*/ 201946 w 224427"/>
                  <a:gd name="csY1" fmla="*/ 84773 h 313372"/>
                  <a:gd name="csX2" fmla="*/ 187659 w 224427"/>
                  <a:gd name="csY2" fmla="*/ 76200 h 313372"/>
                  <a:gd name="csX3" fmla="*/ 117174 w 224427"/>
                  <a:gd name="csY3" fmla="*/ 56198 h 313372"/>
                  <a:gd name="csX4" fmla="*/ 79074 w 224427"/>
                  <a:gd name="csY4" fmla="*/ 79058 h 313372"/>
                  <a:gd name="csX5" fmla="*/ 119079 w 224427"/>
                  <a:gd name="csY5" fmla="*/ 114300 h 313372"/>
                  <a:gd name="csX6" fmla="*/ 156226 w 224427"/>
                  <a:gd name="csY6" fmla="*/ 129540 h 313372"/>
                  <a:gd name="csX7" fmla="*/ 188611 w 224427"/>
                  <a:gd name="csY7" fmla="*/ 148590 h 313372"/>
                  <a:gd name="csX8" fmla="*/ 223854 w 224427"/>
                  <a:gd name="csY8" fmla="*/ 208598 h 313372"/>
                  <a:gd name="csX9" fmla="*/ 120984 w 224427"/>
                  <a:gd name="csY9" fmla="*/ 313373 h 313372"/>
                  <a:gd name="csX10" fmla="*/ 91456 w 224427"/>
                  <a:gd name="csY10" fmla="*/ 313373 h 313372"/>
                  <a:gd name="csX11" fmla="*/ 24781 w 224427"/>
                  <a:gd name="csY11" fmla="*/ 294323 h 313372"/>
                  <a:gd name="csX12" fmla="*/ 6684 w 224427"/>
                  <a:gd name="csY12" fmla="*/ 283845 h 313372"/>
                  <a:gd name="csX13" fmla="*/ 6684 w 224427"/>
                  <a:gd name="csY13" fmla="*/ 216218 h 313372"/>
                  <a:gd name="csX14" fmla="*/ 25734 w 224427"/>
                  <a:gd name="csY14" fmla="*/ 227648 h 313372"/>
                  <a:gd name="csX15" fmla="*/ 100029 w 224427"/>
                  <a:gd name="csY15" fmla="*/ 254318 h 313372"/>
                  <a:gd name="csX16" fmla="*/ 146701 w 224427"/>
                  <a:gd name="csY16" fmla="*/ 226695 h 313372"/>
                  <a:gd name="csX17" fmla="*/ 106696 w 224427"/>
                  <a:gd name="csY17" fmla="*/ 189548 h 313372"/>
                  <a:gd name="csX18" fmla="*/ 81931 w 224427"/>
                  <a:gd name="csY18" fmla="*/ 180023 h 313372"/>
                  <a:gd name="csX19" fmla="*/ 69549 w 224427"/>
                  <a:gd name="csY19" fmla="*/ 175260 h 313372"/>
                  <a:gd name="csX20" fmla="*/ 16 w 224427"/>
                  <a:gd name="csY20" fmla="*/ 92393 h 313372"/>
                  <a:gd name="csX21" fmla="*/ 107649 w 224427"/>
                  <a:gd name="csY21" fmla="*/ 0 h 313372"/>
                  <a:gd name="csX22" fmla="*/ 183849 w 224427"/>
                  <a:gd name="csY22" fmla="*/ 17145 h 313372"/>
                  <a:gd name="csX23" fmla="*/ 200994 w 224427"/>
                  <a:gd name="csY23" fmla="*/ 24765 h 31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24427" h="313372">
                    <a:moveTo>
                      <a:pt x="201946" y="21908"/>
                    </a:moveTo>
                    <a:lnTo>
                      <a:pt x="201946" y="84773"/>
                    </a:lnTo>
                    <a:cubicBezTo>
                      <a:pt x="201946" y="84773"/>
                      <a:pt x="187659" y="76200"/>
                      <a:pt x="187659" y="76200"/>
                    </a:cubicBezTo>
                    <a:cubicBezTo>
                      <a:pt x="163846" y="61913"/>
                      <a:pt x="136224" y="55245"/>
                      <a:pt x="117174" y="56198"/>
                    </a:cubicBezTo>
                    <a:cubicBezTo>
                      <a:pt x="90504" y="56198"/>
                      <a:pt x="79074" y="67628"/>
                      <a:pt x="79074" y="79058"/>
                    </a:cubicBezTo>
                    <a:cubicBezTo>
                      <a:pt x="79074" y="90488"/>
                      <a:pt x="87646" y="100965"/>
                      <a:pt x="119079" y="114300"/>
                    </a:cubicBezTo>
                    <a:cubicBezTo>
                      <a:pt x="139081" y="121920"/>
                      <a:pt x="148606" y="125730"/>
                      <a:pt x="156226" y="129540"/>
                    </a:cubicBezTo>
                    <a:cubicBezTo>
                      <a:pt x="164799" y="132398"/>
                      <a:pt x="174324" y="138113"/>
                      <a:pt x="188611" y="148590"/>
                    </a:cubicBezTo>
                    <a:cubicBezTo>
                      <a:pt x="208614" y="163830"/>
                      <a:pt x="220996" y="185738"/>
                      <a:pt x="223854" y="208598"/>
                    </a:cubicBezTo>
                    <a:cubicBezTo>
                      <a:pt x="229569" y="263843"/>
                      <a:pt x="192421" y="307658"/>
                      <a:pt x="120984" y="313373"/>
                    </a:cubicBezTo>
                    <a:cubicBezTo>
                      <a:pt x="111459" y="313373"/>
                      <a:pt x="101934" y="313373"/>
                      <a:pt x="91456" y="313373"/>
                    </a:cubicBezTo>
                    <a:cubicBezTo>
                      <a:pt x="66691" y="311468"/>
                      <a:pt x="40974" y="302895"/>
                      <a:pt x="24781" y="294323"/>
                    </a:cubicBezTo>
                    <a:lnTo>
                      <a:pt x="6684" y="283845"/>
                    </a:lnTo>
                    <a:lnTo>
                      <a:pt x="6684" y="216218"/>
                    </a:lnTo>
                    <a:cubicBezTo>
                      <a:pt x="6684" y="216218"/>
                      <a:pt x="25734" y="227648"/>
                      <a:pt x="25734" y="227648"/>
                    </a:cubicBezTo>
                    <a:cubicBezTo>
                      <a:pt x="56214" y="246698"/>
                      <a:pt x="75264" y="253365"/>
                      <a:pt x="100029" y="254318"/>
                    </a:cubicBezTo>
                    <a:cubicBezTo>
                      <a:pt x="130509" y="255270"/>
                      <a:pt x="146701" y="240983"/>
                      <a:pt x="146701" y="226695"/>
                    </a:cubicBezTo>
                    <a:cubicBezTo>
                      <a:pt x="146701" y="214313"/>
                      <a:pt x="137176" y="201930"/>
                      <a:pt x="106696" y="189548"/>
                    </a:cubicBezTo>
                    <a:lnTo>
                      <a:pt x="81931" y="180023"/>
                    </a:lnTo>
                    <a:cubicBezTo>
                      <a:pt x="78121" y="178118"/>
                      <a:pt x="74311" y="177165"/>
                      <a:pt x="69549" y="175260"/>
                    </a:cubicBezTo>
                    <a:cubicBezTo>
                      <a:pt x="20019" y="153353"/>
                      <a:pt x="969" y="128588"/>
                      <a:pt x="16" y="92393"/>
                    </a:cubicBezTo>
                    <a:cubicBezTo>
                      <a:pt x="-936" y="40005"/>
                      <a:pt x="40021" y="0"/>
                      <a:pt x="107649" y="0"/>
                    </a:cubicBezTo>
                    <a:cubicBezTo>
                      <a:pt x="136224" y="0"/>
                      <a:pt x="157179" y="4763"/>
                      <a:pt x="183849" y="17145"/>
                    </a:cubicBezTo>
                    <a:lnTo>
                      <a:pt x="200994" y="24765"/>
                    </a:lnTo>
                    <a:close/>
                  </a:path>
                </a:pathLst>
              </a:custGeom>
              <a:grpFill/>
              <a:ln w="9525" cap="flat">
                <a:noFill/>
                <a:prstDash val="solid"/>
                <a:miter/>
              </a:ln>
            </p:spPr>
            <p:txBody>
              <a:bodyPr/>
              <a:lstStyle/>
              <a:p>
                <a:endParaRPr lang="de-AT" sz="1950"/>
              </a:p>
            </p:txBody>
          </p:sp>
          <p:sp>
            <p:nvSpPr>
              <p:cNvPr id="17" name="Freihandform: Form 16">
                <a:extLst>
                  <a:ext uri="{FF2B5EF4-FFF2-40B4-BE49-F238E27FC236}">
                    <a16:creationId xmlns:a16="http://schemas.microsoft.com/office/drawing/2014/main" id="{76E6C3A7-230F-0103-977E-BC0846F0E2C7}"/>
                  </a:ext>
                </a:extLst>
              </p:cNvPr>
              <p:cNvSpPr/>
              <p:nvPr/>
            </p:nvSpPr>
            <p:spPr>
              <a:xfrm>
                <a:off x="6708456" y="3168014"/>
                <a:ext cx="242887" cy="302895"/>
              </a:xfrm>
              <a:custGeom>
                <a:avLst/>
                <a:gdLst>
                  <a:gd name="csX0" fmla="*/ 0 w 242887"/>
                  <a:gd name="csY0" fmla="*/ 0 h 302895"/>
                  <a:gd name="csX1" fmla="*/ 137160 w 242887"/>
                  <a:gd name="csY1" fmla="*/ 0 h 302895"/>
                  <a:gd name="csX2" fmla="*/ 219075 w 242887"/>
                  <a:gd name="csY2" fmla="*/ 76200 h 302895"/>
                  <a:gd name="csX3" fmla="*/ 189548 w 242887"/>
                  <a:gd name="csY3" fmla="*/ 135255 h 302895"/>
                  <a:gd name="csX4" fmla="*/ 181928 w 242887"/>
                  <a:gd name="csY4" fmla="*/ 139065 h 302895"/>
                  <a:gd name="csX5" fmla="*/ 181928 w 242887"/>
                  <a:gd name="csY5" fmla="*/ 139065 h 302895"/>
                  <a:gd name="csX6" fmla="*/ 189548 w 242887"/>
                  <a:gd name="csY6" fmla="*/ 140970 h 302895"/>
                  <a:gd name="csX7" fmla="*/ 242888 w 242887"/>
                  <a:gd name="csY7" fmla="*/ 217170 h 302895"/>
                  <a:gd name="csX8" fmla="*/ 140970 w 242887"/>
                  <a:gd name="csY8" fmla="*/ 302895 h 302895"/>
                  <a:gd name="csX9" fmla="*/ 953 w 242887"/>
                  <a:gd name="csY9" fmla="*/ 302895 h 302895"/>
                  <a:gd name="csX10" fmla="*/ 953 w 242887"/>
                  <a:gd name="csY10" fmla="*/ 953 h 302895"/>
                  <a:gd name="csX11" fmla="*/ 99060 w 242887"/>
                  <a:gd name="csY11" fmla="*/ 117158 h 302895"/>
                  <a:gd name="csX12" fmla="*/ 109538 w 242887"/>
                  <a:gd name="csY12" fmla="*/ 117158 h 302895"/>
                  <a:gd name="csX13" fmla="*/ 142875 w 242887"/>
                  <a:gd name="csY13" fmla="*/ 84773 h 302895"/>
                  <a:gd name="csX14" fmla="*/ 96203 w 242887"/>
                  <a:gd name="csY14" fmla="*/ 57150 h 302895"/>
                  <a:gd name="csX15" fmla="*/ 77153 w 242887"/>
                  <a:gd name="csY15" fmla="*/ 57150 h 302895"/>
                  <a:gd name="csX16" fmla="*/ 77153 w 242887"/>
                  <a:gd name="csY16" fmla="*/ 117158 h 302895"/>
                  <a:gd name="csX17" fmla="*/ 100013 w 242887"/>
                  <a:gd name="csY17" fmla="*/ 117158 h 302895"/>
                  <a:gd name="csX18" fmla="*/ 123825 w 242887"/>
                  <a:gd name="csY18" fmla="*/ 243840 h 302895"/>
                  <a:gd name="csX19" fmla="*/ 163830 w 242887"/>
                  <a:gd name="csY19" fmla="*/ 208598 h 302895"/>
                  <a:gd name="csX20" fmla="*/ 124778 w 242887"/>
                  <a:gd name="csY20" fmla="*/ 175260 h 302895"/>
                  <a:gd name="csX21" fmla="*/ 75248 w 242887"/>
                  <a:gd name="csY21" fmla="*/ 175260 h 302895"/>
                  <a:gd name="csX22" fmla="*/ 75248 w 242887"/>
                  <a:gd name="csY22" fmla="*/ 243840 h 302895"/>
                  <a:gd name="csX23" fmla="*/ 123825 w 242887"/>
                  <a:gd name="csY23" fmla="*/ 243840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2887" h="302895">
                    <a:moveTo>
                      <a:pt x="0" y="0"/>
                    </a:moveTo>
                    <a:cubicBezTo>
                      <a:pt x="0" y="0"/>
                      <a:pt x="122873" y="0"/>
                      <a:pt x="137160" y="0"/>
                    </a:cubicBezTo>
                    <a:cubicBezTo>
                      <a:pt x="187643" y="2858"/>
                      <a:pt x="219075" y="35243"/>
                      <a:pt x="219075" y="76200"/>
                    </a:cubicBezTo>
                    <a:cubicBezTo>
                      <a:pt x="219075" y="105728"/>
                      <a:pt x="206693" y="126683"/>
                      <a:pt x="189548" y="135255"/>
                    </a:cubicBezTo>
                    <a:lnTo>
                      <a:pt x="181928" y="139065"/>
                    </a:lnTo>
                    <a:lnTo>
                      <a:pt x="181928" y="139065"/>
                    </a:lnTo>
                    <a:cubicBezTo>
                      <a:pt x="181928" y="139065"/>
                      <a:pt x="189548" y="140970"/>
                      <a:pt x="189548" y="140970"/>
                    </a:cubicBezTo>
                    <a:cubicBezTo>
                      <a:pt x="220980" y="148590"/>
                      <a:pt x="242888" y="177165"/>
                      <a:pt x="242888" y="217170"/>
                    </a:cubicBezTo>
                    <a:cubicBezTo>
                      <a:pt x="242888" y="265748"/>
                      <a:pt x="204788" y="301943"/>
                      <a:pt x="140970" y="302895"/>
                    </a:cubicBezTo>
                    <a:lnTo>
                      <a:pt x="953" y="302895"/>
                    </a:lnTo>
                    <a:lnTo>
                      <a:pt x="953" y="953"/>
                    </a:lnTo>
                    <a:close/>
                    <a:moveTo>
                      <a:pt x="99060" y="117158"/>
                    </a:moveTo>
                    <a:cubicBezTo>
                      <a:pt x="102870" y="117158"/>
                      <a:pt x="105728" y="117158"/>
                      <a:pt x="109538" y="117158"/>
                    </a:cubicBezTo>
                    <a:cubicBezTo>
                      <a:pt x="132398" y="117158"/>
                      <a:pt x="143828" y="104775"/>
                      <a:pt x="142875" y="84773"/>
                    </a:cubicBezTo>
                    <a:cubicBezTo>
                      <a:pt x="142875" y="64770"/>
                      <a:pt x="130493" y="57150"/>
                      <a:pt x="96203" y="57150"/>
                    </a:cubicBezTo>
                    <a:lnTo>
                      <a:pt x="77153" y="57150"/>
                    </a:lnTo>
                    <a:lnTo>
                      <a:pt x="77153" y="117158"/>
                    </a:lnTo>
                    <a:lnTo>
                      <a:pt x="100013" y="117158"/>
                    </a:lnTo>
                    <a:close/>
                    <a:moveTo>
                      <a:pt x="123825" y="243840"/>
                    </a:moveTo>
                    <a:cubicBezTo>
                      <a:pt x="152400" y="241935"/>
                      <a:pt x="163830" y="230505"/>
                      <a:pt x="163830" y="208598"/>
                    </a:cubicBezTo>
                    <a:cubicBezTo>
                      <a:pt x="163830" y="187643"/>
                      <a:pt x="150495" y="175260"/>
                      <a:pt x="124778" y="175260"/>
                    </a:cubicBezTo>
                    <a:lnTo>
                      <a:pt x="75248" y="175260"/>
                    </a:lnTo>
                    <a:lnTo>
                      <a:pt x="75248" y="243840"/>
                    </a:lnTo>
                    <a:cubicBezTo>
                      <a:pt x="75248" y="243840"/>
                      <a:pt x="121920" y="243840"/>
                      <a:pt x="123825" y="243840"/>
                    </a:cubicBezTo>
                    <a:close/>
                  </a:path>
                </a:pathLst>
              </a:custGeom>
              <a:grpFill/>
              <a:ln w="9525" cap="flat">
                <a:noFill/>
                <a:prstDash val="solid"/>
                <a:miter/>
              </a:ln>
            </p:spPr>
            <p:txBody>
              <a:bodyPr/>
              <a:lstStyle/>
              <a:p>
                <a:endParaRPr lang="de-AT" sz="1950"/>
              </a:p>
            </p:txBody>
          </p:sp>
          <p:sp>
            <p:nvSpPr>
              <p:cNvPr id="18" name="Freihandform: Form 17">
                <a:extLst>
                  <a:ext uri="{FF2B5EF4-FFF2-40B4-BE49-F238E27FC236}">
                    <a16:creationId xmlns:a16="http://schemas.microsoft.com/office/drawing/2014/main" id="{901F2C16-7D1A-827B-4CBC-631CBC2769B8}"/>
                  </a:ext>
                </a:extLst>
              </p:cNvPr>
              <p:cNvSpPr/>
              <p:nvPr/>
            </p:nvSpPr>
            <p:spPr>
              <a:xfrm>
                <a:off x="6965631" y="3168014"/>
                <a:ext cx="331470" cy="301942"/>
              </a:xfrm>
              <a:custGeom>
                <a:avLst/>
                <a:gdLst>
                  <a:gd name="csX0" fmla="*/ 121920 w 331470"/>
                  <a:gd name="csY0" fmla="*/ 0 h 301942"/>
                  <a:gd name="csX1" fmla="*/ 208598 w 331470"/>
                  <a:gd name="csY1" fmla="*/ 0 h 301942"/>
                  <a:gd name="csX2" fmla="*/ 331470 w 331470"/>
                  <a:gd name="csY2" fmla="*/ 301943 h 301942"/>
                  <a:gd name="csX3" fmla="*/ 250508 w 331470"/>
                  <a:gd name="csY3" fmla="*/ 301943 h 301942"/>
                  <a:gd name="csX4" fmla="*/ 229553 w 331470"/>
                  <a:gd name="csY4" fmla="*/ 250508 h 301942"/>
                  <a:gd name="csX5" fmla="*/ 102870 w 331470"/>
                  <a:gd name="csY5" fmla="*/ 250508 h 301942"/>
                  <a:gd name="csX6" fmla="*/ 81915 w 331470"/>
                  <a:gd name="csY6" fmla="*/ 301943 h 301942"/>
                  <a:gd name="csX7" fmla="*/ 0 w 331470"/>
                  <a:gd name="csY7" fmla="*/ 301943 h 301942"/>
                  <a:gd name="csX8" fmla="*/ 122873 w 331470"/>
                  <a:gd name="csY8" fmla="*/ 0 h 301942"/>
                  <a:gd name="csX9" fmla="*/ 204788 w 331470"/>
                  <a:gd name="csY9" fmla="*/ 188595 h 301942"/>
                  <a:gd name="csX10" fmla="*/ 164783 w 331470"/>
                  <a:gd name="csY10" fmla="*/ 85725 h 301942"/>
                  <a:gd name="csX11" fmla="*/ 164783 w 331470"/>
                  <a:gd name="csY11" fmla="*/ 85725 h 301942"/>
                  <a:gd name="csX12" fmla="*/ 125730 w 331470"/>
                  <a:gd name="csY12" fmla="*/ 188595 h 301942"/>
                  <a:gd name="csX13" fmla="*/ 205740 w 331470"/>
                  <a:gd name="csY13" fmla="*/ 188595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1470" h="301942">
                    <a:moveTo>
                      <a:pt x="121920" y="0"/>
                    </a:moveTo>
                    <a:lnTo>
                      <a:pt x="208598" y="0"/>
                    </a:lnTo>
                    <a:lnTo>
                      <a:pt x="331470" y="301943"/>
                    </a:lnTo>
                    <a:lnTo>
                      <a:pt x="250508" y="301943"/>
                    </a:lnTo>
                    <a:lnTo>
                      <a:pt x="229553" y="250508"/>
                    </a:lnTo>
                    <a:lnTo>
                      <a:pt x="102870" y="250508"/>
                    </a:lnTo>
                    <a:lnTo>
                      <a:pt x="81915" y="301943"/>
                    </a:lnTo>
                    <a:lnTo>
                      <a:pt x="0" y="301943"/>
                    </a:lnTo>
                    <a:lnTo>
                      <a:pt x="122873" y="0"/>
                    </a:lnTo>
                    <a:close/>
                    <a:moveTo>
                      <a:pt x="204788" y="188595"/>
                    </a:moveTo>
                    <a:lnTo>
                      <a:pt x="164783" y="85725"/>
                    </a:lnTo>
                    <a:lnTo>
                      <a:pt x="164783" y="85725"/>
                    </a:lnTo>
                    <a:lnTo>
                      <a:pt x="125730" y="188595"/>
                    </a:lnTo>
                    <a:lnTo>
                      <a:pt x="205740" y="188595"/>
                    </a:lnTo>
                    <a:close/>
                  </a:path>
                </a:pathLst>
              </a:custGeom>
              <a:grpFill/>
              <a:ln w="9525" cap="flat">
                <a:noFill/>
                <a:prstDash val="solid"/>
                <a:miter/>
              </a:ln>
            </p:spPr>
            <p:txBody>
              <a:bodyPr/>
              <a:lstStyle/>
              <a:p>
                <a:endParaRPr lang="de-AT" sz="1950"/>
              </a:p>
            </p:txBody>
          </p:sp>
          <p:sp>
            <p:nvSpPr>
              <p:cNvPr id="19" name="Freihandform: Form 18">
                <a:extLst>
                  <a:ext uri="{FF2B5EF4-FFF2-40B4-BE49-F238E27FC236}">
                    <a16:creationId xmlns:a16="http://schemas.microsoft.com/office/drawing/2014/main" id="{A2B1667C-5E8E-7E92-C755-470624DF56A5}"/>
                  </a:ext>
                </a:extLst>
              </p:cNvPr>
              <p:cNvSpPr/>
              <p:nvPr/>
            </p:nvSpPr>
            <p:spPr>
              <a:xfrm>
                <a:off x="7329487" y="3168014"/>
                <a:ext cx="313372" cy="301942"/>
              </a:xfrm>
              <a:custGeom>
                <a:avLst/>
                <a:gdLst>
                  <a:gd name="csX0" fmla="*/ 0 w 313372"/>
                  <a:gd name="csY0" fmla="*/ 0 h 301942"/>
                  <a:gd name="csX1" fmla="*/ 77153 w 313372"/>
                  <a:gd name="csY1" fmla="*/ 0 h 301942"/>
                  <a:gd name="csX2" fmla="*/ 236220 w 313372"/>
                  <a:gd name="csY2" fmla="*/ 194310 h 301942"/>
                  <a:gd name="csX3" fmla="*/ 236220 w 313372"/>
                  <a:gd name="csY3" fmla="*/ 0 h 301942"/>
                  <a:gd name="csX4" fmla="*/ 313372 w 313372"/>
                  <a:gd name="csY4" fmla="*/ 0 h 301942"/>
                  <a:gd name="csX5" fmla="*/ 313372 w 313372"/>
                  <a:gd name="csY5" fmla="*/ 301943 h 301942"/>
                  <a:gd name="csX6" fmla="*/ 236220 w 313372"/>
                  <a:gd name="csY6" fmla="*/ 301943 h 301942"/>
                  <a:gd name="csX7" fmla="*/ 77153 w 313372"/>
                  <a:gd name="csY7" fmla="*/ 107633 h 301942"/>
                  <a:gd name="csX8" fmla="*/ 77153 w 313372"/>
                  <a:gd name="csY8" fmla="*/ 301943 h 301942"/>
                  <a:gd name="csX9" fmla="*/ 0 w 313372"/>
                  <a:gd name="csY9" fmla="*/ 301943 h 301942"/>
                  <a:gd name="csX10" fmla="*/ 0 w 313372"/>
                  <a:gd name="csY10"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3372" h="301942">
                    <a:moveTo>
                      <a:pt x="0" y="0"/>
                    </a:moveTo>
                    <a:lnTo>
                      <a:pt x="77153" y="0"/>
                    </a:lnTo>
                    <a:lnTo>
                      <a:pt x="236220" y="194310"/>
                    </a:lnTo>
                    <a:lnTo>
                      <a:pt x="236220" y="0"/>
                    </a:lnTo>
                    <a:lnTo>
                      <a:pt x="313372" y="0"/>
                    </a:lnTo>
                    <a:lnTo>
                      <a:pt x="313372" y="301943"/>
                    </a:lnTo>
                    <a:lnTo>
                      <a:pt x="236220" y="301943"/>
                    </a:lnTo>
                    <a:lnTo>
                      <a:pt x="77153" y="107633"/>
                    </a:lnTo>
                    <a:lnTo>
                      <a:pt x="77153" y="301943"/>
                    </a:lnTo>
                    <a:lnTo>
                      <a:pt x="0" y="301943"/>
                    </a:lnTo>
                    <a:lnTo>
                      <a:pt x="0" y="0"/>
                    </a:lnTo>
                    <a:close/>
                  </a:path>
                </a:pathLst>
              </a:custGeom>
              <a:grpFill/>
              <a:ln w="9525" cap="flat">
                <a:noFill/>
                <a:prstDash val="solid"/>
                <a:miter/>
              </a:ln>
            </p:spPr>
            <p:txBody>
              <a:bodyPr/>
              <a:lstStyle/>
              <a:p>
                <a:endParaRPr lang="de-AT" sz="1950"/>
              </a:p>
            </p:txBody>
          </p:sp>
          <p:sp>
            <p:nvSpPr>
              <p:cNvPr id="20" name="Freihandform: Form 19">
                <a:extLst>
                  <a:ext uri="{FF2B5EF4-FFF2-40B4-BE49-F238E27FC236}">
                    <a16:creationId xmlns:a16="http://schemas.microsoft.com/office/drawing/2014/main" id="{C90AA1F3-68B4-DD47-DF2D-677DF5C793B1}"/>
                  </a:ext>
                </a:extLst>
              </p:cNvPr>
              <p:cNvSpPr/>
              <p:nvPr/>
            </p:nvSpPr>
            <p:spPr>
              <a:xfrm>
                <a:off x="4224337" y="3168014"/>
                <a:ext cx="870585" cy="606742"/>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grpFill/>
              <a:ln w="9525" cap="flat">
                <a:noFill/>
                <a:prstDash val="solid"/>
                <a:miter/>
              </a:ln>
            </p:spPr>
            <p:txBody>
              <a:bodyPr/>
              <a:lstStyle/>
              <a:p>
                <a:endParaRPr lang="de-AT" sz="1950"/>
              </a:p>
            </p:txBody>
          </p:sp>
        </p:grpSp>
        <p:sp>
          <p:nvSpPr>
            <p:cNvPr id="10" name="Freihandform: Form 9">
              <a:extLst>
                <a:ext uri="{FF2B5EF4-FFF2-40B4-BE49-F238E27FC236}">
                  <a16:creationId xmlns:a16="http://schemas.microsoft.com/office/drawing/2014/main" id="{B0B225ED-F0CC-5CC2-BFD1-8124550076F0}"/>
                </a:ext>
              </a:extLst>
            </p:cNvPr>
            <p:cNvSpPr/>
            <p:nvPr/>
          </p:nvSpPr>
          <p:spPr>
            <a:xfrm>
              <a:off x="6061709" y="3626166"/>
              <a:ext cx="1922145" cy="173355"/>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grpFill/>
            <a:ln w="9525" cap="flat">
              <a:noFill/>
              <a:prstDash val="solid"/>
              <a:miter/>
            </a:ln>
          </p:spPr>
          <p:txBody>
            <a:bodyPr/>
            <a:lstStyle/>
            <a:p>
              <a:endParaRPr lang="de-AT" sz="1950"/>
            </a:p>
          </p:txBody>
        </p:sp>
      </p:grpSp>
    </p:spTree>
    <p:extLst>
      <p:ext uri="{BB962C8B-B14F-4D97-AF65-F5344CB8AC3E}">
        <p14:creationId xmlns:p14="http://schemas.microsoft.com/office/powerpoint/2010/main" val="4236824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2029954141"/>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2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4" name="Titel 1">
            <a:extLst>
              <a:ext uri="{FF2B5EF4-FFF2-40B4-BE49-F238E27FC236}">
                <a16:creationId xmlns:a16="http://schemas.microsoft.com/office/drawing/2014/main" id="{DB8D91DF-22F2-8B39-D1E8-DDBED05F86A4}"/>
              </a:ext>
            </a:extLst>
          </p:cNvPr>
          <p:cNvSpPr>
            <a:spLocks noGrp="1"/>
          </p:cNvSpPr>
          <p:nvPr>
            <p:ph type="title"/>
          </p:nvPr>
        </p:nvSpPr>
        <p:spPr>
          <a:xfrm>
            <a:off x="291556" y="667115"/>
            <a:ext cx="5668375" cy="622392"/>
          </a:xfrm>
        </p:spPr>
        <p:txBody>
          <a:bodyPr vert="horz"/>
          <a:lstStyle/>
          <a:p>
            <a:r>
              <a:rPr lang="de-AT"/>
              <a:t>Icons</a:t>
            </a:r>
          </a:p>
        </p:txBody>
      </p:sp>
      <p:sp>
        <p:nvSpPr>
          <p:cNvPr id="5" name="Freeform 39">
            <a:extLst>
              <a:ext uri="{FF2B5EF4-FFF2-40B4-BE49-F238E27FC236}">
                <a16:creationId xmlns:a16="http://schemas.microsoft.com/office/drawing/2014/main" id="{66F03309-6A9C-4645-92CA-1BF9A982F3C2}"/>
              </a:ext>
            </a:extLst>
          </p:cNvPr>
          <p:cNvSpPr>
            <a:spLocks noChangeAspect="1"/>
          </p:cNvSpPr>
          <p:nvPr userDrawn="1"/>
        </p:nvSpPr>
        <p:spPr bwMode="auto">
          <a:xfrm>
            <a:off x="1274018" y="5288543"/>
            <a:ext cx="100013" cy="293511"/>
          </a:xfrm>
          <a:custGeom>
            <a:avLst/>
            <a:gdLst>
              <a:gd name="T0" fmla="*/ 16 w 56"/>
              <a:gd name="T1" fmla="*/ 11 h 64"/>
              <a:gd name="T2" fmla="*/ 16 w 56"/>
              <a:gd name="T3" fmla="*/ 45 h 64"/>
              <a:gd name="T4" fmla="*/ 12 w 56"/>
              <a:gd name="T5" fmla="*/ 45 h 64"/>
              <a:gd name="T6" fmla="*/ 0 w 56"/>
              <a:gd name="T7" fmla="*/ 54 h 64"/>
              <a:gd name="T8" fmla="*/ 12 w 56"/>
              <a:gd name="T9" fmla="*/ 64 h 64"/>
              <a:gd name="T10" fmla="*/ 22 w 56"/>
              <a:gd name="T11" fmla="*/ 60 h 64"/>
              <a:gd name="T12" fmla="*/ 24 w 56"/>
              <a:gd name="T13" fmla="*/ 54 h 64"/>
              <a:gd name="T14" fmla="*/ 24 w 56"/>
              <a:gd name="T15" fmla="*/ 26 h 64"/>
              <a:gd name="T16" fmla="*/ 48 w 56"/>
              <a:gd name="T17" fmla="*/ 19 h 64"/>
              <a:gd name="T18" fmla="*/ 48 w 56"/>
              <a:gd name="T19" fmla="*/ 37 h 64"/>
              <a:gd name="T20" fmla="*/ 44 w 56"/>
              <a:gd name="T21" fmla="*/ 37 h 64"/>
              <a:gd name="T22" fmla="*/ 32 w 56"/>
              <a:gd name="T23" fmla="*/ 46 h 64"/>
              <a:gd name="T24" fmla="*/ 44 w 56"/>
              <a:gd name="T25" fmla="*/ 56 h 64"/>
              <a:gd name="T26" fmla="*/ 54 w 56"/>
              <a:gd name="T27" fmla="*/ 52 h 64"/>
              <a:gd name="T28" fmla="*/ 56 w 56"/>
              <a:gd name="T29" fmla="*/ 46 h 64"/>
              <a:gd name="T30" fmla="*/ 56 w 56"/>
              <a:gd name="T31" fmla="*/ 0 h 64"/>
              <a:gd name="T32" fmla="*/ 16 w 56"/>
              <a:gd name="T33"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 h="64">
                <a:moveTo>
                  <a:pt x="16" y="11"/>
                </a:moveTo>
                <a:cubicBezTo>
                  <a:pt x="16" y="45"/>
                  <a:pt x="16" y="45"/>
                  <a:pt x="16" y="45"/>
                </a:cubicBezTo>
                <a:cubicBezTo>
                  <a:pt x="15" y="45"/>
                  <a:pt x="13" y="45"/>
                  <a:pt x="12" y="45"/>
                </a:cubicBezTo>
                <a:cubicBezTo>
                  <a:pt x="5" y="45"/>
                  <a:pt x="0" y="49"/>
                  <a:pt x="0" y="54"/>
                </a:cubicBezTo>
                <a:cubicBezTo>
                  <a:pt x="0" y="60"/>
                  <a:pt x="5" y="64"/>
                  <a:pt x="12" y="64"/>
                </a:cubicBezTo>
                <a:cubicBezTo>
                  <a:pt x="16" y="64"/>
                  <a:pt x="20" y="62"/>
                  <a:pt x="22" y="60"/>
                </a:cubicBezTo>
                <a:cubicBezTo>
                  <a:pt x="23" y="58"/>
                  <a:pt x="24" y="57"/>
                  <a:pt x="24" y="54"/>
                </a:cubicBezTo>
                <a:cubicBezTo>
                  <a:pt x="24" y="26"/>
                  <a:pt x="24" y="26"/>
                  <a:pt x="24" y="26"/>
                </a:cubicBezTo>
                <a:cubicBezTo>
                  <a:pt x="48" y="19"/>
                  <a:pt x="48" y="19"/>
                  <a:pt x="48" y="19"/>
                </a:cubicBezTo>
                <a:cubicBezTo>
                  <a:pt x="48" y="37"/>
                  <a:pt x="48" y="37"/>
                  <a:pt x="48" y="37"/>
                </a:cubicBezTo>
                <a:cubicBezTo>
                  <a:pt x="47" y="37"/>
                  <a:pt x="45" y="37"/>
                  <a:pt x="44" y="37"/>
                </a:cubicBezTo>
                <a:cubicBezTo>
                  <a:pt x="37" y="37"/>
                  <a:pt x="32" y="41"/>
                  <a:pt x="32" y="46"/>
                </a:cubicBezTo>
                <a:cubicBezTo>
                  <a:pt x="32" y="52"/>
                  <a:pt x="37" y="56"/>
                  <a:pt x="44" y="56"/>
                </a:cubicBezTo>
                <a:cubicBezTo>
                  <a:pt x="48" y="56"/>
                  <a:pt x="52" y="54"/>
                  <a:pt x="54" y="52"/>
                </a:cubicBezTo>
                <a:cubicBezTo>
                  <a:pt x="55" y="50"/>
                  <a:pt x="56" y="49"/>
                  <a:pt x="56" y="46"/>
                </a:cubicBezTo>
                <a:cubicBezTo>
                  <a:pt x="56" y="0"/>
                  <a:pt x="56" y="0"/>
                  <a:pt x="56" y="0"/>
                </a:cubicBezTo>
                <a:lnTo>
                  <a:pt x="16" y="11"/>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 name="Freeform 47">
            <a:extLst>
              <a:ext uri="{FF2B5EF4-FFF2-40B4-BE49-F238E27FC236}">
                <a16:creationId xmlns:a16="http://schemas.microsoft.com/office/drawing/2014/main" id="{52726765-E9DC-E25E-4C6D-E4A829540974}"/>
              </a:ext>
            </a:extLst>
          </p:cNvPr>
          <p:cNvSpPr>
            <a:spLocks noChangeAspect="1"/>
          </p:cNvSpPr>
          <p:nvPr userDrawn="1"/>
        </p:nvSpPr>
        <p:spPr bwMode="auto">
          <a:xfrm>
            <a:off x="1051539" y="5306887"/>
            <a:ext cx="78581" cy="256823"/>
          </a:xfrm>
          <a:custGeom>
            <a:avLst/>
            <a:gdLst>
              <a:gd name="T0" fmla="*/ 24 w 44"/>
              <a:gd name="T1" fmla="*/ 5 h 56"/>
              <a:gd name="T2" fmla="*/ 24 w 44"/>
              <a:gd name="T3" fmla="*/ 0 h 56"/>
              <a:gd name="T4" fmla="*/ 16 w 44"/>
              <a:gd name="T5" fmla="*/ 2 h 56"/>
              <a:gd name="T6" fmla="*/ 16 w 44"/>
              <a:gd name="T7" fmla="*/ 37 h 56"/>
              <a:gd name="T8" fmla="*/ 12 w 44"/>
              <a:gd name="T9" fmla="*/ 37 h 56"/>
              <a:gd name="T10" fmla="*/ 0 w 44"/>
              <a:gd name="T11" fmla="*/ 46 h 56"/>
              <a:gd name="T12" fmla="*/ 12 w 44"/>
              <a:gd name="T13" fmla="*/ 56 h 56"/>
              <a:gd name="T14" fmla="*/ 22 w 44"/>
              <a:gd name="T15" fmla="*/ 52 h 56"/>
              <a:gd name="T16" fmla="*/ 24 w 44"/>
              <a:gd name="T17" fmla="*/ 46 h 56"/>
              <a:gd name="T18" fmla="*/ 24 w 44"/>
              <a:gd name="T19" fmla="*/ 17 h 56"/>
              <a:gd name="T20" fmla="*/ 44 w 44"/>
              <a:gd name="T21" fmla="*/ 36 h 56"/>
              <a:gd name="T22" fmla="*/ 24 w 44"/>
              <a:gd name="T23"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56">
                <a:moveTo>
                  <a:pt x="24" y="5"/>
                </a:moveTo>
                <a:cubicBezTo>
                  <a:pt x="24" y="0"/>
                  <a:pt x="24" y="0"/>
                  <a:pt x="24" y="0"/>
                </a:cubicBezTo>
                <a:cubicBezTo>
                  <a:pt x="16" y="2"/>
                  <a:pt x="16" y="2"/>
                  <a:pt x="16" y="2"/>
                </a:cubicBezTo>
                <a:cubicBezTo>
                  <a:pt x="16" y="37"/>
                  <a:pt x="16" y="37"/>
                  <a:pt x="16" y="37"/>
                </a:cubicBezTo>
                <a:cubicBezTo>
                  <a:pt x="15" y="37"/>
                  <a:pt x="13" y="37"/>
                  <a:pt x="12" y="37"/>
                </a:cubicBezTo>
                <a:cubicBezTo>
                  <a:pt x="5" y="37"/>
                  <a:pt x="0" y="41"/>
                  <a:pt x="0" y="46"/>
                </a:cubicBezTo>
                <a:cubicBezTo>
                  <a:pt x="0" y="52"/>
                  <a:pt x="5" y="56"/>
                  <a:pt x="12" y="56"/>
                </a:cubicBezTo>
                <a:cubicBezTo>
                  <a:pt x="16" y="56"/>
                  <a:pt x="20" y="54"/>
                  <a:pt x="22" y="52"/>
                </a:cubicBezTo>
                <a:cubicBezTo>
                  <a:pt x="23" y="50"/>
                  <a:pt x="24" y="48"/>
                  <a:pt x="24" y="46"/>
                </a:cubicBezTo>
                <a:cubicBezTo>
                  <a:pt x="24" y="17"/>
                  <a:pt x="24" y="17"/>
                  <a:pt x="24" y="17"/>
                </a:cubicBezTo>
                <a:cubicBezTo>
                  <a:pt x="36" y="17"/>
                  <a:pt x="44" y="30"/>
                  <a:pt x="44" y="36"/>
                </a:cubicBezTo>
                <a:cubicBezTo>
                  <a:pt x="44" y="11"/>
                  <a:pt x="30" y="5"/>
                  <a:pt x="24" y="5"/>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7" name="Freeform 65">
            <a:extLst>
              <a:ext uri="{FF2B5EF4-FFF2-40B4-BE49-F238E27FC236}">
                <a16:creationId xmlns:a16="http://schemas.microsoft.com/office/drawing/2014/main" id="{A1FF9BCF-DEC4-B353-BE5D-CEDAC718C27D}"/>
              </a:ext>
            </a:extLst>
          </p:cNvPr>
          <p:cNvSpPr>
            <a:spLocks noChangeAspect="1" noEditPoints="1"/>
          </p:cNvSpPr>
          <p:nvPr userDrawn="1"/>
        </p:nvSpPr>
        <p:spPr bwMode="auto">
          <a:xfrm>
            <a:off x="2039360" y="4506506"/>
            <a:ext cx="114300" cy="293511"/>
          </a:xfrm>
          <a:custGeom>
            <a:avLst/>
            <a:gdLst>
              <a:gd name="T0" fmla="*/ 34 w 64"/>
              <a:gd name="T1" fmla="*/ 0 h 64"/>
              <a:gd name="T2" fmla="*/ 4 w 64"/>
              <a:gd name="T3" fmla="*/ 30 h 64"/>
              <a:gd name="T4" fmla="*/ 25 w 64"/>
              <a:gd name="T5" fmla="*/ 59 h 64"/>
              <a:gd name="T6" fmla="*/ 13 w 64"/>
              <a:gd name="T7" fmla="*/ 59 h 64"/>
              <a:gd name="T8" fmla="*/ 4 w 64"/>
              <a:gd name="T9" fmla="*/ 52 h 64"/>
              <a:gd name="T10" fmla="*/ 0 w 64"/>
              <a:gd name="T11" fmla="*/ 52 h 64"/>
              <a:gd name="T12" fmla="*/ 12 w 64"/>
              <a:gd name="T13" fmla="*/ 63 h 64"/>
              <a:gd name="T14" fmla="*/ 18 w 64"/>
              <a:gd name="T15" fmla="*/ 64 h 64"/>
              <a:gd name="T16" fmla="*/ 31 w 64"/>
              <a:gd name="T17" fmla="*/ 60 h 64"/>
              <a:gd name="T18" fmla="*/ 34 w 64"/>
              <a:gd name="T19" fmla="*/ 60 h 64"/>
              <a:gd name="T20" fmla="*/ 64 w 64"/>
              <a:gd name="T21" fmla="*/ 30 h 64"/>
              <a:gd name="T22" fmla="*/ 34 w 64"/>
              <a:gd name="T23" fmla="*/ 0 h 64"/>
              <a:gd name="T24" fmla="*/ 18 w 64"/>
              <a:gd name="T25" fmla="*/ 36 h 64"/>
              <a:gd name="T26" fmla="*/ 12 w 64"/>
              <a:gd name="T27" fmla="*/ 30 h 64"/>
              <a:gd name="T28" fmla="*/ 18 w 64"/>
              <a:gd name="T29" fmla="*/ 24 h 64"/>
              <a:gd name="T30" fmla="*/ 24 w 64"/>
              <a:gd name="T31" fmla="*/ 30 h 64"/>
              <a:gd name="T32" fmla="*/ 18 w 64"/>
              <a:gd name="T33" fmla="*/ 36 h 64"/>
              <a:gd name="T34" fmla="*/ 34 w 64"/>
              <a:gd name="T35" fmla="*/ 52 h 64"/>
              <a:gd name="T36" fmla="*/ 28 w 64"/>
              <a:gd name="T37" fmla="*/ 46 h 64"/>
              <a:gd name="T38" fmla="*/ 34 w 64"/>
              <a:gd name="T39" fmla="*/ 40 h 64"/>
              <a:gd name="T40" fmla="*/ 40 w 64"/>
              <a:gd name="T41" fmla="*/ 46 h 64"/>
              <a:gd name="T42" fmla="*/ 34 w 64"/>
              <a:gd name="T43" fmla="*/ 52 h 64"/>
              <a:gd name="T44" fmla="*/ 32 w 64"/>
              <a:gd name="T45" fmla="*/ 30 h 64"/>
              <a:gd name="T46" fmla="*/ 34 w 64"/>
              <a:gd name="T47" fmla="*/ 28 h 64"/>
              <a:gd name="T48" fmla="*/ 36 w 64"/>
              <a:gd name="T49" fmla="*/ 30 h 64"/>
              <a:gd name="T50" fmla="*/ 34 w 64"/>
              <a:gd name="T51" fmla="*/ 32 h 64"/>
              <a:gd name="T52" fmla="*/ 32 w 64"/>
              <a:gd name="T53" fmla="*/ 30 h 64"/>
              <a:gd name="T54" fmla="*/ 34 w 64"/>
              <a:gd name="T55" fmla="*/ 20 h 64"/>
              <a:gd name="T56" fmla="*/ 28 w 64"/>
              <a:gd name="T57" fmla="*/ 14 h 64"/>
              <a:gd name="T58" fmla="*/ 34 w 64"/>
              <a:gd name="T59" fmla="*/ 8 h 64"/>
              <a:gd name="T60" fmla="*/ 40 w 64"/>
              <a:gd name="T61" fmla="*/ 14 h 64"/>
              <a:gd name="T62" fmla="*/ 34 w 64"/>
              <a:gd name="T63" fmla="*/ 20 h 64"/>
              <a:gd name="T64" fmla="*/ 50 w 64"/>
              <a:gd name="T65" fmla="*/ 36 h 64"/>
              <a:gd name="T66" fmla="*/ 44 w 64"/>
              <a:gd name="T67" fmla="*/ 30 h 64"/>
              <a:gd name="T68" fmla="*/ 50 w 64"/>
              <a:gd name="T69" fmla="*/ 24 h 64"/>
              <a:gd name="T70" fmla="*/ 56 w 64"/>
              <a:gd name="T71" fmla="*/ 30 h 64"/>
              <a:gd name="T72" fmla="*/ 50 w 64"/>
              <a:gd name="T73"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34" y="0"/>
                </a:moveTo>
                <a:cubicBezTo>
                  <a:pt x="17" y="0"/>
                  <a:pt x="4" y="13"/>
                  <a:pt x="4" y="30"/>
                </a:cubicBezTo>
                <a:cubicBezTo>
                  <a:pt x="4" y="44"/>
                  <a:pt x="13" y="55"/>
                  <a:pt x="25" y="59"/>
                </a:cubicBezTo>
                <a:cubicBezTo>
                  <a:pt x="21" y="60"/>
                  <a:pt x="17" y="60"/>
                  <a:pt x="13" y="59"/>
                </a:cubicBezTo>
                <a:cubicBezTo>
                  <a:pt x="9" y="58"/>
                  <a:pt x="5" y="55"/>
                  <a:pt x="4" y="52"/>
                </a:cubicBezTo>
                <a:cubicBezTo>
                  <a:pt x="0" y="52"/>
                  <a:pt x="0" y="52"/>
                  <a:pt x="0" y="52"/>
                </a:cubicBezTo>
                <a:cubicBezTo>
                  <a:pt x="1" y="57"/>
                  <a:pt x="6" y="61"/>
                  <a:pt x="12" y="63"/>
                </a:cubicBezTo>
                <a:cubicBezTo>
                  <a:pt x="14" y="64"/>
                  <a:pt x="16" y="64"/>
                  <a:pt x="18" y="64"/>
                </a:cubicBezTo>
                <a:cubicBezTo>
                  <a:pt x="22" y="64"/>
                  <a:pt x="27" y="63"/>
                  <a:pt x="31" y="60"/>
                </a:cubicBezTo>
                <a:cubicBezTo>
                  <a:pt x="32" y="60"/>
                  <a:pt x="33" y="60"/>
                  <a:pt x="34" y="60"/>
                </a:cubicBezTo>
                <a:cubicBezTo>
                  <a:pt x="50" y="60"/>
                  <a:pt x="64" y="47"/>
                  <a:pt x="64" y="30"/>
                </a:cubicBezTo>
                <a:cubicBezTo>
                  <a:pt x="64" y="13"/>
                  <a:pt x="50" y="0"/>
                  <a:pt x="34" y="0"/>
                </a:cubicBezTo>
                <a:close/>
                <a:moveTo>
                  <a:pt x="18" y="36"/>
                </a:moveTo>
                <a:cubicBezTo>
                  <a:pt x="14" y="36"/>
                  <a:pt x="12" y="33"/>
                  <a:pt x="12" y="30"/>
                </a:cubicBezTo>
                <a:cubicBezTo>
                  <a:pt x="12" y="27"/>
                  <a:pt x="14" y="24"/>
                  <a:pt x="18" y="24"/>
                </a:cubicBezTo>
                <a:cubicBezTo>
                  <a:pt x="21" y="24"/>
                  <a:pt x="24" y="27"/>
                  <a:pt x="24" y="30"/>
                </a:cubicBezTo>
                <a:cubicBezTo>
                  <a:pt x="24" y="33"/>
                  <a:pt x="21" y="36"/>
                  <a:pt x="18" y="36"/>
                </a:cubicBezTo>
                <a:close/>
                <a:moveTo>
                  <a:pt x="34" y="52"/>
                </a:moveTo>
                <a:cubicBezTo>
                  <a:pt x="30" y="52"/>
                  <a:pt x="28" y="49"/>
                  <a:pt x="28" y="46"/>
                </a:cubicBezTo>
                <a:cubicBezTo>
                  <a:pt x="28" y="43"/>
                  <a:pt x="30" y="40"/>
                  <a:pt x="34" y="40"/>
                </a:cubicBezTo>
                <a:cubicBezTo>
                  <a:pt x="37" y="40"/>
                  <a:pt x="40" y="43"/>
                  <a:pt x="40" y="46"/>
                </a:cubicBezTo>
                <a:cubicBezTo>
                  <a:pt x="40" y="49"/>
                  <a:pt x="37" y="52"/>
                  <a:pt x="34" y="52"/>
                </a:cubicBezTo>
                <a:close/>
                <a:moveTo>
                  <a:pt x="32" y="30"/>
                </a:moveTo>
                <a:cubicBezTo>
                  <a:pt x="32" y="29"/>
                  <a:pt x="33" y="28"/>
                  <a:pt x="34" y="28"/>
                </a:cubicBezTo>
                <a:cubicBezTo>
                  <a:pt x="35" y="28"/>
                  <a:pt x="36" y="29"/>
                  <a:pt x="36" y="30"/>
                </a:cubicBezTo>
                <a:cubicBezTo>
                  <a:pt x="36" y="31"/>
                  <a:pt x="35" y="32"/>
                  <a:pt x="34" y="32"/>
                </a:cubicBezTo>
                <a:cubicBezTo>
                  <a:pt x="33" y="32"/>
                  <a:pt x="32" y="31"/>
                  <a:pt x="32" y="30"/>
                </a:cubicBezTo>
                <a:close/>
                <a:moveTo>
                  <a:pt x="34" y="20"/>
                </a:moveTo>
                <a:cubicBezTo>
                  <a:pt x="30" y="20"/>
                  <a:pt x="28" y="17"/>
                  <a:pt x="28" y="14"/>
                </a:cubicBezTo>
                <a:cubicBezTo>
                  <a:pt x="28" y="11"/>
                  <a:pt x="30" y="8"/>
                  <a:pt x="34" y="8"/>
                </a:cubicBezTo>
                <a:cubicBezTo>
                  <a:pt x="37" y="8"/>
                  <a:pt x="40" y="11"/>
                  <a:pt x="40" y="14"/>
                </a:cubicBezTo>
                <a:cubicBezTo>
                  <a:pt x="40" y="17"/>
                  <a:pt x="37" y="20"/>
                  <a:pt x="34" y="20"/>
                </a:cubicBezTo>
                <a:close/>
                <a:moveTo>
                  <a:pt x="50" y="36"/>
                </a:moveTo>
                <a:cubicBezTo>
                  <a:pt x="46" y="36"/>
                  <a:pt x="44" y="33"/>
                  <a:pt x="44" y="30"/>
                </a:cubicBezTo>
                <a:cubicBezTo>
                  <a:pt x="44" y="27"/>
                  <a:pt x="46" y="24"/>
                  <a:pt x="50" y="24"/>
                </a:cubicBezTo>
                <a:cubicBezTo>
                  <a:pt x="53" y="24"/>
                  <a:pt x="56" y="27"/>
                  <a:pt x="56" y="30"/>
                </a:cubicBezTo>
                <a:cubicBezTo>
                  <a:pt x="56" y="33"/>
                  <a:pt x="53" y="36"/>
                  <a:pt x="50" y="36"/>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8" name="Group 10037">
            <a:extLst>
              <a:ext uri="{FF2B5EF4-FFF2-40B4-BE49-F238E27FC236}">
                <a16:creationId xmlns:a16="http://schemas.microsoft.com/office/drawing/2014/main" id="{D4B1A7FD-E71F-2D9A-3CD4-4C07368B5151}"/>
              </a:ext>
            </a:extLst>
          </p:cNvPr>
          <p:cNvGrpSpPr>
            <a:grpSpLocks noChangeAspect="1"/>
          </p:cNvGrpSpPr>
          <p:nvPr userDrawn="1"/>
        </p:nvGrpSpPr>
        <p:grpSpPr>
          <a:xfrm>
            <a:off x="294233" y="6064629"/>
            <a:ext cx="114300" cy="293511"/>
            <a:chOff x="611190" y="3212803"/>
            <a:chExt cx="203200" cy="203200"/>
          </a:xfrm>
          <a:solidFill>
            <a:srgbClr val="0019B0"/>
          </a:solidFill>
        </p:grpSpPr>
        <p:sp>
          <p:nvSpPr>
            <p:cNvPr id="9" name="Freeform 99">
              <a:extLst>
                <a:ext uri="{FF2B5EF4-FFF2-40B4-BE49-F238E27FC236}">
                  <a16:creationId xmlns:a16="http://schemas.microsoft.com/office/drawing/2014/main" id="{277D4BC1-1D02-F01C-55D6-B59715801FD2}"/>
                </a:ext>
              </a:extLst>
            </p:cNvPr>
            <p:cNvSpPr>
              <a:spLocks/>
            </p:cNvSpPr>
            <p:nvPr/>
          </p:nvSpPr>
          <p:spPr bwMode="auto">
            <a:xfrm>
              <a:off x="611190" y="3212803"/>
              <a:ext cx="203200" cy="139700"/>
            </a:xfrm>
            <a:custGeom>
              <a:avLst/>
              <a:gdLst>
                <a:gd name="T0" fmla="*/ 12 w 64"/>
                <a:gd name="T1" fmla="*/ 44 h 44"/>
                <a:gd name="T2" fmla="*/ 16 w 64"/>
                <a:gd name="T3" fmla="*/ 44 h 44"/>
                <a:gd name="T4" fmla="*/ 16 w 64"/>
                <a:gd name="T5" fmla="*/ 16 h 44"/>
                <a:gd name="T6" fmla="*/ 28 w 64"/>
                <a:gd name="T7" fmla="*/ 4 h 44"/>
                <a:gd name="T8" fmla="*/ 36 w 64"/>
                <a:gd name="T9" fmla="*/ 4 h 44"/>
                <a:gd name="T10" fmla="*/ 48 w 64"/>
                <a:gd name="T11" fmla="*/ 16 h 44"/>
                <a:gd name="T12" fmla="*/ 48 w 64"/>
                <a:gd name="T13" fmla="*/ 44 h 44"/>
                <a:gd name="T14" fmla="*/ 52 w 64"/>
                <a:gd name="T15" fmla="*/ 44 h 44"/>
                <a:gd name="T16" fmla="*/ 64 w 64"/>
                <a:gd name="T17" fmla="*/ 32 h 44"/>
                <a:gd name="T18" fmla="*/ 52 w 64"/>
                <a:gd name="T19" fmla="*/ 20 h 44"/>
                <a:gd name="T20" fmla="*/ 52 w 64"/>
                <a:gd name="T21" fmla="*/ 16 h 44"/>
                <a:gd name="T22" fmla="*/ 36 w 64"/>
                <a:gd name="T23" fmla="*/ 0 h 44"/>
                <a:gd name="T24" fmla="*/ 28 w 64"/>
                <a:gd name="T25" fmla="*/ 0 h 44"/>
                <a:gd name="T26" fmla="*/ 12 w 64"/>
                <a:gd name="T27" fmla="*/ 16 h 44"/>
                <a:gd name="T28" fmla="*/ 12 w 64"/>
                <a:gd name="T29" fmla="*/ 20 h 44"/>
                <a:gd name="T30" fmla="*/ 0 w 64"/>
                <a:gd name="T31" fmla="*/ 32 h 44"/>
                <a:gd name="T32" fmla="*/ 12 w 64"/>
                <a:gd name="T3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44">
                  <a:moveTo>
                    <a:pt x="12" y="44"/>
                  </a:moveTo>
                  <a:cubicBezTo>
                    <a:pt x="16" y="44"/>
                    <a:pt x="16" y="44"/>
                    <a:pt x="16" y="44"/>
                  </a:cubicBezTo>
                  <a:cubicBezTo>
                    <a:pt x="16" y="16"/>
                    <a:pt x="16" y="16"/>
                    <a:pt x="16" y="16"/>
                  </a:cubicBezTo>
                  <a:cubicBezTo>
                    <a:pt x="16" y="9"/>
                    <a:pt x="21" y="4"/>
                    <a:pt x="28" y="4"/>
                  </a:cubicBezTo>
                  <a:cubicBezTo>
                    <a:pt x="36" y="4"/>
                    <a:pt x="36" y="4"/>
                    <a:pt x="36" y="4"/>
                  </a:cubicBezTo>
                  <a:cubicBezTo>
                    <a:pt x="43" y="4"/>
                    <a:pt x="48" y="9"/>
                    <a:pt x="48" y="16"/>
                  </a:cubicBezTo>
                  <a:cubicBezTo>
                    <a:pt x="48" y="44"/>
                    <a:pt x="48" y="44"/>
                    <a:pt x="48" y="44"/>
                  </a:cubicBezTo>
                  <a:cubicBezTo>
                    <a:pt x="52" y="44"/>
                    <a:pt x="52" y="44"/>
                    <a:pt x="52" y="44"/>
                  </a:cubicBezTo>
                  <a:cubicBezTo>
                    <a:pt x="59" y="44"/>
                    <a:pt x="64" y="39"/>
                    <a:pt x="64" y="32"/>
                  </a:cubicBezTo>
                  <a:cubicBezTo>
                    <a:pt x="64" y="25"/>
                    <a:pt x="59" y="20"/>
                    <a:pt x="52" y="20"/>
                  </a:cubicBezTo>
                  <a:cubicBezTo>
                    <a:pt x="52" y="16"/>
                    <a:pt x="52" y="16"/>
                    <a:pt x="52" y="16"/>
                  </a:cubicBezTo>
                  <a:cubicBezTo>
                    <a:pt x="52" y="7"/>
                    <a:pt x="45" y="0"/>
                    <a:pt x="36" y="0"/>
                  </a:cubicBezTo>
                  <a:cubicBezTo>
                    <a:pt x="28" y="0"/>
                    <a:pt x="28" y="0"/>
                    <a:pt x="28" y="0"/>
                  </a:cubicBezTo>
                  <a:cubicBezTo>
                    <a:pt x="19" y="0"/>
                    <a:pt x="12" y="7"/>
                    <a:pt x="12" y="16"/>
                  </a:cubicBezTo>
                  <a:cubicBezTo>
                    <a:pt x="12" y="20"/>
                    <a:pt x="12" y="20"/>
                    <a:pt x="12" y="20"/>
                  </a:cubicBezTo>
                  <a:cubicBezTo>
                    <a:pt x="5" y="20"/>
                    <a:pt x="0" y="25"/>
                    <a:pt x="0" y="32"/>
                  </a:cubicBezTo>
                  <a:cubicBezTo>
                    <a:pt x="0" y="39"/>
                    <a:pt x="5" y="44"/>
                    <a:pt x="1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1" name="Freeform 100">
              <a:extLst>
                <a:ext uri="{FF2B5EF4-FFF2-40B4-BE49-F238E27FC236}">
                  <a16:creationId xmlns:a16="http://schemas.microsoft.com/office/drawing/2014/main" id="{07F9151C-CB7B-6DFC-A6CF-6AB26F7AE40F}"/>
                </a:ext>
              </a:extLst>
            </p:cNvPr>
            <p:cNvSpPr>
              <a:spLocks/>
            </p:cNvSpPr>
            <p:nvPr/>
          </p:nvSpPr>
          <p:spPr bwMode="auto">
            <a:xfrm>
              <a:off x="674690" y="3250903"/>
              <a:ext cx="76200" cy="117475"/>
            </a:xfrm>
            <a:custGeom>
              <a:avLst/>
              <a:gdLst>
                <a:gd name="T0" fmla="*/ 8 w 24"/>
                <a:gd name="T1" fmla="*/ 0 h 37"/>
                <a:gd name="T2" fmla="*/ 0 w 24"/>
                <a:gd name="T3" fmla="*/ 8 h 37"/>
                <a:gd name="T4" fmla="*/ 0 w 24"/>
                <a:gd name="T5" fmla="*/ 25 h 37"/>
                <a:gd name="T6" fmla="*/ 6 w 24"/>
                <a:gd name="T7" fmla="*/ 34 h 37"/>
                <a:gd name="T8" fmla="*/ 18 w 24"/>
                <a:gd name="T9" fmla="*/ 34 h 37"/>
                <a:gd name="T10" fmla="*/ 24 w 24"/>
                <a:gd name="T11" fmla="*/ 25 h 37"/>
                <a:gd name="T12" fmla="*/ 24 w 24"/>
                <a:gd name="T13" fmla="*/ 8 h 37"/>
                <a:gd name="T14" fmla="*/ 16 w 24"/>
                <a:gd name="T15" fmla="*/ 0 h 37"/>
                <a:gd name="T16" fmla="*/ 8 w 24"/>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7">
                  <a:moveTo>
                    <a:pt x="8" y="0"/>
                  </a:moveTo>
                  <a:cubicBezTo>
                    <a:pt x="4" y="0"/>
                    <a:pt x="0" y="4"/>
                    <a:pt x="0" y="8"/>
                  </a:cubicBezTo>
                  <a:cubicBezTo>
                    <a:pt x="0" y="25"/>
                    <a:pt x="0" y="25"/>
                    <a:pt x="0" y="25"/>
                  </a:cubicBezTo>
                  <a:cubicBezTo>
                    <a:pt x="0" y="29"/>
                    <a:pt x="3" y="32"/>
                    <a:pt x="6" y="34"/>
                  </a:cubicBezTo>
                  <a:cubicBezTo>
                    <a:pt x="9" y="37"/>
                    <a:pt x="15" y="37"/>
                    <a:pt x="18" y="34"/>
                  </a:cubicBezTo>
                  <a:cubicBezTo>
                    <a:pt x="21" y="32"/>
                    <a:pt x="24" y="29"/>
                    <a:pt x="24" y="25"/>
                  </a:cubicBezTo>
                  <a:cubicBezTo>
                    <a:pt x="24" y="8"/>
                    <a:pt x="24" y="8"/>
                    <a:pt x="24" y="8"/>
                  </a:cubicBezTo>
                  <a:cubicBezTo>
                    <a:pt x="24" y="4"/>
                    <a:pt x="20" y="0"/>
                    <a:pt x="16" y="0"/>
                  </a:cubicBez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2" name="Freeform 101">
              <a:extLst>
                <a:ext uri="{FF2B5EF4-FFF2-40B4-BE49-F238E27FC236}">
                  <a16:creationId xmlns:a16="http://schemas.microsoft.com/office/drawing/2014/main" id="{769DEF9A-D7C1-CA44-B705-6046E7FB5BE4}"/>
                </a:ext>
              </a:extLst>
            </p:cNvPr>
            <p:cNvSpPr>
              <a:spLocks/>
            </p:cNvSpPr>
            <p:nvPr/>
          </p:nvSpPr>
          <p:spPr bwMode="auto">
            <a:xfrm>
              <a:off x="620715" y="3377903"/>
              <a:ext cx="184150" cy="38100"/>
            </a:xfrm>
            <a:custGeom>
              <a:avLst/>
              <a:gdLst>
                <a:gd name="T0" fmla="*/ 37 w 58"/>
                <a:gd name="T1" fmla="*/ 0 h 12"/>
                <a:gd name="T2" fmla="*/ 21 w 58"/>
                <a:gd name="T3" fmla="*/ 0 h 12"/>
                <a:gd name="T4" fmla="*/ 0 w 58"/>
                <a:gd name="T5" fmla="*/ 12 h 12"/>
                <a:gd name="T6" fmla="*/ 58 w 58"/>
                <a:gd name="T7" fmla="*/ 12 h 12"/>
                <a:gd name="T8" fmla="*/ 37 w 58"/>
                <a:gd name="T9" fmla="*/ 0 h 12"/>
              </a:gdLst>
              <a:ahLst/>
              <a:cxnLst>
                <a:cxn ang="0">
                  <a:pos x="T0" y="T1"/>
                </a:cxn>
                <a:cxn ang="0">
                  <a:pos x="T2" y="T3"/>
                </a:cxn>
                <a:cxn ang="0">
                  <a:pos x="T4" y="T5"/>
                </a:cxn>
                <a:cxn ang="0">
                  <a:pos x="T6" y="T7"/>
                </a:cxn>
                <a:cxn ang="0">
                  <a:pos x="T8" y="T9"/>
                </a:cxn>
              </a:cxnLst>
              <a:rect l="0" t="0" r="r" b="b"/>
              <a:pathLst>
                <a:path w="58" h="12">
                  <a:moveTo>
                    <a:pt x="37" y="0"/>
                  </a:moveTo>
                  <a:cubicBezTo>
                    <a:pt x="21" y="0"/>
                    <a:pt x="21" y="0"/>
                    <a:pt x="21" y="0"/>
                  </a:cubicBezTo>
                  <a:cubicBezTo>
                    <a:pt x="12" y="0"/>
                    <a:pt x="4" y="5"/>
                    <a:pt x="0" y="12"/>
                  </a:cubicBezTo>
                  <a:cubicBezTo>
                    <a:pt x="58" y="12"/>
                    <a:pt x="58" y="12"/>
                    <a:pt x="58" y="12"/>
                  </a:cubicBezTo>
                  <a:cubicBezTo>
                    <a:pt x="54" y="5"/>
                    <a:pt x="46" y="0"/>
                    <a:pt x="3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3" name="Group 9986">
            <a:extLst>
              <a:ext uri="{FF2B5EF4-FFF2-40B4-BE49-F238E27FC236}">
                <a16:creationId xmlns:a16="http://schemas.microsoft.com/office/drawing/2014/main" id="{B8B86293-4B1A-C21F-8241-68C33DF76573}"/>
              </a:ext>
            </a:extLst>
          </p:cNvPr>
          <p:cNvGrpSpPr>
            <a:grpSpLocks noChangeAspect="1"/>
          </p:cNvGrpSpPr>
          <p:nvPr userDrawn="1"/>
        </p:nvGrpSpPr>
        <p:grpSpPr>
          <a:xfrm>
            <a:off x="549447" y="4567581"/>
            <a:ext cx="114300" cy="293511"/>
            <a:chOff x="1017590" y="1988840"/>
            <a:chExt cx="203200" cy="203200"/>
          </a:xfrm>
          <a:solidFill>
            <a:srgbClr val="0019B0"/>
          </a:solidFill>
        </p:grpSpPr>
        <p:sp>
          <p:nvSpPr>
            <p:cNvPr id="14" name="Rectangle 112">
              <a:extLst>
                <a:ext uri="{FF2B5EF4-FFF2-40B4-BE49-F238E27FC236}">
                  <a16:creationId xmlns:a16="http://schemas.microsoft.com/office/drawing/2014/main" id="{80045D78-4DB7-F5FB-7DAD-1235F70FB5CC}"/>
                </a:ext>
              </a:extLst>
            </p:cNvPr>
            <p:cNvSpPr>
              <a:spLocks noChangeArrowheads="1"/>
            </p:cNvSpPr>
            <p:nvPr/>
          </p:nvSpPr>
          <p:spPr bwMode="auto">
            <a:xfrm>
              <a:off x="1157290" y="2065040"/>
              <a:ext cx="127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 name="Oval 113">
              <a:extLst>
                <a:ext uri="{FF2B5EF4-FFF2-40B4-BE49-F238E27FC236}">
                  <a16:creationId xmlns:a16="http://schemas.microsoft.com/office/drawing/2014/main" id="{12004757-88E4-FD89-F013-BD527E2C4334}"/>
                </a:ext>
              </a:extLst>
            </p:cNvPr>
            <p:cNvSpPr>
              <a:spLocks noChangeArrowheads="1"/>
            </p:cNvSpPr>
            <p:nvPr/>
          </p:nvSpPr>
          <p:spPr bwMode="auto">
            <a:xfrm>
              <a:off x="1093790" y="2065040"/>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6" name="Freeform 114">
              <a:extLst>
                <a:ext uri="{FF2B5EF4-FFF2-40B4-BE49-F238E27FC236}">
                  <a16:creationId xmlns:a16="http://schemas.microsoft.com/office/drawing/2014/main" id="{2A2ADEF1-F746-18F4-E2EA-0C6F0AD1D83C}"/>
                </a:ext>
              </a:extLst>
            </p:cNvPr>
            <p:cNvSpPr>
              <a:spLocks noEditPoints="1"/>
            </p:cNvSpPr>
            <p:nvPr/>
          </p:nvSpPr>
          <p:spPr bwMode="auto">
            <a:xfrm>
              <a:off x="1017590" y="1988840"/>
              <a:ext cx="203200" cy="203200"/>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52 w 64"/>
                <a:gd name="T11" fmla="*/ 44 h 64"/>
                <a:gd name="T12" fmla="*/ 48 w 64"/>
                <a:gd name="T13" fmla="*/ 48 h 64"/>
                <a:gd name="T14" fmla="*/ 16 w 64"/>
                <a:gd name="T15" fmla="*/ 48 h 64"/>
                <a:gd name="T16" fmla="*/ 12 w 64"/>
                <a:gd name="T17" fmla="*/ 44 h 64"/>
                <a:gd name="T18" fmla="*/ 12 w 64"/>
                <a:gd name="T19" fmla="*/ 24 h 64"/>
                <a:gd name="T20" fmla="*/ 16 w 64"/>
                <a:gd name="T21" fmla="*/ 20 h 64"/>
                <a:gd name="T22" fmla="*/ 24 w 64"/>
                <a:gd name="T23" fmla="*/ 20 h 64"/>
                <a:gd name="T24" fmla="*/ 24 w 64"/>
                <a:gd name="T25" fmla="*/ 18 h 64"/>
                <a:gd name="T26" fmla="*/ 26 w 64"/>
                <a:gd name="T27" fmla="*/ 16 h 64"/>
                <a:gd name="T28" fmla="*/ 38 w 64"/>
                <a:gd name="T29" fmla="*/ 16 h 64"/>
                <a:gd name="T30" fmla="*/ 40 w 64"/>
                <a:gd name="T31" fmla="*/ 18 h 64"/>
                <a:gd name="T32" fmla="*/ 40 w 64"/>
                <a:gd name="T33" fmla="*/ 20 h 64"/>
                <a:gd name="T34" fmla="*/ 48 w 64"/>
                <a:gd name="T35" fmla="*/ 20 h 64"/>
                <a:gd name="T36" fmla="*/ 52 w 64"/>
                <a:gd name="T37" fmla="*/ 24 h 64"/>
                <a:gd name="T38" fmla="*/ 52 w 64"/>
                <a:gd name="T39"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 h="64">
                  <a:moveTo>
                    <a:pt x="32" y="0"/>
                  </a:moveTo>
                  <a:cubicBezTo>
                    <a:pt x="14" y="0"/>
                    <a:pt x="0" y="15"/>
                    <a:pt x="0" y="32"/>
                  </a:cubicBezTo>
                  <a:cubicBezTo>
                    <a:pt x="0" y="50"/>
                    <a:pt x="14" y="64"/>
                    <a:pt x="32" y="64"/>
                  </a:cubicBezTo>
                  <a:cubicBezTo>
                    <a:pt x="50" y="64"/>
                    <a:pt x="64" y="50"/>
                    <a:pt x="64" y="32"/>
                  </a:cubicBezTo>
                  <a:cubicBezTo>
                    <a:pt x="64" y="15"/>
                    <a:pt x="50" y="0"/>
                    <a:pt x="32" y="0"/>
                  </a:cubicBezTo>
                  <a:close/>
                  <a:moveTo>
                    <a:pt x="52" y="44"/>
                  </a:moveTo>
                  <a:cubicBezTo>
                    <a:pt x="52" y="47"/>
                    <a:pt x="50" y="48"/>
                    <a:pt x="48" y="48"/>
                  </a:cubicBezTo>
                  <a:cubicBezTo>
                    <a:pt x="16" y="48"/>
                    <a:pt x="16" y="48"/>
                    <a:pt x="16" y="48"/>
                  </a:cubicBezTo>
                  <a:cubicBezTo>
                    <a:pt x="14" y="48"/>
                    <a:pt x="12" y="47"/>
                    <a:pt x="12" y="44"/>
                  </a:cubicBezTo>
                  <a:cubicBezTo>
                    <a:pt x="12" y="24"/>
                    <a:pt x="12" y="24"/>
                    <a:pt x="12" y="24"/>
                  </a:cubicBezTo>
                  <a:cubicBezTo>
                    <a:pt x="12" y="22"/>
                    <a:pt x="14" y="20"/>
                    <a:pt x="16" y="20"/>
                  </a:cubicBezTo>
                  <a:cubicBezTo>
                    <a:pt x="24" y="20"/>
                    <a:pt x="24" y="20"/>
                    <a:pt x="24" y="20"/>
                  </a:cubicBezTo>
                  <a:cubicBezTo>
                    <a:pt x="24" y="18"/>
                    <a:pt x="24" y="18"/>
                    <a:pt x="24" y="18"/>
                  </a:cubicBezTo>
                  <a:cubicBezTo>
                    <a:pt x="24" y="17"/>
                    <a:pt x="25" y="16"/>
                    <a:pt x="26" y="16"/>
                  </a:cubicBezTo>
                  <a:cubicBezTo>
                    <a:pt x="38" y="16"/>
                    <a:pt x="38" y="16"/>
                    <a:pt x="38" y="16"/>
                  </a:cubicBezTo>
                  <a:cubicBezTo>
                    <a:pt x="39" y="16"/>
                    <a:pt x="40" y="17"/>
                    <a:pt x="40" y="18"/>
                  </a:cubicBezTo>
                  <a:cubicBezTo>
                    <a:pt x="40" y="20"/>
                    <a:pt x="40" y="20"/>
                    <a:pt x="40" y="20"/>
                  </a:cubicBezTo>
                  <a:cubicBezTo>
                    <a:pt x="48" y="20"/>
                    <a:pt x="48" y="20"/>
                    <a:pt x="48" y="20"/>
                  </a:cubicBezTo>
                  <a:cubicBezTo>
                    <a:pt x="50" y="20"/>
                    <a:pt x="52" y="22"/>
                    <a:pt x="52" y="24"/>
                  </a:cubicBezTo>
                  <a:lnTo>
                    <a:pt x="5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7" name="Group 9987">
            <a:extLst>
              <a:ext uri="{FF2B5EF4-FFF2-40B4-BE49-F238E27FC236}">
                <a16:creationId xmlns:a16="http://schemas.microsoft.com/office/drawing/2014/main" id="{1FFA46F1-2F20-23C4-EAD4-945CCFF29722}"/>
              </a:ext>
            </a:extLst>
          </p:cNvPr>
          <p:cNvGrpSpPr>
            <a:grpSpLocks noChangeAspect="1"/>
          </p:cNvGrpSpPr>
          <p:nvPr userDrawn="1"/>
        </p:nvGrpSpPr>
        <p:grpSpPr>
          <a:xfrm>
            <a:off x="811394" y="4567581"/>
            <a:ext cx="114300" cy="293511"/>
            <a:chOff x="1425578" y="1988840"/>
            <a:chExt cx="203200" cy="203200"/>
          </a:xfrm>
          <a:solidFill>
            <a:srgbClr val="0019B0"/>
          </a:solidFill>
        </p:grpSpPr>
        <p:sp>
          <p:nvSpPr>
            <p:cNvPr id="18" name="Rectangle 115">
              <a:extLst>
                <a:ext uri="{FF2B5EF4-FFF2-40B4-BE49-F238E27FC236}">
                  <a16:creationId xmlns:a16="http://schemas.microsoft.com/office/drawing/2014/main" id="{7BBAA44E-DAD0-5CEF-1F45-D872C34B6EB3}"/>
                </a:ext>
              </a:extLst>
            </p:cNvPr>
            <p:cNvSpPr>
              <a:spLocks noChangeArrowheads="1"/>
            </p:cNvSpPr>
            <p:nvPr/>
          </p:nvSpPr>
          <p:spPr bwMode="auto">
            <a:xfrm>
              <a:off x="1565278" y="2065040"/>
              <a:ext cx="127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0" name="Freeform 116">
              <a:extLst>
                <a:ext uri="{FF2B5EF4-FFF2-40B4-BE49-F238E27FC236}">
                  <a16:creationId xmlns:a16="http://schemas.microsoft.com/office/drawing/2014/main" id="{40E3735A-A177-0605-AC44-3DC8F0657C20}"/>
                </a:ext>
              </a:extLst>
            </p:cNvPr>
            <p:cNvSpPr>
              <a:spLocks noEditPoints="1"/>
            </p:cNvSpPr>
            <p:nvPr/>
          </p:nvSpPr>
          <p:spPr bwMode="auto">
            <a:xfrm>
              <a:off x="1425578" y="1988840"/>
              <a:ext cx="203200" cy="203200"/>
            </a:xfrm>
            <a:custGeom>
              <a:avLst/>
              <a:gdLst>
                <a:gd name="T0" fmla="*/ 56 w 64"/>
                <a:gd name="T1" fmla="*/ 0 h 64"/>
                <a:gd name="T2" fmla="*/ 8 w 64"/>
                <a:gd name="T3" fmla="*/ 0 h 64"/>
                <a:gd name="T4" fmla="*/ 0 w 64"/>
                <a:gd name="T5" fmla="*/ 8 h 64"/>
                <a:gd name="T6" fmla="*/ 0 w 64"/>
                <a:gd name="T7" fmla="*/ 56 h 64"/>
                <a:gd name="T8" fmla="*/ 8 w 64"/>
                <a:gd name="T9" fmla="*/ 64 h 64"/>
                <a:gd name="T10" fmla="*/ 56 w 64"/>
                <a:gd name="T11" fmla="*/ 64 h 64"/>
                <a:gd name="T12" fmla="*/ 64 w 64"/>
                <a:gd name="T13" fmla="*/ 56 h 64"/>
                <a:gd name="T14" fmla="*/ 64 w 64"/>
                <a:gd name="T15" fmla="*/ 8 h 64"/>
                <a:gd name="T16" fmla="*/ 56 w 64"/>
                <a:gd name="T17" fmla="*/ 0 h 64"/>
                <a:gd name="T18" fmla="*/ 52 w 64"/>
                <a:gd name="T19" fmla="*/ 44 h 64"/>
                <a:gd name="T20" fmla="*/ 48 w 64"/>
                <a:gd name="T21" fmla="*/ 48 h 64"/>
                <a:gd name="T22" fmla="*/ 16 w 64"/>
                <a:gd name="T23" fmla="*/ 48 h 64"/>
                <a:gd name="T24" fmla="*/ 12 w 64"/>
                <a:gd name="T25" fmla="*/ 44 h 64"/>
                <a:gd name="T26" fmla="*/ 12 w 64"/>
                <a:gd name="T27" fmla="*/ 24 h 64"/>
                <a:gd name="T28" fmla="*/ 16 w 64"/>
                <a:gd name="T29" fmla="*/ 20 h 64"/>
                <a:gd name="T30" fmla="*/ 24 w 64"/>
                <a:gd name="T31" fmla="*/ 20 h 64"/>
                <a:gd name="T32" fmla="*/ 24 w 64"/>
                <a:gd name="T33" fmla="*/ 18 h 64"/>
                <a:gd name="T34" fmla="*/ 26 w 64"/>
                <a:gd name="T35" fmla="*/ 16 h 64"/>
                <a:gd name="T36" fmla="*/ 38 w 64"/>
                <a:gd name="T37" fmla="*/ 16 h 64"/>
                <a:gd name="T38" fmla="*/ 40 w 64"/>
                <a:gd name="T39" fmla="*/ 18 h 64"/>
                <a:gd name="T40" fmla="*/ 40 w 64"/>
                <a:gd name="T41" fmla="*/ 20 h 64"/>
                <a:gd name="T42" fmla="*/ 48 w 64"/>
                <a:gd name="T43" fmla="*/ 20 h 64"/>
                <a:gd name="T44" fmla="*/ 52 w 64"/>
                <a:gd name="T45" fmla="*/ 24 h 64"/>
                <a:gd name="T46" fmla="*/ 52 w 64"/>
                <a:gd name="T47"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64">
                  <a:moveTo>
                    <a:pt x="56" y="0"/>
                  </a:moveTo>
                  <a:cubicBezTo>
                    <a:pt x="8" y="0"/>
                    <a:pt x="8" y="0"/>
                    <a:pt x="8" y="0"/>
                  </a:cubicBezTo>
                  <a:cubicBezTo>
                    <a:pt x="4" y="0"/>
                    <a:pt x="0" y="4"/>
                    <a:pt x="0" y="8"/>
                  </a:cubicBezTo>
                  <a:cubicBezTo>
                    <a:pt x="0" y="56"/>
                    <a:pt x="0" y="56"/>
                    <a:pt x="0" y="56"/>
                  </a:cubicBezTo>
                  <a:cubicBezTo>
                    <a:pt x="0" y="61"/>
                    <a:pt x="4" y="64"/>
                    <a:pt x="8" y="64"/>
                  </a:cubicBezTo>
                  <a:cubicBezTo>
                    <a:pt x="56" y="64"/>
                    <a:pt x="56" y="64"/>
                    <a:pt x="56" y="64"/>
                  </a:cubicBezTo>
                  <a:cubicBezTo>
                    <a:pt x="60" y="64"/>
                    <a:pt x="64" y="61"/>
                    <a:pt x="64" y="56"/>
                  </a:cubicBezTo>
                  <a:cubicBezTo>
                    <a:pt x="64" y="8"/>
                    <a:pt x="64" y="8"/>
                    <a:pt x="64" y="8"/>
                  </a:cubicBezTo>
                  <a:cubicBezTo>
                    <a:pt x="64" y="4"/>
                    <a:pt x="60" y="0"/>
                    <a:pt x="56" y="0"/>
                  </a:cubicBezTo>
                  <a:close/>
                  <a:moveTo>
                    <a:pt x="52" y="44"/>
                  </a:moveTo>
                  <a:cubicBezTo>
                    <a:pt x="52" y="47"/>
                    <a:pt x="50" y="48"/>
                    <a:pt x="48" y="48"/>
                  </a:cubicBezTo>
                  <a:cubicBezTo>
                    <a:pt x="16" y="48"/>
                    <a:pt x="16" y="48"/>
                    <a:pt x="16" y="48"/>
                  </a:cubicBezTo>
                  <a:cubicBezTo>
                    <a:pt x="14" y="48"/>
                    <a:pt x="12" y="47"/>
                    <a:pt x="12" y="44"/>
                  </a:cubicBezTo>
                  <a:cubicBezTo>
                    <a:pt x="12" y="24"/>
                    <a:pt x="12" y="24"/>
                    <a:pt x="12" y="24"/>
                  </a:cubicBezTo>
                  <a:cubicBezTo>
                    <a:pt x="12" y="22"/>
                    <a:pt x="14" y="20"/>
                    <a:pt x="16" y="20"/>
                  </a:cubicBezTo>
                  <a:cubicBezTo>
                    <a:pt x="24" y="20"/>
                    <a:pt x="24" y="20"/>
                    <a:pt x="24" y="20"/>
                  </a:cubicBezTo>
                  <a:cubicBezTo>
                    <a:pt x="24" y="18"/>
                    <a:pt x="24" y="18"/>
                    <a:pt x="24" y="18"/>
                  </a:cubicBezTo>
                  <a:cubicBezTo>
                    <a:pt x="24" y="17"/>
                    <a:pt x="25" y="16"/>
                    <a:pt x="26" y="16"/>
                  </a:cubicBezTo>
                  <a:cubicBezTo>
                    <a:pt x="38" y="16"/>
                    <a:pt x="38" y="16"/>
                    <a:pt x="38" y="16"/>
                  </a:cubicBezTo>
                  <a:cubicBezTo>
                    <a:pt x="39" y="16"/>
                    <a:pt x="40" y="17"/>
                    <a:pt x="40" y="18"/>
                  </a:cubicBezTo>
                  <a:cubicBezTo>
                    <a:pt x="40" y="20"/>
                    <a:pt x="40" y="20"/>
                    <a:pt x="40" y="20"/>
                  </a:cubicBezTo>
                  <a:cubicBezTo>
                    <a:pt x="48" y="20"/>
                    <a:pt x="48" y="20"/>
                    <a:pt x="48" y="20"/>
                  </a:cubicBezTo>
                  <a:cubicBezTo>
                    <a:pt x="50" y="20"/>
                    <a:pt x="52" y="22"/>
                    <a:pt x="52" y="24"/>
                  </a:cubicBezTo>
                  <a:lnTo>
                    <a:pt x="52"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1" name="Oval 117">
              <a:extLst>
                <a:ext uri="{FF2B5EF4-FFF2-40B4-BE49-F238E27FC236}">
                  <a16:creationId xmlns:a16="http://schemas.microsoft.com/office/drawing/2014/main" id="{4A76B93F-AE09-AE0B-5FDD-85C594D2A358}"/>
                </a:ext>
              </a:extLst>
            </p:cNvPr>
            <p:cNvSpPr>
              <a:spLocks noChangeArrowheads="1"/>
            </p:cNvSpPr>
            <p:nvPr/>
          </p:nvSpPr>
          <p:spPr bwMode="auto">
            <a:xfrm>
              <a:off x="1501778" y="2065040"/>
              <a:ext cx="50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2" name="Freeform 127">
            <a:extLst>
              <a:ext uri="{FF2B5EF4-FFF2-40B4-BE49-F238E27FC236}">
                <a16:creationId xmlns:a16="http://schemas.microsoft.com/office/drawing/2014/main" id="{549F4474-21D9-9A5E-932F-4053523D7B74}"/>
              </a:ext>
            </a:extLst>
          </p:cNvPr>
          <p:cNvSpPr>
            <a:spLocks noChangeAspect="1" noEditPoints="1"/>
          </p:cNvSpPr>
          <p:nvPr userDrawn="1"/>
        </p:nvSpPr>
        <p:spPr bwMode="auto">
          <a:xfrm>
            <a:off x="544562" y="5362969"/>
            <a:ext cx="115193" cy="220133"/>
          </a:xfrm>
          <a:custGeom>
            <a:avLst/>
            <a:gdLst>
              <a:gd name="T0" fmla="*/ 60 w 64"/>
              <a:gd name="T1" fmla="*/ 0 h 48"/>
              <a:gd name="T2" fmla="*/ 4 w 64"/>
              <a:gd name="T3" fmla="*/ 0 h 48"/>
              <a:gd name="T4" fmla="*/ 0 w 64"/>
              <a:gd name="T5" fmla="*/ 4 h 48"/>
              <a:gd name="T6" fmla="*/ 0 w 64"/>
              <a:gd name="T7" fmla="*/ 44 h 48"/>
              <a:gd name="T8" fmla="*/ 4 w 64"/>
              <a:gd name="T9" fmla="*/ 48 h 48"/>
              <a:gd name="T10" fmla="*/ 60 w 64"/>
              <a:gd name="T11" fmla="*/ 48 h 48"/>
              <a:gd name="T12" fmla="*/ 64 w 64"/>
              <a:gd name="T13" fmla="*/ 44 h 48"/>
              <a:gd name="T14" fmla="*/ 64 w 64"/>
              <a:gd name="T15" fmla="*/ 4 h 48"/>
              <a:gd name="T16" fmla="*/ 60 w 64"/>
              <a:gd name="T17" fmla="*/ 0 h 48"/>
              <a:gd name="T18" fmla="*/ 44 w 64"/>
              <a:gd name="T19" fmla="*/ 26 h 48"/>
              <a:gd name="T20" fmla="*/ 28 w 64"/>
              <a:gd name="T21" fmla="*/ 34 h 48"/>
              <a:gd name="T22" fmla="*/ 24 w 64"/>
              <a:gd name="T23" fmla="*/ 32 h 48"/>
              <a:gd name="T24" fmla="*/ 24 w 64"/>
              <a:gd name="T25" fmla="*/ 16 h 48"/>
              <a:gd name="T26" fmla="*/ 28 w 64"/>
              <a:gd name="T27" fmla="*/ 14 h 48"/>
              <a:gd name="T28" fmla="*/ 44 w 64"/>
              <a:gd name="T29" fmla="*/ 22 h 48"/>
              <a:gd name="T30" fmla="*/ 44 w 64"/>
              <a:gd name="T31" fmla="*/ 2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48">
                <a:moveTo>
                  <a:pt x="60" y="0"/>
                </a:moveTo>
                <a:cubicBezTo>
                  <a:pt x="4" y="0"/>
                  <a:pt x="4" y="0"/>
                  <a:pt x="4" y="0"/>
                </a:cubicBezTo>
                <a:cubicBezTo>
                  <a:pt x="2" y="0"/>
                  <a:pt x="0" y="2"/>
                  <a:pt x="0" y="4"/>
                </a:cubicBezTo>
                <a:cubicBezTo>
                  <a:pt x="0" y="44"/>
                  <a:pt x="0" y="44"/>
                  <a:pt x="0" y="44"/>
                </a:cubicBezTo>
                <a:cubicBezTo>
                  <a:pt x="0" y="46"/>
                  <a:pt x="2" y="48"/>
                  <a:pt x="4" y="48"/>
                </a:cubicBezTo>
                <a:cubicBezTo>
                  <a:pt x="60" y="48"/>
                  <a:pt x="60" y="48"/>
                  <a:pt x="60" y="48"/>
                </a:cubicBezTo>
                <a:cubicBezTo>
                  <a:pt x="62" y="48"/>
                  <a:pt x="64" y="46"/>
                  <a:pt x="64" y="44"/>
                </a:cubicBezTo>
                <a:cubicBezTo>
                  <a:pt x="64" y="4"/>
                  <a:pt x="64" y="4"/>
                  <a:pt x="64" y="4"/>
                </a:cubicBezTo>
                <a:cubicBezTo>
                  <a:pt x="64" y="2"/>
                  <a:pt x="62" y="0"/>
                  <a:pt x="60" y="0"/>
                </a:cubicBezTo>
                <a:close/>
                <a:moveTo>
                  <a:pt x="44" y="26"/>
                </a:moveTo>
                <a:cubicBezTo>
                  <a:pt x="28" y="34"/>
                  <a:pt x="28" y="34"/>
                  <a:pt x="28" y="34"/>
                </a:cubicBezTo>
                <a:cubicBezTo>
                  <a:pt x="26" y="35"/>
                  <a:pt x="24" y="34"/>
                  <a:pt x="24" y="32"/>
                </a:cubicBezTo>
                <a:cubicBezTo>
                  <a:pt x="24" y="16"/>
                  <a:pt x="24" y="16"/>
                  <a:pt x="24" y="16"/>
                </a:cubicBezTo>
                <a:cubicBezTo>
                  <a:pt x="24" y="14"/>
                  <a:pt x="26" y="13"/>
                  <a:pt x="28" y="14"/>
                </a:cubicBezTo>
                <a:cubicBezTo>
                  <a:pt x="44" y="22"/>
                  <a:pt x="44" y="22"/>
                  <a:pt x="44" y="22"/>
                </a:cubicBezTo>
                <a:cubicBezTo>
                  <a:pt x="46" y="23"/>
                  <a:pt x="46" y="25"/>
                  <a:pt x="44" y="26"/>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3" name="Group 10018">
            <a:extLst>
              <a:ext uri="{FF2B5EF4-FFF2-40B4-BE49-F238E27FC236}">
                <a16:creationId xmlns:a16="http://schemas.microsoft.com/office/drawing/2014/main" id="{30303D46-F470-F252-02A7-D178B6638110}"/>
              </a:ext>
            </a:extLst>
          </p:cNvPr>
          <p:cNvGrpSpPr>
            <a:grpSpLocks noChangeAspect="1"/>
          </p:cNvGrpSpPr>
          <p:nvPr userDrawn="1"/>
        </p:nvGrpSpPr>
        <p:grpSpPr>
          <a:xfrm>
            <a:off x="1801543" y="4497333"/>
            <a:ext cx="98227" cy="311856"/>
            <a:chOff x="2238378" y="2800053"/>
            <a:chExt cx="174625" cy="215900"/>
          </a:xfrm>
          <a:solidFill>
            <a:srgbClr val="0019B0"/>
          </a:solidFill>
        </p:grpSpPr>
        <p:sp>
          <p:nvSpPr>
            <p:cNvPr id="24" name="Freeform 137">
              <a:extLst>
                <a:ext uri="{FF2B5EF4-FFF2-40B4-BE49-F238E27FC236}">
                  <a16:creationId xmlns:a16="http://schemas.microsoft.com/office/drawing/2014/main" id="{2A157D5D-C962-2C8A-1183-137FFC70F1B9}"/>
                </a:ext>
              </a:extLst>
            </p:cNvPr>
            <p:cNvSpPr>
              <a:spLocks/>
            </p:cNvSpPr>
            <p:nvPr/>
          </p:nvSpPr>
          <p:spPr bwMode="auto">
            <a:xfrm>
              <a:off x="2320928" y="2800053"/>
              <a:ext cx="92075" cy="92075"/>
            </a:xfrm>
            <a:custGeom>
              <a:avLst/>
              <a:gdLst>
                <a:gd name="T0" fmla="*/ 23 w 29"/>
                <a:gd name="T1" fmla="*/ 7 h 29"/>
                <a:gd name="T2" fmla="*/ 0 w 29"/>
                <a:gd name="T3" fmla="*/ 7 h 29"/>
                <a:gd name="T4" fmla="*/ 23 w 29"/>
                <a:gd name="T5" fmla="*/ 29 h 29"/>
                <a:gd name="T6" fmla="*/ 23 w 29"/>
                <a:gd name="T7" fmla="*/ 7 h 29"/>
              </a:gdLst>
              <a:ahLst/>
              <a:cxnLst>
                <a:cxn ang="0">
                  <a:pos x="T0" y="T1"/>
                </a:cxn>
                <a:cxn ang="0">
                  <a:pos x="T2" y="T3"/>
                </a:cxn>
                <a:cxn ang="0">
                  <a:pos x="T4" y="T5"/>
                </a:cxn>
                <a:cxn ang="0">
                  <a:pos x="T6" y="T7"/>
                </a:cxn>
              </a:cxnLst>
              <a:rect l="0" t="0" r="r" b="b"/>
              <a:pathLst>
                <a:path w="29" h="29">
                  <a:moveTo>
                    <a:pt x="23" y="7"/>
                  </a:moveTo>
                  <a:cubicBezTo>
                    <a:pt x="17" y="0"/>
                    <a:pt x="6" y="0"/>
                    <a:pt x="0" y="7"/>
                  </a:cubicBezTo>
                  <a:cubicBezTo>
                    <a:pt x="23" y="29"/>
                    <a:pt x="23" y="29"/>
                    <a:pt x="23" y="29"/>
                  </a:cubicBezTo>
                  <a:cubicBezTo>
                    <a:pt x="29" y="23"/>
                    <a:pt x="29" y="13"/>
                    <a:pt x="2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 name="Freeform 138">
              <a:extLst>
                <a:ext uri="{FF2B5EF4-FFF2-40B4-BE49-F238E27FC236}">
                  <a16:creationId xmlns:a16="http://schemas.microsoft.com/office/drawing/2014/main" id="{30C31B2A-7B61-736A-3610-667CAA361D35}"/>
                </a:ext>
              </a:extLst>
            </p:cNvPr>
            <p:cNvSpPr>
              <a:spLocks noEditPoints="1"/>
            </p:cNvSpPr>
            <p:nvPr/>
          </p:nvSpPr>
          <p:spPr bwMode="auto">
            <a:xfrm>
              <a:off x="2238378" y="2831803"/>
              <a:ext cx="174625" cy="184150"/>
            </a:xfrm>
            <a:custGeom>
              <a:avLst/>
              <a:gdLst>
                <a:gd name="T0" fmla="*/ 48 w 55"/>
                <a:gd name="T1" fmla="*/ 35 h 58"/>
                <a:gd name="T2" fmla="*/ 27 w 55"/>
                <a:gd name="T3" fmla="*/ 41 h 58"/>
                <a:gd name="T4" fmla="*/ 8 w 55"/>
                <a:gd name="T5" fmla="*/ 52 h 58"/>
                <a:gd name="T6" fmla="*/ 4 w 55"/>
                <a:gd name="T7" fmla="*/ 48 h 58"/>
                <a:gd name="T8" fmla="*/ 8 w 55"/>
                <a:gd name="T9" fmla="*/ 40 h 58"/>
                <a:gd name="T10" fmla="*/ 9 w 55"/>
                <a:gd name="T11" fmla="*/ 42 h 58"/>
                <a:gd name="T12" fmla="*/ 12 w 55"/>
                <a:gd name="T13" fmla="*/ 40 h 58"/>
                <a:gd name="T14" fmla="*/ 12 w 55"/>
                <a:gd name="T15" fmla="*/ 40 h 58"/>
                <a:gd name="T16" fmla="*/ 18 w 55"/>
                <a:gd name="T17" fmla="*/ 36 h 58"/>
                <a:gd name="T18" fmla="*/ 23 w 55"/>
                <a:gd name="T19" fmla="*/ 33 h 58"/>
                <a:gd name="T20" fmla="*/ 23 w 55"/>
                <a:gd name="T21" fmla="*/ 33 h 58"/>
                <a:gd name="T22" fmla="*/ 36 w 55"/>
                <a:gd name="T23" fmla="*/ 24 h 58"/>
                <a:gd name="T24" fmla="*/ 46 w 55"/>
                <a:gd name="T25" fmla="*/ 22 h 58"/>
                <a:gd name="T26" fmla="*/ 24 w 55"/>
                <a:gd name="T27" fmla="*/ 0 h 58"/>
                <a:gd name="T28" fmla="*/ 22 w 55"/>
                <a:gd name="T29" fmla="*/ 9 h 58"/>
                <a:gd name="T30" fmla="*/ 4 w 55"/>
                <a:gd name="T31" fmla="*/ 36 h 58"/>
                <a:gd name="T32" fmla="*/ 5 w 55"/>
                <a:gd name="T33" fmla="*/ 38 h 58"/>
                <a:gd name="T34" fmla="*/ 0 w 55"/>
                <a:gd name="T35" fmla="*/ 48 h 58"/>
                <a:gd name="T36" fmla="*/ 6 w 55"/>
                <a:gd name="T37" fmla="*/ 56 h 58"/>
                <a:gd name="T38" fmla="*/ 30 w 55"/>
                <a:gd name="T39" fmla="*/ 43 h 58"/>
                <a:gd name="T40" fmla="*/ 46 w 55"/>
                <a:gd name="T41" fmla="*/ 38 h 58"/>
                <a:gd name="T42" fmla="*/ 49 w 55"/>
                <a:gd name="T43" fmla="*/ 52 h 58"/>
                <a:gd name="T44" fmla="*/ 53 w 55"/>
                <a:gd name="T45" fmla="*/ 52 h 58"/>
                <a:gd name="T46" fmla="*/ 48 w 55"/>
                <a:gd name="T47" fmla="*/ 35 h 58"/>
                <a:gd name="T48" fmla="*/ 23 w 55"/>
                <a:gd name="T49" fmla="*/ 20 h 58"/>
                <a:gd name="T50" fmla="*/ 26 w 55"/>
                <a:gd name="T51" fmla="*/ 23 h 58"/>
                <a:gd name="T52" fmla="*/ 23 w 55"/>
                <a:gd name="T53" fmla="*/ 26 h 58"/>
                <a:gd name="T54" fmla="*/ 20 w 55"/>
                <a:gd name="T55" fmla="*/ 23 h 58"/>
                <a:gd name="T56" fmla="*/ 23 w 55"/>
                <a:gd name="T57" fmla="*/ 2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5" h="58">
                  <a:moveTo>
                    <a:pt x="48" y="35"/>
                  </a:moveTo>
                  <a:cubicBezTo>
                    <a:pt x="43" y="31"/>
                    <a:pt x="34" y="31"/>
                    <a:pt x="27" y="41"/>
                  </a:cubicBezTo>
                  <a:cubicBezTo>
                    <a:pt x="19" y="51"/>
                    <a:pt x="12" y="53"/>
                    <a:pt x="8" y="52"/>
                  </a:cubicBezTo>
                  <a:cubicBezTo>
                    <a:pt x="6" y="51"/>
                    <a:pt x="4" y="50"/>
                    <a:pt x="4" y="48"/>
                  </a:cubicBezTo>
                  <a:cubicBezTo>
                    <a:pt x="4" y="46"/>
                    <a:pt x="5" y="43"/>
                    <a:pt x="8" y="40"/>
                  </a:cubicBezTo>
                  <a:cubicBezTo>
                    <a:pt x="9" y="42"/>
                    <a:pt x="9" y="42"/>
                    <a:pt x="9" y="42"/>
                  </a:cubicBezTo>
                  <a:cubicBezTo>
                    <a:pt x="12" y="40"/>
                    <a:pt x="12" y="40"/>
                    <a:pt x="12" y="40"/>
                  </a:cubicBezTo>
                  <a:cubicBezTo>
                    <a:pt x="12" y="40"/>
                    <a:pt x="12" y="40"/>
                    <a:pt x="12" y="40"/>
                  </a:cubicBezTo>
                  <a:cubicBezTo>
                    <a:pt x="18" y="36"/>
                    <a:pt x="18" y="36"/>
                    <a:pt x="18" y="36"/>
                  </a:cubicBezTo>
                  <a:cubicBezTo>
                    <a:pt x="23" y="33"/>
                    <a:pt x="23" y="33"/>
                    <a:pt x="23" y="33"/>
                  </a:cubicBezTo>
                  <a:cubicBezTo>
                    <a:pt x="23" y="33"/>
                    <a:pt x="23" y="33"/>
                    <a:pt x="23" y="33"/>
                  </a:cubicBezTo>
                  <a:cubicBezTo>
                    <a:pt x="36" y="24"/>
                    <a:pt x="36" y="24"/>
                    <a:pt x="36" y="24"/>
                  </a:cubicBezTo>
                  <a:cubicBezTo>
                    <a:pt x="40" y="24"/>
                    <a:pt x="43" y="23"/>
                    <a:pt x="46" y="22"/>
                  </a:cubicBezTo>
                  <a:cubicBezTo>
                    <a:pt x="24" y="0"/>
                    <a:pt x="24" y="0"/>
                    <a:pt x="24" y="0"/>
                  </a:cubicBezTo>
                  <a:cubicBezTo>
                    <a:pt x="22" y="3"/>
                    <a:pt x="21" y="6"/>
                    <a:pt x="22" y="9"/>
                  </a:cubicBezTo>
                  <a:cubicBezTo>
                    <a:pt x="4" y="36"/>
                    <a:pt x="4" y="36"/>
                    <a:pt x="4" y="36"/>
                  </a:cubicBezTo>
                  <a:cubicBezTo>
                    <a:pt x="5" y="38"/>
                    <a:pt x="5" y="38"/>
                    <a:pt x="5" y="38"/>
                  </a:cubicBezTo>
                  <a:cubicBezTo>
                    <a:pt x="1" y="41"/>
                    <a:pt x="0" y="45"/>
                    <a:pt x="0" y="48"/>
                  </a:cubicBezTo>
                  <a:cubicBezTo>
                    <a:pt x="0" y="52"/>
                    <a:pt x="3" y="54"/>
                    <a:pt x="6" y="56"/>
                  </a:cubicBezTo>
                  <a:cubicBezTo>
                    <a:pt x="13" y="58"/>
                    <a:pt x="22" y="53"/>
                    <a:pt x="30" y="43"/>
                  </a:cubicBezTo>
                  <a:cubicBezTo>
                    <a:pt x="36" y="36"/>
                    <a:pt x="42" y="35"/>
                    <a:pt x="46" y="38"/>
                  </a:cubicBezTo>
                  <a:cubicBezTo>
                    <a:pt x="49" y="40"/>
                    <a:pt x="51" y="46"/>
                    <a:pt x="49" y="52"/>
                  </a:cubicBezTo>
                  <a:cubicBezTo>
                    <a:pt x="53" y="52"/>
                    <a:pt x="53" y="52"/>
                    <a:pt x="53" y="52"/>
                  </a:cubicBezTo>
                  <a:cubicBezTo>
                    <a:pt x="55" y="44"/>
                    <a:pt x="53" y="38"/>
                    <a:pt x="48" y="35"/>
                  </a:cubicBezTo>
                  <a:close/>
                  <a:moveTo>
                    <a:pt x="23" y="20"/>
                  </a:moveTo>
                  <a:cubicBezTo>
                    <a:pt x="26" y="23"/>
                    <a:pt x="26" y="23"/>
                    <a:pt x="26" y="23"/>
                  </a:cubicBezTo>
                  <a:cubicBezTo>
                    <a:pt x="23" y="26"/>
                    <a:pt x="23" y="26"/>
                    <a:pt x="23" y="26"/>
                  </a:cubicBezTo>
                  <a:cubicBezTo>
                    <a:pt x="20" y="23"/>
                    <a:pt x="20" y="23"/>
                    <a:pt x="20" y="23"/>
                  </a:cubicBezTo>
                  <a:lnTo>
                    <a:pt x="2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6" name="Freeform 146">
            <a:extLst>
              <a:ext uri="{FF2B5EF4-FFF2-40B4-BE49-F238E27FC236}">
                <a16:creationId xmlns:a16="http://schemas.microsoft.com/office/drawing/2014/main" id="{E0E8899A-AAF7-BB99-C6E0-42C8E2D9F2B6}"/>
              </a:ext>
            </a:extLst>
          </p:cNvPr>
          <p:cNvSpPr>
            <a:spLocks noChangeAspect="1" noEditPoints="1"/>
          </p:cNvSpPr>
          <p:nvPr userDrawn="1"/>
        </p:nvSpPr>
        <p:spPr bwMode="auto">
          <a:xfrm>
            <a:off x="2496359" y="4543194"/>
            <a:ext cx="114300" cy="220133"/>
          </a:xfrm>
          <a:custGeom>
            <a:avLst/>
            <a:gdLst>
              <a:gd name="T0" fmla="*/ 60 w 64"/>
              <a:gd name="T1" fmla="*/ 12 h 48"/>
              <a:gd name="T2" fmla="*/ 56 w 64"/>
              <a:gd name="T3" fmla="*/ 12 h 48"/>
              <a:gd name="T4" fmla="*/ 56 w 64"/>
              <a:gd name="T5" fmla="*/ 4 h 48"/>
              <a:gd name="T6" fmla="*/ 52 w 64"/>
              <a:gd name="T7" fmla="*/ 0 h 48"/>
              <a:gd name="T8" fmla="*/ 12 w 64"/>
              <a:gd name="T9" fmla="*/ 0 h 48"/>
              <a:gd name="T10" fmla="*/ 8 w 64"/>
              <a:gd name="T11" fmla="*/ 4 h 48"/>
              <a:gd name="T12" fmla="*/ 8 w 64"/>
              <a:gd name="T13" fmla="*/ 12 h 48"/>
              <a:gd name="T14" fmla="*/ 4 w 64"/>
              <a:gd name="T15" fmla="*/ 12 h 48"/>
              <a:gd name="T16" fmla="*/ 0 w 64"/>
              <a:gd name="T17" fmla="*/ 16 h 48"/>
              <a:gd name="T18" fmla="*/ 0 w 64"/>
              <a:gd name="T19" fmla="*/ 44 h 48"/>
              <a:gd name="T20" fmla="*/ 4 w 64"/>
              <a:gd name="T21" fmla="*/ 48 h 48"/>
              <a:gd name="T22" fmla="*/ 60 w 64"/>
              <a:gd name="T23" fmla="*/ 48 h 48"/>
              <a:gd name="T24" fmla="*/ 64 w 64"/>
              <a:gd name="T25" fmla="*/ 44 h 48"/>
              <a:gd name="T26" fmla="*/ 64 w 64"/>
              <a:gd name="T27" fmla="*/ 16 h 48"/>
              <a:gd name="T28" fmla="*/ 60 w 64"/>
              <a:gd name="T29" fmla="*/ 12 h 48"/>
              <a:gd name="T30" fmla="*/ 12 w 64"/>
              <a:gd name="T31" fmla="*/ 4 h 48"/>
              <a:gd name="T32" fmla="*/ 52 w 64"/>
              <a:gd name="T33" fmla="*/ 4 h 48"/>
              <a:gd name="T34" fmla="*/ 52 w 64"/>
              <a:gd name="T35" fmla="*/ 12 h 48"/>
              <a:gd name="T36" fmla="*/ 12 w 64"/>
              <a:gd name="T37" fmla="*/ 12 h 48"/>
              <a:gd name="T38" fmla="*/ 12 w 64"/>
              <a:gd name="T39" fmla="*/ 4 h 48"/>
              <a:gd name="T40" fmla="*/ 14 w 64"/>
              <a:gd name="T41" fmla="*/ 40 h 48"/>
              <a:gd name="T42" fmla="*/ 4 w 64"/>
              <a:gd name="T43" fmla="*/ 30 h 48"/>
              <a:gd name="T44" fmla="*/ 14 w 64"/>
              <a:gd name="T45" fmla="*/ 20 h 48"/>
              <a:gd name="T46" fmla="*/ 24 w 64"/>
              <a:gd name="T47" fmla="*/ 30 h 48"/>
              <a:gd name="T48" fmla="*/ 14 w 64"/>
              <a:gd name="T49" fmla="*/ 40 h 48"/>
              <a:gd name="T50" fmla="*/ 36 w 64"/>
              <a:gd name="T51" fmla="*/ 36 h 48"/>
              <a:gd name="T52" fmla="*/ 28 w 64"/>
              <a:gd name="T53" fmla="*/ 36 h 48"/>
              <a:gd name="T54" fmla="*/ 28 w 64"/>
              <a:gd name="T55" fmla="*/ 32 h 48"/>
              <a:gd name="T56" fmla="*/ 36 w 64"/>
              <a:gd name="T57" fmla="*/ 32 h 48"/>
              <a:gd name="T58" fmla="*/ 36 w 64"/>
              <a:gd name="T59" fmla="*/ 36 h 48"/>
              <a:gd name="T60" fmla="*/ 36 w 64"/>
              <a:gd name="T61" fmla="*/ 28 h 48"/>
              <a:gd name="T62" fmla="*/ 28 w 64"/>
              <a:gd name="T63" fmla="*/ 28 h 48"/>
              <a:gd name="T64" fmla="*/ 28 w 64"/>
              <a:gd name="T65" fmla="*/ 24 h 48"/>
              <a:gd name="T66" fmla="*/ 36 w 64"/>
              <a:gd name="T67" fmla="*/ 24 h 48"/>
              <a:gd name="T68" fmla="*/ 36 w 64"/>
              <a:gd name="T69" fmla="*/ 28 h 48"/>
              <a:gd name="T70" fmla="*/ 50 w 64"/>
              <a:gd name="T71" fmla="*/ 40 h 48"/>
              <a:gd name="T72" fmla="*/ 40 w 64"/>
              <a:gd name="T73" fmla="*/ 30 h 48"/>
              <a:gd name="T74" fmla="*/ 50 w 64"/>
              <a:gd name="T75" fmla="*/ 20 h 48"/>
              <a:gd name="T76" fmla="*/ 60 w 64"/>
              <a:gd name="T77" fmla="*/ 30 h 48"/>
              <a:gd name="T78" fmla="*/ 50 w 64"/>
              <a:gd name="T79"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48">
                <a:moveTo>
                  <a:pt x="60" y="12"/>
                </a:moveTo>
                <a:cubicBezTo>
                  <a:pt x="56" y="12"/>
                  <a:pt x="56" y="12"/>
                  <a:pt x="56" y="12"/>
                </a:cubicBezTo>
                <a:cubicBezTo>
                  <a:pt x="56" y="4"/>
                  <a:pt x="56" y="4"/>
                  <a:pt x="56" y="4"/>
                </a:cubicBezTo>
                <a:cubicBezTo>
                  <a:pt x="56" y="1"/>
                  <a:pt x="54" y="0"/>
                  <a:pt x="52" y="0"/>
                </a:cubicBezTo>
                <a:cubicBezTo>
                  <a:pt x="12" y="0"/>
                  <a:pt x="12" y="0"/>
                  <a:pt x="12" y="0"/>
                </a:cubicBezTo>
                <a:cubicBezTo>
                  <a:pt x="10" y="0"/>
                  <a:pt x="8" y="1"/>
                  <a:pt x="8" y="4"/>
                </a:cubicBezTo>
                <a:cubicBezTo>
                  <a:pt x="8" y="12"/>
                  <a:pt x="8" y="12"/>
                  <a:pt x="8" y="12"/>
                </a:cubicBezTo>
                <a:cubicBezTo>
                  <a:pt x="4" y="12"/>
                  <a:pt x="4" y="12"/>
                  <a:pt x="4" y="12"/>
                </a:cubicBezTo>
                <a:cubicBezTo>
                  <a:pt x="2" y="12"/>
                  <a:pt x="0" y="13"/>
                  <a:pt x="0" y="16"/>
                </a:cubicBezTo>
                <a:cubicBezTo>
                  <a:pt x="0" y="44"/>
                  <a:pt x="0" y="44"/>
                  <a:pt x="0" y="44"/>
                </a:cubicBezTo>
                <a:cubicBezTo>
                  <a:pt x="0" y="46"/>
                  <a:pt x="2" y="48"/>
                  <a:pt x="4" y="48"/>
                </a:cubicBezTo>
                <a:cubicBezTo>
                  <a:pt x="60" y="48"/>
                  <a:pt x="60" y="48"/>
                  <a:pt x="60" y="48"/>
                </a:cubicBezTo>
                <a:cubicBezTo>
                  <a:pt x="62" y="48"/>
                  <a:pt x="64" y="46"/>
                  <a:pt x="64" y="44"/>
                </a:cubicBezTo>
                <a:cubicBezTo>
                  <a:pt x="64" y="16"/>
                  <a:pt x="64" y="16"/>
                  <a:pt x="64" y="16"/>
                </a:cubicBezTo>
                <a:cubicBezTo>
                  <a:pt x="64" y="13"/>
                  <a:pt x="62" y="12"/>
                  <a:pt x="60" y="12"/>
                </a:cubicBezTo>
                <a:close/>
                <a:moveTo>
                  <a:pt x="12" y="4"/>
                </a:moveTo>
                <a:cubicBezTo>
                  <a:pt x="52" y="4"/>
                  <a:pt x="52" y="4"/>
                  <a:pt x="52" y="4"/>
                </a:cubicBezTo>
                <a:cubicBezTo>
                  <a:pt x="52" y="12"/>
                  <a:pt x="52" y="12"/>
                  <a:pt x="52" y="12"/>
                </a:cubicBezTo>
                <a:cubicBezTo>
                  <a:pt x="12" y="12"/>
                  <a:pt x="12" y="12"/>
                  <a:pt x="12" y="12"/>
                </a:cubicBezTo>
                <a:lnTo>
                  <a:pt x="12" y="4"/>
                </a:lnTo>
                <a:close/>
                <a:moveTo>
                  <a:pt x="14" y="40"/>
                </a:moveTo>
                <a:cubicBezTo>
                  <a:pt x="8" y="40"/>
                  <a:pt x="4" y="35"/>
                  <a:pt x="4" y="30"/>
                </a:cubicBezTo>
                <a:cubicBezTo>
                  <a:pt x="4" y="24"/>
                  <a:pt x="8" y="20"/>
                  <a:pt x="14" y="20"/>
                </a:cubicBezTo>
                <a:cubicBezTo>
                  <a:pt x="20" y="20"/>
                  <a:pt x="24" y="24"/>
                  <a:pt x="24" y="30"/>
                </a:cubicBezTo>
                <a:cubicBezTo>
                  <a:pt x="24" y="35"/>
                  <a:pt x="20" y="40"/>
                  <a:pt x="14" y="40"/>
                </a:cubicBezTo>
                <a:close/>
                <a:moveTo>
                  <a:pt x="36" y="36"/>
                </a:moveTo>
                <a:cubicBezTo>
                  <a:pt x="28" y="36"/>
                  <a:pt x="28" y="36"/>
                  <a:pt x="28" y="36"/>
                </a:cubicBezTo>
                <a:cubicBezTo>
                  <a:pt x="28" y="32"/>
                  <a:pt x="28" y="32"/>
                  <a:pt x="28" y="32"/>
                </a:cubicBezTo>
                <a:cubicBezTo>
                  <a:pt x="36" y="32"/>
                  <a:pt x="36" y="32"/>
                  <a:pt x="36" y="32"/>
                </a:cubicBezTo>
                <a:lnTo>
                  <a:pt x="36" y="36"/>
                </a:lnTo>
                <a:close/>
                <a:moveTo>
                  <a:pt x="36" y="28"/>
                </a:moveTo>
                <a:cubicBezTo>
                  <a:pt x="28" y="28"/>
                  <a:pt x="28" y="28"/>
                  <a:pt x="28" y="28"/>
                </a:cubicBezTo>
                <a:cubicBezTo>
                  <a:pt x="28" y="24"/>
                  <a:pt x="28" y="24"/>
                  <a:pt x="28" y="24"/>
                </a:cubicBezTo>
                <a:cubicBezTo>
                  <a:pt x="36" y="24"/>
                  <a:pt x="36" y="24"/>
                  <a:pt x="36" y="24"/>
                </a:cubicBezTo>
                <a:lnTo>
                  <a:pt x="36" y="28"/>
                </a:lnTo>
                <a:close/>
                <a:moveTo>
                  <a:pt x="50" y="40"/>
                </a:moveTo>
                <a:cubicBezTo>
                  <a:pt x="44" y="40"/>
                  <a:pt x="40" y="35"/>
                  <a:pt x="40" y="30"/>
                </a:cubicBezTo>
                <a:cubicBezTo>
                  <a:pt x="40" y="24"/>
                  <a:pt x="44" y="20"/>
                  <a:pt x="50" y="20"/>
                </a:cubicBezTo>
                <a:cubicBezTo>
                  <a:pt x="56" y="20"/>
                  <a:pt x="60" y="24"/>
                  <a:pt x="60" y="30"/>
                </a:cubicBezTo>
                <a:cubicBezTo>
                  <a:pt x="60" y="35"/>
                  <a:pt x="56" y="40"/>
                  <a:pt x="50" y="4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7" name="Group 9969">
            <a:extLst>
              <a:ext uri="{FF2B5EF4-FFF2-40B4-BE49-F238E27FC236}">
                <a16:creationId xmlns:a16="http://schemas.microsoft.com/office/drawing/2014/main" id="{5D59D471-BED9-8CB7-CFB3-5C123052FDBD}"/>
              </a:ext>
            </a:extLst>
          </p:cNvPr>
          <p:cNvGrpSpPr>
            <a:grpSpLocks noChangeAspect="1"/>
          </p:cNvGrpSpPr>
          <p:nvPr userDrawn="1"/>
        </p:nvGrpSpPr>
        <p:grpSpPr>
          <a:xfrm>
            <a:off x="543284" y="3848527"/>
            <a:ext cx="100013" cy="293511"/>
            <a:chOff x="3065463" y="1077913"/>
            <a:chExt cx="177800" cy="203200"/>
          </a:xfrm>
          <a:solidFill>
            <a:srgbClr val="0019B0"/>
          </a:solidFill>
        </p:grpSpPr>
        <p:sp>
          <p:nvSpPr>
            <p:cNvPr id="28" name="Oval 422">
              <a:extLst>
                <a:ext uri="{FF2B5EF4-FFF2-40B4-BE49-F238E27FC236}">
                  <a16:creationId xmlns:a16="http://schemas.microsoft.com/office/drawing/2014/main" id="{7028C84B-D6C1-DF48-6CB5-5DF07EA58764}"/>
                </a:ext>
              </a:extLst>
            </p:cNvPr>
            <p:cNvSpPr>
              <a:spLocks noChangeArrowheads="1"/>
            </p:cNvSpPr>
            <p:nvPr/>
          </p:nvSpPr>
          <p:spPr bwMode="auto">
            <a:xfrm>
              <a:off x="3065463" y="1077913"/>
              <a:ext cx="177800" cy="508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9" name="Freeform 423">
              <a:extLst>
                <a:ext uri="{FF2B5EF4-FFF2-40B4-BE49-F238E27FC236}">
                  <a16:creationId xmlns:a16="http://schemas.microsoft.com/office/drawing/2014/main" id="{2EF7A6FE-BFF3-514C-BABF-AD40F07F6742}"/>
                </a:ext>
              </a:extLst>
            </p:cNvPr>
            <p:cNvSpPr>
              <a:spLocks/>
            </p:cNvSpPr>
            <p:nvPr/>
          </p:nvSpPr>
          <p:spPr bwMode="auto">
            <a:xfrm>
              <a:off x="3065463" y="1122363"/>
              <a:ext cx="177800" cy="57150"/>
            </a:xfrm>
            <a:custGeom>
              <a:avLst/>
              <a:gdLst>
                <a:gd name="T0" fmla="*/ 0 w 56"/>
                <a:gd name="T1" fmla="*/ 0 h 18"/>
                <a:gd name="T2" fmla="*/ 0 w 56"/>
                <a:gd name="T3" fmla="*/ 10 h 18"/>
                <a:gd name="T4" fmla="*/ 28 w 56"/>
                <a:gd name="T5" fmla="*/ 18 h 18"/>
                <a:gd name="T6" fmla="*/ 56 w 56"/>
                <a:gd name="T7" fmla="*/ 10 h 18"/>
                <a:gd name="T8" fmla="*/ 56 w 56"/>
                <a:gd name="T9" fmla="*/ 0 h 18"/>
                <a:gd name="T10" fmla="*/ 28 w 56"/>
                <a:gd name="T11" fmla="*/ 6 h 18"/>
                <a:gd name="T12" fmla="*/ 0 w 5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56" h="18">
                  <a:moveTo>
                    <a:pt x="0" y="0"/>
                  </a:moveTo>
                  <a:cubicBezTo>
                    <a:pt x="0" y="10"/>
                    <a:pt x="0" y="10"/>
                    <a:pt x="0" y="10"/>
                  </a:cubicBezTo>
                  <a:cubicBezTo>
                    <a:pt x="0" y="14"/>
                    <a:pt x="13" y="18"/>
                    <a:pt x="28" y="18"/>
                  </a:cubicBezTo>
                  <a:cubicBezTo>
                    <a:pt x="43" y="18"/>
                    <a:pt x="56" y="14"/>
                    <a:pt x="56" y="10"/>
                  </a:cubicBezTo>
                  <a:cubicBezTo>
                    <a:pt x="56" y="0"/>
                    <a:pt x="56" y="0"/>
                    <a:pt x="56" y="0"/>
                  </a:cubicBezTo>
                  <a:cubicBezTo>
                    <a:pt x="48" y="6"/>
                    <a:pt x="31" y="6"/>
                    <a:pt x="28" y="6"/>
                  </a:cubicBezTo>
                  <a:cubicBezTo>
                    <a:pt x="25" y="6"/>
                    <a:pt x="8"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 name="Freeform 424">
              <a:extLst>
                <a:ext uri="{FF2B5EF4-FFF2-40B4-BE49-F238E27FC236}">
                  <a16:creationId xmlns:a16="http://schemas.microsoft.com/office/drawing/2014/main" id="{2843D3D1-6195-5565-3D68-D14135D44DE0}"/>
                </a:ext>
              </a:extLst>
            </p:cNvPr>
            <p:cNvSpPr>
              <a:spLocks/>
            </p:cNvSpPr>
            <p:nvPr/>
          </p:nvSpPr>
          <p:spPr bwMode="auto">
            <a:xfrm>
              <a:off x="3065463" y="1173163"/>
              <a:ext cx="177800" cy="57150"/>
            </a:xfrm>
            <a:custGeom>
              <a:avLst/>
              <a:gdLst>
                <a:gd name="T0" fmla="*/ 0 w 56"/>
                <a:gd name="T1" fmla="*/ 0 h 18"/>
                <a:gd name="T2" fmla="*/ 0 w 56"/>
                <a:gd name="T3" fmla="*/ 10 h 18"/>
                <a:gd name="T4" fmla="*/ 28 w 56"/>
                <a:gd name="T5" fmla="*/ 18 h 18"/>
                <a:gd name="T6" fmla="*/ 56 w 56"/>
                <a:gd name="T7" fmla="*/ 10 h 18"/>
                <a:gd name="T8" fmla="*/ 56 w 56"/>
                <a:gd name="T9" fmla="*/ 0 h 18"/>
                <a:gd name="T10" fmla="*/ 28 w 56"/>
                <a:gd name="T11" fmla="*/ 6 h 18"/>
                <a:gd name="T12" fmla="*/ 0 w 5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56" h="18">
                  <a:moveTo>
                    <a:pt x="0" y="0"/>
                  </a:moveTo>
                  <a:cubicBezTo>
                    <a:pt x="0" y="10"/>
                    <a:pt x="0" y="10"/>
                    <a:pt x="0" y="10"/>
                  </a:cubicBezTo>
                  <a:cubicBezTo>
                    <a:pt x="0" y="14"/>
                    <a:pt x="13" y="18"/>
                    <a:pt x="28" y="18"/>
                  </a:cubicBezTo>
                  <a:cubicBezTo>
                    <a:pt x="43" y="18"/>
                    <a:pt x="56" y="14"/>
                    <a:pt x="56" y="10"/>
                  </a:cubicBezTo>
                  <a:cubicBezTo>
                    <a:pt x="56" y="0"/>
                    <a:pt x="56" y="0"/>
                    <a:pt x="56" y="0"/>
                  </a:cubicBezTo>
                  <a:cubicBezTo>
                    <a:pt x="48" y="6"/>
                    <a:pt x="31" y="6"/>
                    <a:pt x="28" y="6"/>
                  </a:cubicBezTo>
                  <a:cubicBezTo>
                    <a:pt x="25" y="6"/>
                    <a:pt x="8"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1" name="Freeform 425">
              <a:extLst>
                <a:ext uri="{FF2B5EF4-FFF2-40B4-BE49-F238E27FC236}">
                  <a16:creationId xmlns:a16="http://schemas.microsoft.com/office/drawing/2014/main" id="{5981B57D-259E-A291-CA5F-0493E41A4AED}"/>
                </a:ext>
              </a:extLst>
            </p:cNvPr>
            <p:cNvSpPr>
              <a:spLocks/>
            </p:cNvSpPr>
            <p:nvPr/>
          </p:nvSpPr>
          <p:spPr bwMode="auto">
            <a:xfrm>
              <a:off x="3065463" y="1223963"/>
              <a:ext cx="177800" cy="57150"/>
            </a:xfrm>
            <a:custGeom>
              <a:avLst/>
              <a:gdLst>
                <a:gd name="T0" fmla="*/ 0 w 56"/>
                <a:gd name="T1" fmla="*/ 0 h 18"/>
                <a:gd name="T2" fmla="*/ 0 w 56"/>
                <a:gd name="T3" fmla="*/ 10 h 18"/>
                <a:gd name="T4" fmla="*/ 28 w 56"/>
                <a:gd name="T5" fmla="*/ 18 h 18"/>
                <a:gd name="T6" fmla="*/ 56 w 56"/>
                <a:gd name="T7" fmla="*/ 10 h 18"/>
                <a:gd name="T8" fmla="*/ 56 w 56"/>
                <a:gd name="T9" fmla="*/ 0 h 18"/>
                <a:gd name="T10" fmla="*/ 28 w 56"/>
                <a:gd name="T11" fmla="*/ 6 h 18"/>
                <a:gd name="T12" fmla="*/ 0 w 5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56" h="18">
                  <a:moveTo>
                    <a:pt x="0" y="0"/>
                  </a:moveTo>
                  <a:cubicBezTo>
                    <a:pt x="0" y="10"/>
                    <a:pt x="0" y="10"/>
                    <a:pt x="0" y="10"/>
                  </a:cubicBezTo>
                  <a:cubicBezTo>
                    <a:pt x="0" y="14"/>
                    <a:pt x="13" y="18"/>
                    <a:pt x="28" y="18"/>
                  </a:cubicBezTo>
                  <a:cubicBezTo>
                    <a:pt x="43" y="18"/>
                    <a:pt x="56" y="14"/>
                    <a:pt x="56" y="10"/>
                  </a:cubicBezTo>
                  <a:cubicBezTo>
                    <a:pt x="56" y="0"/>
                    <a:pt x="56" y="0"/>
                    <a:pt x="56" y="0"/>
                  </a:cubicBezTo>
                  <a:cubicBezTo>
                    <a:pt x="48" y="6"/>
                    <a:pt x="31" y="6"/>
                    <a:pt x="28" y="6"/>
                  </a:cubicBezTo>
                  <a:cubicBezTo>
                    <a:pt x="25" y="6"/>
                    <a:pt x="8" y="6"/>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2" name="Freeform 426">
            <a:extLst>
              <a:ext uri="{FF2B5EF4-FFF2-40B4-BE49-F238E27FC236}">
                <a16:creationId xmlns:a16="http://schemas.microsoft.com/office/drawing/2014/main" id="{A5E08ED2-7ABB-BA1E-98FF-85C2E6B50CEA}"/>
              </a:ext>
            </a:extLst>
          </p:cNvPr>
          <p:cNvSpPr>
            <a:spLocks noChangeAspect="1" noEditPoints="1"/>
          </p:cNvSpPr>
          <p:nvPr userDrawn="1"/>
        </p:nvSpPr>
        <p:spPr bwMode="auto">
          <a:xfrm>
            <a:off x="810914" y="3848527"/>
            <a:ext cx="114300" cy="293511"/>
          </a:xfrm>
          <a:custGeom>
            <a:avLst/>
            <a:gdLst>
              <a:gd name="T0" fmla="*/ 60 w 64"/>
              <a:gd name="T1" fmla="*/ 5 h 64"/>
              <a:gd name="T2" fmla="*/ 32 w 64"/>
              <a:gd name="T3" fmla="*/ 0 h 64"/>
              <a:gd name="T4" fmla="*/ 4 w 64"/>
              <a:gd name="T5" fmla="*/ 5 h 64"/>
              <a:gd name="T6" fmla="*/ 0 w 64"/>
              <a:gd name="T7" fmla="*/ 10 h 64"/>
              <a:gd name="T8" fmla="*/ 0 w 64"/>
              <a:gd name="T9" fmla="*/ 54 h 64"/>
              <a:gd name="T10" fmla="*/ 4 w 64"/>
              <a:gd name="T11" fmla="*/ 59 h 64"/>
              <a:gd name="T12" fmla="*/ 32 w 64"/>
              <a:gd name="T13" fmla="*/ 64 h 64"/>
              <a:gd name="T14" fmla="*/ 60 w 64"/>
              <a:gd name="T15" fmla="*/ 59 h 64"/>
              <a:gd name="T16" fmla="*/ 64 w 64"/>
              <a:gd name="T17" fmla="*/ 54 h 64"/>
              <a:gd name="T18" fmla="*/ 64 w 64"/>
              <a:gd name="T19" fmla="*/ 10 h 64"/>
              <a:gd name="T20" fmla="*/ 60 w 64"/>
              <a:gd name="T21" fmla="*/ 5 h 64"/>
              <a:gd name="T22" fmla="*/ 32 w 64"/>
              <a:gd name="T23" fmla="*/ 4 h 64"/>
              <a:gd name="T24" fmla="*/ 60 w 64"/>
              <a:gd name="T25" fmla="*/ 10 h 64"/>
              <a:gd name="T26" fmla="*/ 32 w 64"/>
              <a:gd name="T27" fmla="*/ 16 h 64"/>
              <a:gd name="T28" fmla="*/ 4 w 64"/>
              <a:gd name="T29" fmla="*/ 10 h 64"/>
              <a:gd name="T30" fmla="*/ 32 w 64"/>
              <a:gd name="T31" fmla="*/ 4 h 64"/>
              <a:gd name="T32" fmla="*/ 32 w 64"/>
              <a:gd name="T33" fmla="*/ 20 h 64"/>
              <a:gd name="T34" fmla="*/ 60 w 64"/>
              <a:gd name="T35" fmla="*/ 15 h 64"/>
              <a:gd name="T36" fmla="*/ 60 w 64"/>
              <a:gd name="T37" fmla="*/ 24 h 64"/>
              <a:gd name="T38" fmla="*/ 60 w 64"/>
              <a:gd name="T39" fmla="*/ 24 h 64"/>
              <a:gd name="T40" fmla="*/ 32 w 64"/>
              <a:gd name="T41" fmla="*/ 30 h 64"/>
              <a:gd name="T42" fmla="*/ 4 w 64"/>
              <a:gd name="T43" fmla="*/ 24 h 64"/>
              <a:gd name="T44" fmla="*/ 4 w 64"/>
              <a:gd name="T45" fmla="*/ 24 h 64"/>
              <a:gd name="T46" fmla="*/ 4 w 64"/>
              <a:gd name="T47" fmla="*/ 15 h 64"/>
              <a:gd name="T48" fmla="*/ 32 w 64"/>
              <a:gd name="T49" fmla="*/ 20 h 64"/>
              <a:gd name="T50" fmla="*/ 60 w 64"/>
              <a:gd name="T51" fmla="*/ 54 h 64"/>
              <a:gd name="T52" fmla="*/ 60 w 64"/>
              <a:gd name="T53" fmla="*/ 54 h 64"/>
              <a:gd name="T54" fmla="*/ 32 w 64"/>
              <a:gd name="T55" fmla="*/ 60 h 64"/>
              <a:gd name="T56" fmla="*/ 4 w 64"/>
              <a:gd name="T57" fmla="*/ 54 h 64"/>
              <a:gd name="T58" fmla="*/ 4 w 64"/>
              <a:gd name="T59" fmla="*/ 54 h 64"/>
              <a:gd name="T60" fmla="*/ 4 w 64"/>
              <a:gd name="T61" fmla="*/ 43 h 64"/>
              <a:gd name="T62" fmla="*/ 32 w 64"/>
              <a:gd name="T63" fmla="*/ 48 h 64"/>
              <a:gd name="T64" fmla="*/ 60 w 64"/>
              <a:gd name="T65" fmla="*/ 43 h 64"/>
              <a:gd name="T66" fmla="*/ 60 w 64"/>
              <a:gd name="T67" fmla="*/ 54 h 64"/>
              <a:gd name="T68" fmla="*/ 60 w 64"/>
              <a:gd name="T69" fmla="*/ 38 h 64"/>
              <a:gd name="T70" fmla="*/ 60 w 64"/>
              <a:gd name="T71" fmla="*/ 38 h 64"/>
              <a:gd name="T72" fmla="*/ 32 w 64"/>
              <a:gd name="T73" fmla="*/ 44 h 64"/>
              <a:gd name="T74" fmla="*/ 4 w 64"/>
              <a:gd name="T75" fmla="*/ 38 h 64"/>
              <a:gd name="T76" fmla="*/ 4 w 64"/>
              <a:gd name="T77" fmla="*/ 38 h 64"/>
              <a:gd name="T78" fmla="*/ 4 w 64"/>
              <a:gd name="T79" fmla="*/ 29 h 64"/>
              <a:gd name="T80" fmla="*/ 32 w 64"/>
              <a:gd name="T81" fmla="*/ 34 h 64"/>
              <a:gd name="T82" fmla="*/ 60 w 64"/>
              <a:gd name="T83" fmla="*/ 29 h 64"/>
              <a:gd name="T84" fmla="*/ 60 w 64"/>
              <a:gd name="T85"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64">
                <a:moveTo>
                  <a:pt x="60" y="5"/>
                </a:moveTo>
                <a:cubicBezTo>
                  <a:pt x="55" y="2"/>
                  <a:pt x="44" y="0"/>
                  <a:pt x="32" y="0"/>
                </a:cubicBezTo>
                <a:cubicBezTo>
                  <a:pt x="20" y="0"/>
                  <a:pt x="9" y="2"/>
                  <a:pt x="4" y="5"/>
                </a:cubicBezTo>
                <a:cubicBezTo>
                  <a:pt x="1" y="7"/>
                  <a:pt x="0" y="8"/>
                  <a:pt x="0" y="10"/>
                </a:cubicBezTo>
                <a:cubicBezTo>
                  <a:pt x="0" y="54"/>
                  <a:pt x="0" y="54"/>
                  <a:pt x="0" y="54"/>
                </a:cubicBezTo>
                <a:cubicBezTo>
                  <a:pt x="0" y="56"/>
                  <a:pt x="1" y="57"/>
                  <a:pt x="4" y="59"/>
                </a:cubicBezTo>
                <a:cubicBezTo>
                  <a:pt x="9" y="62"/>
                  <a:pt x="20" y="64"/>
                  <a:pt x="32" y="64"/>
                </a:cubicBezTo>
                <a:cubicBezTo>
                  <a:pt x="44" y="64"/>
                  <a:pt x="55" y="62"/>
                  <a:pt x="60" y="59"/>
                </a:cubicBezTo>
                <a:cubicBezTo>
                  <a:pt x="63" y="57"/>
                  <a:pt x="64" y="56"/>
                  <a:pt x="64" y="54"/>
                </a:cubicBezTo>
                <a:cubicBezTo>
                  <a:pt x="64" y="10"/>
                  <a:pt x="64" y="10"/>
                  <a:pt x="64" y="10"/>
                </a:cubicBezTo>
                <a:cubicBezTo>
                  <a:pt x="64" y="8"/>
                  <a:pt x="63" y="7"/>
                  <a:pt x="60" y="5"/>
                </a:cubicBezTo>
                <a:close/>
                <a:moveTo>
                  <a:pt x="32" y="4"/>
                </a:moveTo>
                <a:cubicBezTo>
                  <a:pt x="49" y="4"/>
                  <a:pt x="58" y="8"/>
                  <a:pt x="60" y="10"/>
                </a:cubicBezTo>
                <a:cubicBezTo>
                  <a:pt x="58" y="12"/>
                  <a:pt x="49" y="16"/>
                  <a:pt x="32" y="16"/>
                </a:cubicBezTo>
                <a:cubicBezTo>
                  <a:pt x="15" y="16"/>
                  <a:pt x="6" y="12"/>
                  <a:pt x="4" y="10"/>
                </a:cubicBezTo>
                <a:cubicBezTo>
                  <a:pt x="6" y="8"/>
                  <a:pt x="15" y="4"/>
                  <a:pt x="32" y="4"/>
                </a:cubicBezTo>
                <a:close/>
                <a:moveTo>
                  <a:pt x="32" y="20"/>
                </a:moveTo>
                <a:cubicBezTo>
                  <a:pt x="44" y="20"/>
                  <a:pt x="55" y="18"/>
                  <a:pt x="60" y="15"/>
                </a:cubicBezTo>
                <a:cubicBezTo>
                  <a:pt x="60" y="24"/>
                  <a:pt x="60" y="24"/>
                  <a:pt x="60" y="24"/>
                </a:cubicBezTo>
                <a:cubicBezTo>
                  <a:pt x="60" y="24"/>
                  <a:pt x="60" y="24"/>
                  <a:pt x="60" y="24"/>
                </a:cubicBezTo>
                <a:cubicBezTo>
                  <a:pt x="58" y="26"/>
                  <a:pt x="49" y="30"/>
                  <a:pt x="32" y="30"/>
                </a:cubicBezTo>
                <a:cubicBezTo>
                  <a:pt x="15" y="30"/>
                  <a:pt x="6" y="26"/>
                  <a:pt x="4" y="24"/>
                </a:cubicBezTo>
                <a:cubicBezTo>
                  <a:pt x="4" y="24"/>
                  <a:pt x="4" y="24"/>
                  <a:pt x="4" y="24"/>
                </a:cubicBezTo>
                <a:cubicBezTo>
                  <a:pt x="4" y="15"/>
                  <a:pt x="4" y="15"/>
                  <a:pt x="4" y="15"/>
                </a:cubicBezTo>
                <a:cubicBezTo>
                  <a:pt x="9" y="18"/>
                  <a:pt x="20" y="20"/>
                  <a:pt x="32" y="20"/>
                </a:cubicBezTo>
                <a:close/>
                <a:moveTo>
                  <a:pt x="60" y="54"/>
                </a:moveTo>
                <a:cubicBezTo>
                  <a:pt x="60" y="54"/>
                  <a:pt x="60" y="54"/>
                  <a:pt x="60" y="54"/>
                </a:cubicBezTo>
                <a:cubicBezTo>
                  <a:pt x="58" y="56"/>
                  <a:pt x="49" y="60"/>
                  <a:pt x="32" y="60"/>
                </a:cubicBezTo>
                <a:cubicBezTo>
                  <a:pt x="15" y="60"/>
                  <a:pt x="6" y="56"/>
                  <a:pt x="4" y="54"/>
                </a:cubicBezTo>
                <a:cubicBezTo>
                  <a:pt x="4" y="54"/>
                  <a:pt x="4" y="54"/>
                  <a:pt x="4" y="54"/>
                </a:cubicBezTo>
                <a:cubicBezTo>
                  <a:pt x="4" y="43"/>
                  <a:pt x="4" y="43"/>
                  <a:pt x="4" y="43"/>
                </a:cubicBezTo>
                <a:cubicBezTo>
                  <a:pt x="9" y="46"/>
                  <a:pt x="20" y="48"/>
                  <a:pt x="32" y="48"/>
                </a:cubicBezTo>
                <a:cubicBezTo>
                  <a:pt x="44" y="48"/>
                  <a:pt x="55" y="46"/>
                  <a:pt x="60" y="43"/>
                </a:cubicBezTo>
                <a:lnTo>
                  <a:pt x="60" y="54"/>
                </a:lnTo>
                <a:close/>
                <a:moveTo>
                  <a:pt x="60" y="38"/>
                </a:moveTo>
                <a:cubicBezTo>
                  <a:pt x="60" y="38"/>
                  <a:pt x="60" y="38"/>
                  <a:pt x="60" y="38"/>
                </a:cubicBezTo>
                <a:cubicBezTo>
                  <a:pt x="58" y="40"/>
                  <a:pt x="49" y="44"/>
                  <a:pt x="32" y="44"/>
                </a:cubicBezTo>
                <a:cubicBezTo>
                  <a:pt x="15" y="44"/>
                  <a:pt x="6" y="40"/>
                  <a:pt x="4" y="38"/>
                </a:cubicBezTo>
                <a:cubicBezTo>
                  <a:pt x="4" y="38"/>
                  <a:pt x="4" y="38"/>
                  <a:pt x="4" y="38"/>
                </a:cubicBezTo>
                <a:cubicBezTo>
                  <a:pt x="4" y="29"/>
                  <a:pt x="4" y="29"/>
                  <a:pt x="4" y="29"/>
                </a:cubicBezTo>
                <a:cubicBezTo>
                  <a:pt x="9" y="32"/>
                  <a:pt x="20" y="34"/>
                  <a:pt x="32" y="34"/>
                </a:cubicBezTo>
                <a:cubicBezTo>
                  <a:pt x="44" y="34"/>
                  <a:pt x="55" y="32"/>
                  <a:pt x="60" y="29"/>
                </a:cubicBezTo>
                <a:lnTo>
                  <a:pt x="60" y="3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3" name="Freeform 427">
            <a:extLst>
              <a:ext uri="{FF2B5EF4-FFF2-40B4-BE49-F238E27FC236}">
                <a16:creationId xmlns:a16="http://schemas.microsoft.com/office/drawing/2014/main" id="{A379C814-BB1A-642C-5F26-EAFF6FC3B86A}"/>
              </a:ext>
            </a:extLst>
          </p:cNvPr>
          <p:cNvSpPr>
            <a:spLocks noChangeAspect="1" noEditPoints="1"/>
          </p:cNvSpPr>
          <p:nvPr userDrawn="1"/>
        </p:nvSpPr>
        <p:spPr bwMode="auto">
          <a:xfrm>
            <a:off x="1074115" y="3848527"/>
            <a:ext cx="93762" cy="293511"/>
          </a:xfrm>
          <a:custGeom>
            <a:avLst/>
            <a:gdLst>
              <a:gd name="T0" fmla="*/ 48 w 52"/>
              <a:gd name="T1" fmla="*/ 5 h 64"/>
              <a:gd name="T2" fmla="*/ 26 w 52"/>
              <a:gd name="T3" fmla="*/ 0 h 64"/>
              <a:gd name="T4" fmla="*/ 4 w 52"/>
              <a:gd name="T5" fmla="*/ 5 h 64"/>
              <a:gd name="T6" fmla="*/ 0 w 52"/>
              <a:gd name="T7" fmla="*/ 10 h 64"/>
              <a:gd name="T8" fmla="*/ 0 w 52"/>
              <a:gd name="T9" fmla="*/ 54 h 64"/>
              <a:gd name="T10" fmla="*/ 4 w 52"/>
              <a:gd name="T11" fmla="*/ 59 h 64"/>
              <a:gd name="T12" fmla="*/ 26 w 52"/>
              <a:gd name="T13" fmla="*/ 64 h 64"/>
              <a:gd name="T14" fmla="*/ 48 w 52"/>
              <a:gd name="T15" fmla="*/ 59 h 64"/>
              <a:gd name="T16" fmla="*/ 52 w 52"/>
              <a:gd name="T17" fmla="*/ 54 h 64"/>
              <a:gd name="T18" fmla="*/ 52 w 52"/>
              <a:gd name="T19" fmla="*/ 10 h 64"/>
              <a:gd name="T20" fmla="*/ 48 w 52"/>
              <a:gd name="T21" fmla="*/ 5 h 64"/>
              <a:gd name="T22" fmla="*/ 48 w 52"/>
              <a:gd name="T23" fmla="*/ 54 h 64"/>
              <a:gd name="T24" fmla="*/ 26 w 52"/>
              <a:gd name="T25" fmla="*/ 60 h 64"/>
              <a:gd name="T26" fmla="*/ 4 w 52"/>
              <a:gd name="T27" fmla="*/ 54 h 64"/>
              <a:gd name="T28" fmla="*/ 4 w 52"/>
              <a:gd name="T29" fmla="*/ 43 h 64"/>
              <a:gd name="T30" fmla="*/ 26 w 52"/>
              <a:gd name="T31" fmla="*/ 48 h 64"/>
              <a:gd name="T32" fmla="*/ 48 w 52"/>
              <a:gd name="T33" fmla="*/ 43 h 64"/>
              <a:gd name="T34" fmla="*/ 48 w 52"/>
              <a:gd name="T35" fmla="*/ 54 h 64"/>
              <a:gd name="T36" fmla="*/ 48 w 52"/>
              <a:gd name="T37" fmla="*/ 38 h 64"/>
              <a:gd name="T38" fmla="*/ 26 w 52"/>
              <a:gd name="T39" fmla="*/ 44 h 64"/>
              <a:gd name="T40" fmla="*/ 4 w 52"/>
              <a:gd name="T41" fmla="*/ 38 h 64"/>
              <a:gd name="T42" fmla="*/ 4 w 52"/>
              <a:gd name="T43" fmla="*/ 29 h 64"/>
              <a:gd name="T44" fmla="*/ 26 w 52"/>
              <a:gd name="T45" fmla="*/ 34 h 64"/>
              <a:gd name="T46" fmla="*/ 48 w 52"/>
              <a:gd name="T47" fmla="*/ 29 h 64"/>
              <a:gd name="T48" fmla="*/ 48 w 52"/>
              <a:gd name="T49" fmla="*/ 38 h 64"/>
              <a:gd name="T50" fmla="*/ 48 w 52"/>
              <a:gd name="T51" fmla="*/ 24 h 64"/>
              <a:gd name="T52" fmla="*/ 26 w 52"/>
              <a:gd name="T53" fmla="*/ 30 h 64"/>
              <a:gd name="T54" fmla="*/ 4 w 52"/>
              <a:gd name="T55" fmla="*/ 24 h 64"/>
              <a:gd name="T56" fmla="*/ 4 w 52"/>
              <a:gd name="T57" fmla="*/ 15 h 64"/>
              <a:gd name="T58" fmla="*/ 26 w 52"/>
              <a:gd name="T59" fmla="*/ 20 h 64"/>
              <a:gd name="T60" fmla="*/ 48 w 52"/>
              <a:gd name="T61" fmla="*/ 15 h 64"/>
              <a:gd name="T62" fmla="*/ 48 w 52"/>
              <a:gd name="T63" fmla="*/ 24 h 64"/>
              <a:gd name="T64" fmla="*/ 26 w 52"/>
              <a:gd name="T65" fmla="*/ 16 h 64"/>
              <a:gd name="T66" fmla="*/ 4 w 52"/>
              <a:gd name="T67" fmla="*/ 10 h 64"/>
              <a:gd name="T68" fmla="*/ 26 w 52"/>
              <a:gd name="T69" fmla="*/ 4 h 64"/>
              <a:gd name="T70" fmla="*/ 48 w 52"/>
              <a:gd name="T71" fmla="*/ 10 h 64"/>
              <a:gd name="T72" fmla="*/ 26 w 52"/>
              <a:gd name="T73"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2" h="64">
                <a:moveTo>
                  <a:pt x="48" y="5"/>
                </a:moveTo>
                <a:cubicBezTo>
                  <a:pt x="43" y="2"/>
                  <a:pt x="35" y="0"/>
                  <a:pt x="26" y="0"/>
                </a:cubicBezTo>
                <a:cubicBezTo>
                  <a:pt x="17" y="0"/>
                  <a:pt x="9" y="2"/>
                  <a:pt x="4" y="5"/>
                </a:cubicBezTo>
                <a:cubicBezTo>
                  <a:pt x="1" y="6"/>
                  <a:pt x="0" y="8"/>
                  <a:pt x="0" y="10"/>
                </a:cubicBezTo>
                <a:cubicBezTo>
                  <a:pt x="0" y="54"/>
                  <a:pt x="0" y="54"/>
                  <a:pt x="0" y="54"/>
                </a:cubicBezTo>
                <a:cubicBezTo>
                  <a:pt x="0" y="56"/>
                  <a:pt x="1" y="58"/>
                  <a:pt x="4" y="59"/>
                </a:cubicBezTo>
                <a:cubicBezTo>
                  <a:pt x="9" y="62"/>
                  <a:pt x="17" y="64"/>
                  <a:pt x="26" y="64"/>
                </a:cubicBezTo>
                <a:cubicBezTo>
                  <a:pt x="35" y="64"/>
                  <a:pt x="43" y="62"/>
                  <a:pt x="48" y="59"/>
                </a:cubicBezTo>
                <a:cubicBezTo>
                  <a:pt x="51" y="58"/>
                  <a:pt x="52" y="56"/>
                  <a:pt x="52" y="54"/>
                </a:cubicBezTo>
                <a:cubicBezTo>
                  <a:pt x="52" y="10"/>
                  <a:pt x="52" y="10"/>
                  <a:pt x="52" y="10"/>
                </a:cubicBezTo>
                <a:cubicBezTo>
                  <a:pt x="52" y="8"/>
                  <a:pt x="51" y="6"/>
                  <a:pt x="48" y="5"/>
                </a:cubicBezTo>
                <a:close/>
                <a:moveTo>
                  <a:pt x="48" y="54"/>
                </a:moveTo>
                <a:cubicBezTo>
                  <a:pt x="48" y="56"/>
                  <a:pt x="40" y="60"/>
                  <a:pt x="26" y="60"/>
                </a:cubicBezTo>
                <a:cubicBezTo>
                  <a:pt x="12" y="60"/>
                  <a:pt x="4" y="56"/>
                  <a:pt x="4" y="54"/>
                </a:cubicBezTo>
                <a:cubicBezTo>
                  <a:pt x="4" y="43"/>
                  <a:pt x="4" y="43"/>
                  <a:pt x="4" y="43"/>
                </a:cubicBezTo>
                <a:cubicBezTo>
                  <a:pt x="9" y="46"/>
                  <a:pt x="17" y="48"/>
                  <a:pt x="26" y="48"/>
                </a:cubicBezTo>
                <a:cubicBezTo>
                  <a:pt x="35" y="48"/>
                  <a:pt x="43" y="46"/>
                  <a:pt x="48" y="43"/>
                </a:cubicBezTo>
                <a:lnTo>
                  <a:pt x="48" y="54"/>
                </a:lnTo>
                <a:close/>
                <a:moveTo>
                  <a:pt x="48" y="38"/>
                </a:moveTo>
                <a:cubicBezTo>
                  <a:pt x="48" y="40"/>
                  <a:pt x="40" y="44"/>
                  <a:pt x="26" y="44"/>
                </a:cubicBezTo>
                <a:cubicBezTo>
                  <a:pt x="12" y="44"/>
                  <a:pt x="4" y="40"/>
                  <a:pt x="4" y="38"/>
                </a:cubicBezTo>
                <a:cubicBezTo>
                  <a:pt x="4" y="29"/>
                  <a:pt x="4" y="29"/>
                  <a:pt x="4" y="29"/>
                </a:cubicBezTo>
                <a:cubicBezTo>
                  <a:pt x="9" y="32"/>
                  <a:pt x="17" y="34"/>
                  <a:pt x="26" y="34"/>
                </a:cubicBezTo>
                <a:cubicBezTo>
                  <a:pt x="35" y="34"/>
                  <a:pt x="43" y="32"/>
                  <a:pt x="48" y="29"/>
                </a:cubicBezTo>
                <a:lnTo>
                  <a:pt x="48" y="38"/>
                </a:lnTo>
                <a:close/>
                <a:moveTo>
                  <a:pt x="48" y="24"/>
                </a:moveTo>
                <a:cubicBezTo>
                  <a:pt x="48" y="26"/>
                  <a:pt x="40" y="30"/>
                  <a:pt x="26" y="30"/>
                </a:cubicBezTo>
                <a:cubicBezTo>
                  <a:pt x="12" y="30"/>
                  <a:pt x="4" y="26"/>
                  <a:pt x="4" y="24"/>
                </a:cubicBezTo>
                <a:cubicBezTo>
                  <a:pt x="4" y="15"/>
                  <a:pt x="4" y="15"/>
                  <a:pt x="4" y="15"/>
                </a:cubicBezTo>
                <a:cubicBezTo>
                  <a:pt x="9" y="18"/>
                  <a:pt x="17" y="20"/>
                  <a:pt x="26" y="20"/>
                </a:cubicBezTo>
                <a:cubicBezTo>
                  <a:pt x="35" y="20"/>
                  <a:pt x="43" y="18"/>
                  <a:pt x="48" y="15"/>
                </a:cubicBezTo>
                <a:lnTo>
                  <a:pt x="48" y="24"/>
                </a:lnTo>
                <a:close/>
                <a:moveTo>
                  <a:pt x="26" y="16"/>
                </a:moveTo>
                <a:cubicBezTo>
                  <a:pt x="12" y="16"/>
                  <a:pt x="4" y="12"/>
                  <a:pt x="4" y="10"/>
                </a:cubicBezTo>
                <a:cubicBezTo>
                  <a:pt x="4" y="8"/>
                  <a:pt x="12" y="4"/>
                  <a:pt x="26" y="4"/>
                </a:cubicBezTo>
                <a:cubicBezTo>
                  <a:pt x="40" y="4"/>
                  <a:pt x="48" y="8"/>
                  <a:pt x="48" y="10"/>
                </a:cubicBezTo>
                <a:cubicBezTo>
                  <a:pt x="48" y="12"/>
                  <a:pt x="40" y="16"/>
                  <a:pt x="26" y="16"/>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4" name="Group 9971">
            <a:extLst>
              <a:ext uri="{FF2B5EF4-FFF2-40B4-BE49-F238E27FC236}">
                <a16:creationId xmlns:a16="http://schemas.microsoft.com/office/drawing/2014/main" id="{404B6C92-5F84-8E4C-C7AA-4FB3C4A7C93F}"/>
              </a:ext>
            </a:extLst>
          </p:cNvPr>
          <p:cNvGrpSpPr>
            <a:grpSpLocks noChangeAspect="1"/>
          </p:cNvGrpSpPr>
          <p:nvPr userDrawn="1"/>
        </p:nvGrpSpPr>
        <p:grpSpPr>
          <a:xfrm>
            <a:off x="1309859" y="3848527"/>
            <a:ext cx="115193" cy="293511"/>
            <a:chOff x="5086351" y="1077913"/>
            <a:chExt cx="204788" cy="203200"/>
          </a:xfrm>
          <a:solidFill>
            <a:srgbClr val="0019B0"/>
          </a:solidFill>
        </p:grpSpPr>
        <p:sp>
          <p:nvSpPr>
            <p:cNvPr id="36" name="Freeform 428">
              <a:extLst>
                <a:ext uri="{FF2B5EF4-FFF2-40B4-BE49-F238E27FC236}">
                  <a16:creationId xmlns:a16="http://schemas.microsoft.com/office/drawing/2014/main" id="{97344DE4-FF41-86C8-F58C-301E5D7D3615}"/>
                </a:ext>
              </a:extLst>
            </p:cNvPr>
            <p:cNvSpPr>
              <a:spLocks noEditPoints="1"/>
            </p:cNvSpPr>
            <p:nvPr/>
          </p:nvSpPr>
          <p:spPr bwMode="auto">
            <a:xfrm>
              <a:off x="5175251" y="1166813"/>
              <a:ext cx="115888" cy="114300"/>
            </a:xfrm>
            <a:custGeom>
              <a:avLst/>
              <a:gdLst>
                <a:gd name="T0" fmla="*/ 18 w 36"/>
                <a:gd name="T1" fmla="*/ 0 h 36"/>
                <a:gd name="T2" fmla="*/ 0 w 36"/>
                <a:gd name="T3" fmla="*/ 18 h 36"/>
                <a:gd name="T4" fmla="*/ 18 w 36"/>
                <a:gd name="T5" fmla="*/ 36 h 36"/>
                <a:gd name="T6" fmla="*/ 36 w 36"/>
                <a:gd name="T7" fmla="*/ 18 h 36"/>
                <a:gd name="T8" fmla="*/ 18 w 36"/>
                <a:gd name="T9" fmla="*/ 0 h 36"/>
                <a:gd name="T10" fmla="*/ 19 w 36"/>
                <a:gd name="T11" fmla="*/ 25 h 36"/>
                <a:gd name="T12" fmla="*/ 15 w 36"/>
                <a:gd name="T13" fmla="*/ 29 h 36"/>
                <a:gd name="T14" fmla="*/ 11 w 36"/>
                <a:gd name="T15" fmla="*/ 25 h 36"/>
                <a:gd name="T16" fmla="*/ 4 w 36"/>
                <a:gd name="T17" fmla="*/ 18 h 36"/>
                <a:gd name="T18" fmla="*/ 8 w 36"/>
                <a:gd name="T19" fmla="*/ 14 h 36"/>
                <a:gd name="T20" fmla="*/ 15 w 36"/>
                <a:gd name="T21" fmla="*/ 21 h 36"/>
                <a:gd name="T22" fmla="*/ 28 w 36"/>
                <a:gd name="T23" fmla="*/ 8 h 36"/>
                <a:gd name="T24" fmla="*/ 32 w 36"/>
                <a:gd name="T25" fmla="*/ 12 h 36"/>
                <a:gd name="T26" fmla="*/ 19 w 36"/>
                <a:gd name="T27" fmla="*/ 2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6">
                  <a:moveTo>
                    <a:pt x="18" y="0"/>
                  </a:moveTo>
                  <a:cubicBezTo>
                    <a:pt x="8" y="0"/>
                    <a:pt x="0" y="8"/>
                    <a:pt x="0" y="18"/>
                  </a:cubicBezTo>
                  <a:cubicBezTo>
                    <a:pt x="0" y="28"/>
                    <a:pt x="8" y="36"/>
                    <a:pt x="18" y="36"/>
                  </a:cubicBezTo>
                  <a:cubicBezTo>
                    <a:pt x="28" y="36"/>
                    <a:pt x="36" y="28"/>
                    <a:pt x="36" y="18"/>
                  </a:cubicBezTo>
                  <a:cubicBezTo>
                    <a:pt x="36" y="8"/>
                    <a:pt x="28" y="0"/>
                    <a:pt x="18" y="0"/>
                  </a:cubicBezTo>
                  <a:close/>
                  <a:moveTo>
                    <a:pt x="19" y="25"/>
                  </a:moveTo>
                  <a:cubicBezTo>
                    <a:pt x="15" y="29"/>
                    <a:pt x="15" y="29"/>
                    <a:pt x="15" y="29"/>
                  </a:cubicBezTo>
                  <a:cubicBezTo>
                    <a:pt x="11" y="25"/>
                    <a:pt x="11" y="25"/>
                    <a:pt x="11" y="25"/>
                  </a:cubicBezTo>
                  <a:cubicBezTo>
                    <a:pt x="4" y="18"/>
                    <a:pt x="4" y="18"/>
                    <a:pt x="4" y="18"/>
                  </a:cubicBezTo>
                  <a:cubicBezTo>
                    <a:pt x="8" y="14"/>
                    <a:pt x="8" y="14"/>
                    <a:pt x="8" y="14"/>
                  </a:cubicBezTo>
                  <a:cubicBezTo>
                    <a:pt x="15" y="21"/>
                    <a:pt x="15" y="21"/>
                    <a:pt x="15" y="21"/>
                  </a:cubicBezTo>
                  <a:cubicBezTo>
                    <a:pt x="28" y="8"/>
                    <a:pt x="28" y="8"/>
                    <a:pt x="28" y="8"/>
                  </a:cubicBezTo>
                  <a:cubicBezTo>
                    <a:pt x="32" y="12"/>
                    <a:pt x="32" y="12"/>
                    <a:pt x="32" y="12"/>
                  </a:cubicBezTo>
                  <a:lnTo>
                    <a:pt x="19"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7" name="Freeform 429">
              <a:extLst>
                <a:ext uri="{FF2B5EF4-FFF2-40B4-BE49-F238E27FC236}">
                  <a16:creationId xmlns:a16="http://schemas.microsoft.com/office/drawing/2014/main" id="{551FFA22-1284-F4E0-CEB0-053AEDF9B658}"/>
                </a:ext>
              </a:extLst>
            </p:cNvPr>
            <p:cNvSpPr>
              <a:spLocks noEditPoints="1"/>
            </p:cNvSpPr>
            <p:nvPr/>
          </p:nvSpPr>
          <p:spPr bwMode="auto">
            <a:xfrm>
              <a:off x="5086351" y="1077913"/>
              <a:ext cx="166688" cy="177800"/>
            </a:xfrm>
            <a:custGeom>
              <a:avLst/>
              <a:gdLst>
                <a:gd name="T0" fmla="*/ 48 w 52"/>
                <a:gd name="T1" fmla="*/ 5 h 56"/>
                <a:gd name="T2" fmla="*/ 26 w 52"/>
                <a:gd name="T3" fmla="*/ 0 h 56"/>
                <a:gd name="T4" fmla="*/ 4 w 52"/>
                <a:gd name="T5" fmla="*/ 5 h 56"/>
                <a:gd name="T6" fmla="*/ 0 w 52"/>
                <a:gd name="T7" fmla="*/ 10 h 56"/>
                <a:gd name="T8" fmla="*/ 0 w 52"/>
                <a:gd name="T9" fmla="*/ 46 h 56"/>
                <a:gd name="T10" fmla="*/ 4 w 52"/>
                <a:gd name="T11" fmla="*/ 51 h 56"/>
                <a:gd name="T12" fmla="*/ 24 w 52"/>
                <a:gd name="T13" fmla="*/ 56 h 56"/>
                <a:gd name="T14" fmla="*/ 24 w 52"/>
                <a:gd name="T15" fmla="*/ 52 h 56"/>
                <a:gd name="T16" fmla="*/ 4 w 52"/>
                <a:gd name="T17" fmla="*/ 46 h 56"/>
                <a:gd name="T18" fmla="*/ 4 w 52"/>
                <a:gd name="T19" fmla="*/ 41 h 56"/>
                <a:gd name="T20" fmla="*/ 4 w 52"/>
                <a:gd name="T21" fmla="*/ 39 h 56"/>
                <a:gd name="T22" fmla="*/ 24 w 52"/>
                <a:gd name="T23" fmla="*/ 44 h 56"/>
                <a:gd name="T24" fmla="*/ 24 w 52"/>
                <a:gd name="T25" fmla="*/ 40 h 56"/>
                <a:gd name="T26" fmla="*/ 4 w 52"/>
                <a:gd name="T27" fmla="*/ 34 h 56"/>
                <a:gd name="T28" fmla="*/ 4 w 52"/>
                <a:gd name="T29" fmla="*/ 27 h 56"/>
                <a:gd name="T30" fmla="*/ 24 w 52"/>
                <a:gd name="T31" fmla="*/ 32 h 56"/>
                <a:gd name="T32" fmla="*/ 24 w 52"/>
                <a:gd name="T33" fmla="*/ 28 h 56"/>
                <a:gd name="T34" fmla="*/ 4 w 52"/>
                <a:gd name="T35" fmla="*/ 22 h 56"/>
                <a:gd name="T36" fmla="*/ 4 w 52"/>
                <a:gd name="T37" fmla="*/ 15 h 56"/>
                <a:gd name="T38" fmla="*/ 26 w 52"/>
                <a:gd name="T39" fmla="*/ 20 h 56"/>
                <a:gd name="T40" fmla="*/ 48 w 52"/>
                <a:gd name="T41" fmla="*/ 15 h 56"/>
                <a:gd name="T42" fmla="*/ 48 w 52"/>
                <a:gd name="T43" fmla="*/ 20 h 56"/>
                <a:gd name="T44" fmla="*/ 48 w 52"/>
                <a:gd name="T45" fmla="*/ 22 h 56"/>
                <a:gd name="T46" fmla="*/ 48 w 52"/>
                <a:gd name="T47" fmla="*/ 24 h 56"/>
                <a:gd name="T48" fmla="*/ 52 w 52"/>
                <a:gd name="T49" fmla="*/ 24 h 56"/>
                <a:gd name="T50" fmla="*/ 52 w 52"/>
                <a:gd name="T51" fmla="*/ 10 h 56"/>
                <a:gd name="T52" fmla="*/ 48 w 52"/>
                <a:gd name="T53" fmla="*/ 5 h 56"/>
                <a:gd name="T54" fmla="*/ 26 w 52"/>
                <a:gd name="T55" fmla="*/ 16 h 56"/>
                <a:gd name="T56" fmla="*/ 4 w 52"/>
                <a:gd name="T57" fmla="*/ 10 h 56"/>
                <a:gd name="T58" fmla="*/ 26 w 52"/>
                <a:gd name="T59" fmla="*/ 4 h 56"/>
                <a:gd name="T60" fmla="*/ 48 w 52"/>
                <a:gd name="T61" fmla="*/ 10 h 56"/>
                <a:gd name="T62" fmla="*/ 26 w 52"/>
                <a:gd name="T63" fmla="*/ 1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2" h="56">
                  <a:moveTo>
                    <a:pt x="48" y="5"/>
                  </a:moveTo>
                  <a:cubicBezTo>
                    <a:pt x="43" y="2"/>
                    <a:pt x="35" y="0"/>
                    <a:pt x="26" y="0"/>
                  </a:cubicBezTo>
                  <a:cubicBezTo>
                    <a:pt x="17" y="0"/>
                    <a:pt x="9" y="2"/>
                    <a:pt x="4" y="5"/>
                  </a:cubicBezTo>
                  <a:cubicBezTo>
                    <a:pt x="1" y="6"/>
                    <a:pt x="0" y="8"/>
                    <a:pt x="0" y="10"/>
                  </a:cubicBezTo>
                  <a:cubicBezTo>
                    <a:pt x="0" y="46"/>
                    <a:pt x="0" y="46"/>
                    <a:pt x="0" y="46"/>
                  </a:cubicBezTo>
                  <a:cubicBezTo>
                    <a:pt x="0" y="48"/>
                    <a:pt x="1" y="50"/>
                    <a:pt x="4" y="51"/>
                  </a:cubicBezTo>
                  <a:cubicBezTo>
                    <a:pt x="8" y="54"/>
                    <a:pt x="16" y="56"/>
                    <a:pt x="24" y="56"/>
                  </a:cubicBezTo>
                  <a:cubicBezTo>
                    <a:pt x="24" y="52"/>
                    <a:pt x="24" y="52"/>
                    <a:pt x="24" y="52"/>
                  </a:cubicBezTo>
                  <a:cubicBezTo>
                    <a:pt x="12" y="52"/>
                    <a:pt x="4" y="48"/>
                    <a:pt x="4" y="46"/>
                  </a:cubicBezTo>
                  <a:cubicBezTo>
                    <a:pt x="4" y="41"/>
                    <a:pt x="4" y="41"/>
                    <a:pt x="4" y="41"/>
                  </a:cubicBezTo>
                  <a:cubicBezTo>
                    <a:pt x="4" y="39"/>
                    <a:pt x="4" y="39"/>
                    <a:pt x="4" y="39"/>
                  </a:cubicBezTo>
                  <a:cubicBezTo>
                    <a:pt x="8" y="42"/>
                    <a:pt x="16" y="44"/>
                    <a:pt x="24" y="44"/>
                  </a:cubicBezTo>
                  <a:cubicBezTo>
                    <a:pt x="24" y="40"/>
                    <a:pt x="24" y="40"/>
                    <a:pt x="24" y="40"/>
                  </a:cubicBezTo>
                  <a:cubicBezTo>
                    <a:pt x="12" y="40"/>
                    <a:pt x="4" y="36"/>
                    <a:pt x="4" y="34"/>
                  </a:cubicBezTo>
                  <a:cubicBezTo>
                    <a:pt x="4" y="27"/>
                    <a:pt x="4" y="27"/>
                    <a:pt x="4" y="27"/>
                  </a:cubicBezTo>
                  <a:cubicBezTo>
                    <a:pt x="8" y="30"/>
                    <a:pt x="16" y="32"/>
                    <a:pt x="24" y="32"/>
                  </a:cubicBezTo>
                  <a:cubicBezTo>
                    <a:pt x="24" y="28"/>
                    <a:pt x="24" y="28"/>
                    <a:pt x="24" y="28"/>
                  </a:cubicBezTo>
                  <a:cubicBezTo>
                    <a:pt x="12" y="28"/>
                    <a:pt x="4" y="24"/>
                    <a:pt x="4" y="22"/>
                  </a:cubicBezTo>
                  <a:cubicBezTo>
                    <a:pt x="4" y="15"/>
                    <a:pt x="4" y="15"/>
                    <a:pt x="4" y="15"/>
                  </a:cubicBezTo>
                  <a:cubicBezTo>
                    <a:pt x="9" y="18"/>
                    <a:pt x="17" y="20"/>
                    <a:pt x="26" y="20"/>
                  </a:cubicBezTo>
                  <a:cubicBezTo>
                    <a:pt x="35" y="20"/>
                    <a:pt x="43" y="18"/>
                    <a:pt x="48" y="15"/>
                  </a:cubicBezTo>
                  <a:cubicBezTo>
                    <a:pt x="48" y="20"/>
                    <a:pt x="48" y="20"/>
                    <a:pt x="48" y="20"/>
                  </a:cubicBezTo>
                  <a:cubicBezTo>
                    <a:pt x="48" y="22"/>
                    <a:pt x="48" y="22"/>
                    <a:pt x="48" y="22"/>
                  </a:cubicBezTo>
                  <a:cubicBezTo>
                    <a:pt x="48" y="24"/>
                    <a:pt x="48" y="24"/>
                    <a:pt x="48" y="24"/>
                  </a:cubicBezTo>
                  <a:cubicBezTo>
                    <a:pt x="52" y="24"/>
                    <a:pt x="52" y="24"/>
                    <a:pt x="52" y="24"/>
                  </a:cubicBezTo>
                  <a:cubicBezTo>
                    <a:pt x="52" y="10"/>
                    <a:pt x="52" y="10"/>
                    <a:pt x="52" y="10"/>
                  </a:cubicBezTo>
                  <a:cubicBezTo>
                    <a:pt x="52" y="8"/>
                    <a:pt x="51" y="6"/>
                    <a:pt x="48" y="5"/>
                  </a:cubicBezTo>
                  <a:close/>
                  <a:moveTo>
                    <a:pt x="26" y="16"/>
                  </a:moveTo>
                  <a:cubicBezTo>
                    <a:pt x="12" y="16"/>
                    <a:pt x="4" y="12"/>
                    <a:pt x="4" y="10"/>
                  </a:cubicBezTo>
                  <a:cubicBezTo>
                    <a:pt x="4" y="8"/>
                    <a:pt x="12" y="4"/>
                    <a:pt x="26" y="4"/>
                  </a:cubicBezTo>
                  <a:cubicBezTo>
                    <a:pt x="40" y="4"/>
                    <a:pt x="48" y="8"/>
                    <a:pt x="48" y="10"/>
                  </a:cubicBezTo>
                  <a:cubicBezTo>
                    <a:pt x="48" y="12"/>
                    <a:pt x="40" y="16"/>
                    <a:pt x="26"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8" name="Group 9976">
            <a:extLst>
              <a:ext uri="{FF2B5EF4-FFF2-40B4-BE49-F238E27FC236}">
                <a16:creationId xmlns:a16="http://schemas.microsoft.com/office/drawing/2014/main" id="{2E8AD217-3238-1929-7CC6-5B6A686A2822}"/>
              </a:ext>
            </a:extLst>
          </p:cNvPr>
          <p:cNvGrpSpPr>
            <a:grpSpLocks noChangeAspect="1"/>
          </p:cNvGrpSpPr>
          <p:nvPr userDrawn="1"/>
        </p:nvGrpSpPr>
        <p:grpSpPr>
          <a:xfrm>
            <a:off x="1797408" y="3848527"/>
            <a:ext cx="114300" cy="293511"/>
            <a:chOff x="7121526" y="1077913"/>
            <a:chExt cx="203200" cy="203200"/>
          </a:xfrm>
          <a:solidFill>
            <a:srgbClr val="0019B0"/>
          </a:solidFill>
        </p:grpSpPr>
        <p:sp>
          <p:nvSpPr>
            <p:cNvPr id="39" name="Freeform 438">
              <a:extLst>
                <a:ext uri="{FF2B5EF4-FFF2-40B4-BE49-F238E27FC236}">
                  <a16:creationId xmlns:a16="http://schemas.microsoft.com/office/drawing/2014/main" id="{A0B3A605-4C2A-2F3D-8687-C0E7B23C144B}"/>
                </a:ext>
              </a:extLst>
            </p:cNvPr>
            <p:cNvSpPr>
              <a:spLocks/>
            </p:cNvSpPr>
            <p:nvPr/>
          </p:nvSpPr>
          <p:spPr bwMode="auto">
            <a:xfrm>
              <a:off x="7223126" y="1179513"/>
              <a:ext cx="101600" cy="101600"/>
            </a:xfrm>
            <a:custGeom>
              <a:avLst/>
              <a:gdLst>
                <a:gd name="T0" fmla="*/ 48 w 64"/>
                <a:gd name="T1" fmla="*/ 32 h 64"/>
                <a:gd name="T2" fmla="*/ 48 w 64"/>
                <a:gd name="T3" fmla="*/ 0 h 64"/>
                <a:gd name="T4" fmla="*/ 16 w 64"/>
                <a:gd name="T5" fmla="*/ 0 h 64"/>
                <a:gd name="T6" fmla="*/ 16 w 64"/>
                <a:gd name="T7" fmla="*/ 32 h 64"/>
                <a:gd name="T8" fmla="*/ 0 w 64"/>
                <a:gd name="T9" fmla="*/ 32 h 64"/>
                <a:gd name="T10" fmla="*/ 32 w 64"/>
                <a:gd name="T11" fmla="*/ 64 h 64"/>
                <a:gd name="T12" fmla="*/ 64 w 64"/>
                <a:gd name="T13" fmla="*/ 32 h 64"/>
                <a:gd name="T14" fmla="*/ 48 w 64"/>
                <a:gd name="T15" fmla="*/ 32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4">
                  <a:moveTo>
                    <a:pt x="48" y="32"/>
                  </a:moveTo>
                  <a:lnTo>
                    <a:pt x="48" y="0"/>
                  </a:lnTo>
                  <a:lnTo>
                    <a:pt x="16" y="0"/>
                  </a:lnTo>
                  <a:lnTo>
                    <a:pt x="16" y="32"/>
                  </a:lnTo>
                  <a:lnTo>
                    <a:pt x="0" y="32"/>
                  </a:lnTo>
                  <a:lnTo>
                    <a:pt x="32" y="64"/>
                  </a:lnTo>
                  <a:lnTo>
                    <a:pt x="64" y="32"/>
                  </a:lnTo>
                  <a:lnTo>
                    <a:pt x="4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 name="Freeform 439">
              <a:extLst>
                <a:ext uri="{FF2B5EF4-FFF2-40B4-BE49-F238E27FC236}">
                  <a16:creationId xmlns:a16="http://schemas.microsoft.com/office/drawing/2014/main" id="{CCF341E0-19C9-1F36-4E89-6D017EC0396A}"/>
                </a:ext>
              </a:extLst>
            </p:cNvPr>
            <p:cNvSpPr>
              <a:spLocks noEditPoints="1"/>
            </p:cNvSpPr>
            <p:nvPr/>
          </p:nvSpPr>
          <p:spPr bwMode="auto">
            <a:xfrm>
              <a:off x="7121526" y="1077913"/>
              <a:ext cx="165100" cy="177800"/>
            </a:xfrm>
            <a:custGeom>
              <a:avLst/>
              <a:gdLst>
                <a:gd name="T0" fmla="*/ 4 w 52"/>
                <a:gd name="T1" fmla="*/ 22 h 56"/>
                <a:gd name="T2" fmla="*/ 4 w 52"/>
                <a:gd name="T3" fmla="*/ 15 h 56"/>
                <a:gd name="T4" fmla="*/ 26 w 52"/>
                <a:gd name="T5" fmla="*/ 20 h 56"/>
                <a:gd name="T6" fmla="*/ 48 w 52"/>
                <a:gd name="T7" fmla="*/ 15 h 56"/>
                <a:gd name="T8" fmla="*/ 48 w 52"/>
                <a:gd name="T9" fmla="*/ 26 h 56"/>
                <a:gd name="T10" fmla="*/ 52 w 52"/>
                <a:gd name="T11" fmla="*/ 26 h 56"/>
                <a:gd name="T12" fmla="*/ 52 w 52"/>
                <a:gd name="T13" fmla="*/ 10 h 56"/>
                <a:gd name="T14" fmla="*/ 48 w 52"/>
                <a:gd name="T15" fmla="*/ 5 h 56"/>
                <a:gd name="T16" fmla="*/ 26 w 52"/>
                <a:gd name="T17" fmla="*/ 0 h 56"/>
                <a:gd name="T18" fmla="*/ 4 w 52"/>
                <a:gd name="T19" fmla="*/ 5 h 56"/>
                <a:gd name="T20" fmla="*/ 0 w 52"/>
                <a:gd name="T21" fmla="*/ 10 h 56"/>
                <a:gd name="T22" fmla="*/ 0 w 52"/>
                <a:gd name="T23" fmla="*/ 46 h 56"/>
                <a:gd name="T24" fmla="*/ 4 w 52"/>
                <a:gd name="T25" fmla="*/ 51 h 56"/>
                <a:gd name="T26" fmla="*/ 26 w 52"/>
                <a:gd name="T27" fmla="*/ 56 h 56"/>
                <a:gd name="T28" fmla="*/ 28 w 52"/>
                <a:gd name="T29" fmla="*/ 56 h 56"/>
                <a:gd name="T30" fmla="*/ 28 w 52"/>
                <a:gd name="T31" fmla="*/ 52 h 56"/>
                <a:gd name="T32" fmla="*/ 26 w 52"/>
                <a:gd name="T33" fmla="*/ 52 h 56"/>
                <a:gd name="T34" fmla="*/ 4 w 52"/>
                <a:gd name="T35" fmla="*/ 46 h 56"/>
                <a:gd name="T36" fmla="*/ 4 w 52"/>
                <a:gd name="T37" fmla="*/ 39 h 56"/>
                <a:gd name="T38" fmla="*/ 26 w 52"/>
                <a:gd name="T39" fmla="*/ 44 h 56"/>
                <a:gd name="T40" fmla="*/ 28 w 52"/>
                <a:gd name="T41" fmla="*/ 44 h 56"/>
                <a:gd name="T42" fmla="*/ 28 w 52"/>
                <a:gd name="T43" fmla="*/ 40 h 56"/>
                <a:gd name="T44" fmla="*/ 26 w 52"/>
                <a:gd name="T45" fmla="*/ 40 h 56"/>
                <a:gd name="T46" fmla="*/ 4 w 52"/>
                <a:gd name="T47" fmla="*/ 34 h 56"/>
                <a:gd name="T48" fmla="*/ 4 w 52"/>
                <a:gd name="T49" fmla="*/ 27 h 56"/>
                <a:gd name="T50" fmla="*/ 26 w 52"/>
                <a:gd name="T51" fmla="*/ 32 h 56"/>
                <a:gd name="T52" fmla="*/ 28 w 52"/>
                <a:gd name="T53" fmla="*/ 32 h 56"/>
                <a:gd name="T54" fmla="*/ 28 w 52"/>
                <a:gd name="T55" fmla="*/ 28 h 56"/>
                <a:gd name="T56" fmla="*/ 26 w 52"/>
                <a:gd name="T57" fmla="*/ 28 h 56"/>
                <a:gd name="T58" fmla="*/ 4 w 52"/>
                <a:gd name="T59" fmla="*/ 22 h 56"/>
                <a:gd name="T60" fmla="*/ 26 w 52"/>
                <a:gd name="T61" fmla="*/ 4 h 56"/>
                <a:gd name="T62" fmla="*/ 48 w 52"/>
                <a:gd name="T63" fmla="*/ 10 h 56"/>
                <a:gd name="T64" fmla="*/ 26 w 52"/>
                <a:gd name="T65" fmla="*/ 16 h 56"/>
                <a:gd name="T66" fmla="*/ 4 w 52"/>
                <a:gd name="T67" fmla="*/ 10 h 56"/>
                <a:gd name="T68" fmla="*/ 26 w 52"/>
                <a:gd name="T69"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2" h="56">
                  <a:moveTo>
                    <a:pt x="4" y="22"/>
                  </a:moveTo>
                  <a:cubicBezTo>
                    <a:pt x="4" y="15"/>
                    <a:pt x="4" y="15"/>
                    <a:pt x="4" y="15"/>
                  </a:cubicBezTo>
                  <a:cubicBezTo>
                    <a:pt x="9" y="18"/>
                    <a:pt x="17" y="20"/>
                    <a:pt x="26" y="20"/>
                  </a:cubicBezTo>
                  <a:cubicBezTo>
                    <a:pt x="36" y="20"/>
                    <a:pt x="44" y="18"/>
                    <a:pt x="48" y="15"/>
                  </a:cubicBezTo>
                  <a:cubicBezTo>
                    <a:pt x="48" y="26"/>
                    <a:pt x="48" y="26"/>
                    <a:pt x="48" y="26"/>
                  </a:cubicBezTo>
                  <a:cubicBezTo>
                    <a:pt x="52" y="26"/>
                    <a:pt x="52" y="26"/>
                    <a:pt x="52" y="26"/>
                  </a:cubicBezTo>
                  <a:cubicBezTo>
                    <a:pt x="52" y="10"/>
                    <a:pt x="52" y="10"/>
                    <a:pt x="52" y="10"/>
                  </a:cubicBezTo>
                  <a:cubicBezTo>
                    <a:pt x="52" y="8"/>
                    <a:pt x="51" y="6"/>
                    <a:pt x="48" y="5"/>
                  </a:cubicBezTo>
                  <a:cubicBezTo>
                    <a:pt x="44" y="2"/>
                    <a:pt x="36" y="0"/>
                    <a:pt x="26" y="0"/>
                  </a:cubicBezTo>
                  <a:cubicBezTo>
                    <a:pt x="17" y="0"/>
                    <a:pt x="9" y="2"/>
                    <a:pt x="4" y="5"/>
                  </a:cubicBezTo>
                  <a:cubicBezTo>
                    <a:pt x="2" y="6"/>
                    <a:pt x="0" y="8"/>
                    <a:pt x="0" y="10"/>
                  </a:cubicBezTo>
                  <a:cubicBezTo>
                    <a:pt x="0" y="46"/>
                    <a:pt x="0" y="46"/>
                    <a:pt x="0" y="46"/>
                  </a:cubicBezTo>
                  <a:cubicBezTo>
                    <a:pt x="0" y="48"/>
                    <a:pt x="2" y="50"/>
                    <a:pt x="4" y="51"/>
                  </a:cubicBezTo>
                  <a:cubicBezTo>
                    <a:pt x="9" y="54"/>
                    <a:pt x="17" y="56"/>
                    <a:pt x="26" y="56"/>
                  </a:cubicBezTo>
                  <a:cubicBezTo>
                    <a:pt x="27" y="56"/>
                    <a:pt x="28" y="56"/>
                    <a:pt x="28" y="56"/>
                  </a:cubicBezTo>
                  <a:cubicBezTo>
                    <a:pt x="28" y="52"/>
                    <a:pt x="28" y="52"/>
                    <a:pt x="28" y="52"/>
                  </a:cubicBezTo>
                  <a:cubicBezTo>
                    <a:pt x="28" y="52"/>
                    <a:pt x="27" y="52"/>
                    <a:pt x="26" y="52"/>
                  </a:cubicBezTo>
                  <a:cubicBezTo>
                    <a:pt x="13" y="52"/>
                    <a:pt x="5" y="48"/>
                    <a:pt x="4" y="46"/>
                  </a:cubicBezTo>
                  <a:cubicBezTo>
                    <a:pt x="4" y="39"/>
                    <a:pt x="4" y="39"/>
                    <a:pt x="4" y="39"/>
                  </a:cubicBezTo>
                  <a:cubicBezTo>
                    <a:pt x="9" y="42"/>
                    <a:pt x="17" y="44"/>
                    <a:pt x="26" y="44"/>
                  </a:cubicBezTo>
                  <a:cubicBezTo>
                    <a:pt x="27" y="44"/>
                    <a:pt x="28" y="44"/>
                    <a:pt x="28" y="44"/>
                  </a:cubicBezTo>
                  <a:cubicBezTo>
                    <a:pt x="28" y="40"/>
                    <a:pt x="28" y="40"/>
                    <a:pt x="28" y="40"/>
                  </a:cubicBezTo>
                  <a:cubicBezTo>
                    <a:pt x="28" y="40"/>
                    <a:pt x="27" y="40"/>
                    <a:pt x="26" y="40"/>
                  </a:cubicBezTo>
                  <a:cubicBezTo>
                    <a:pt x="13" y="40"/>
                    <a:pt x="5" y="36"/>
                    <a:pt x="4" y="34"/>
                  </a:cubicBezTo>
                  <a:cubicBezTo>
                    <a:pt x="4" y="27"/>
                    <a:pt x="4" y="27"/>
                    <a:pt x="4" y="27"/>
                  </a:cubicBezTo>
                  <a:cubicBezTo>
                    <a:pt x="9" y="30"/>
                    <a:pt x="17" y="32"/>
                    <a:pt x="26" y="32"/>
                  </a:cubicBezTo>
                  <a:cubicBezTo>
                    <a:pt x="27" y="32"/>
                    <a:pt x="28" y="32"/>
                    <a:pt x="28" y="32"/>
                  </a:cubicBezTo>
                  <a:cubicBezTo>
                    <a:pt x="28" y="28"/>
                    <a:pt x="28" y="28"/>
                    <a:pt x="28" y="28"/>
                  </a:cubicBezTo>
                  <a:cubicBezTo>
                    <a:pt x="28" y="28"/>
                    <a:pt x="27" y="28"/>
                    <a:pt x="26" y="28"/>
                  </a:cubicBezTo>
                  <a:cubicBezTo>
                    <a:pt x="13" y="28"/>
                    <a:pt x="5" y="24"/>
                    <a:pt x="4" y="22"/>
                  </a:cubicBezTo>
                  <a:close/>
                  <a:moveTo>
                    <a:pt x="26" y="4"/>
                  </a:moveTo>
                  <a:cubicBezTo>
                    <a:pt x="40" y="4"/>
                    <a:pt x="48" y="8"/>
                    <a:pt x="48" y="10"/>
                  </a:cubicBezTo>
                  <a:cubicBezTo>
                    <a:pt x="48" y="12"/>
                    <a:pt x="40" y="16"/>
                    <a:pt x="26" y="16"/>
                  </a:cubicBezTo>
                  <a:cubicBezTo>
                    <a:pt x="13" y="16"/>
                    <a:pt x="5" y="12"/>
                    <a:pt x="4" y="10"/>
                  </a:cubicBezTo>
                  <a:cubicBezTo>
                    <a:pt x="5" y="8"/>
                    <a:pt x="13" y="4"/>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1" name="Group 9977">
            <a:extLst>
              <a:ext uri="{FF2B5EF4-FFF2-40B4-BE49-F238E27FC236}">
                <a16:creationId xmlns:a16="http://schemas.microsoft.com/office/drawing/2014/main" id="{C2CC4E4D-BA42-753F-8F47-61AFA324C506}"/>
              </a:ext>
            </a:extLst>
          </p:cNvPr>
          <p:cNvGrpSpPr>
            <a:grpSpLocks noChangeAspect="1"/>
          </p:cNvGrpSpPr>
          <p:nvPr userDrawn="1"/>
        </p:nvGrpSpPr>
        <p:grpSpPr>
          <a:xfrm>
            <a:off x="2053280" y="3848527"/>
            <a:ext cx="107156" cy="293511"/>
            <a:chOff x="7527926" y="1077913"/>
            <a:chExt cx="190500" cy="203200"/>
          </a:xfrm>
          <a:solidFill>
            <a:srgbClr val="0019B0"/>
          </a:solidFill>
        </p:grpSpPr>
        <p:sp>
          <p:nvSpPr>
            <p:cNvPr id="42" name="Freeform 442">
              <a:extLst>
                <a:ext uri="{FF2B5EF4-FFF2-40B4-BE49-F238E27FC236}">
                  <a16:creationId xmlns:a16="http://schemas.microsoft.com/office/drawing/2014/main" id="{5378D101-0C86-87DA-7476-BE83EC630F84}"/>
                </a:ext>
              </a:extLst>
            </p:cNvPr>
            <p:cNvSpPr>
              <a:spLocks/>
            </p:cNvSpPr>
            <p:nvPr/>
          </p:nvSpPr>
          <p:spPr bwMode="auto">
            <a:xfrm>
              <a:off x="7616826" y="1179513"/>
              <a:ext cx="101600" cy="101600"/>
            </a:xfrm>
            <a:custGeom>
              <a:avLst/>
              <a:gdLst>
                <a:gd name="T0" fmla="*/ 32 w 64"/>
                <a:gd name="T1" fmla="*/ 0 h 64"/>
                <a:gd name="T2" fmla="*/ 0 w 64"/>
                <a:gd name="T3" fmla="*/ 32 h 64"/>
                <a:gd name="T4" fmla="*/ 16 w 64"/>
                <a:gd name="T5" fmla="*/ 32 h 64"/>
                <a:gd name="T6" fmla="*/ 16 w 64"/>
                <a:gd name="T7" fmla="*/ 64 h 64"/>
                <a:gd name="T8" fmla="*/ 48 w 64"/>
                <a:gd name="T9" fmla="*/ 64 h 64"/>
                <a:gd name="T10" fmla="*/ 48 w 64"/>
                <a:gd name="T11" fmla="*/ 32 h 64"/>
                <a:gd name="T12" fmla="*/ 64 w 64"/>
                <a:gd name="T13" fmla="*/ 32 h 64"/>
                <a:gd name="T14" fmla="*/ 32 w 64"/>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4">
                  <a:moveTo>
                    <a:pt x="32" y="0"/>
                  </a:moveTo>
                  <a:lnTo>
                    <a:pt x="0" y="32"/>
                  </a:lnTo>
                  <a:lnTo>
                    <a:pt x="16" y="32"/>
                  </a:lnTo>
                  <a:lnTo>
                    <a:pt x="16" y="64"/>
                  </a:lnTo>
                  <a:lnTo>
                    <a:pt x="48" y="64"/>
                  </a:lnTo>
                  <a:lnTo>
                    <a:pt x="48" y="32"/>
                  </a:lnTo>
                  <a:lnTo>
                    <a:pt x="64" y="32"/>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 name="Freeform 443">
              <a:extLst>
                <a:ext uri="{FF2B5EF4-FFF2-40B4-BE49-F238E27FC236}">
                  <a16:creationId xmlns:a16="http://schemas.microsoft.com/office/drawing/2014/main" id="{53F47793-FE89-289D-21AA-E8773BE8184E}"/>
                </a:ext>
              </a:extLst>
            </p:cNvPr>
            <p:cNvSpPr>
              <a:spLocks noEditPoints="1"/>
            </p:cNvSpPr>
            <p:nvPr/>
          </p:nvSpPr>
          <p:spPr bwMode="auto">
            <a:xfrm>
              <a:off x="7527926" y="1077913"/>
              <a:ext cx="165100" cy="177800"/>
            </a:xfrm>
            <a:custGeom>
              <a:avLst/>
              <a:gdLst>
                <a:gd name="T0" fmla="*/ 4 w 52"/>
                <a:gd name="T1" fmla="*/ 46 h 56"/>
                <a:gd name="T2" fmla="*/ 4 w 52"/>
                <a:gd name="T3" fmla="*/ 39 h 56"/>
                <a:gd name="T4" fmla="*/ 24 w 52"/>
                <a:gd name="T5" fmla="*/ 44 h 56"/>
                <a:gd name="T6" fmla="*/ 24 w 52"/>
                <a:gd name="T7" fmla="*/ 40 h 56"/>
                <a:gd name="T8" fmla="*/ 4 w 52"/>
                <a:gd name="T9" fmla="*/ 34 h 56"/>
                <a:gd name="T10" fmla="*/ 4 w 52"/>
                <a:gd name="T11" fmla="*/ 27 h 56"/>
                <a:gd name="T12" fmla="*/ 26 w 52"/>
                <a:gd name="T13" fmla="*/ 32 h 56"/>
                <a:gd name="T14" fmla="*/ 28 w 52"/>
                <a:gd name="T15" fmla="*/ 32 h 56"/>
                <a:gd name="T16" fmla="*/ 28 w 52"/>
                <a:gd name="T17" fmla="*/ 28 h 56"/>
                <a:gd name="T18" fmla="*/ 26 w 52"/>
                <a:gd name="T19" fmla="*/ 28 h 56"/>
                <a:gd name="T20" fmla="*/ 4 w 52"/>
                <a:gd name="T21" fmla="*/ 22 h 56"/>
                <a:gd name="T22" fmla="*/ 4 w 52"/>
                <a:gd name="T23" fmla="*/ 15 h 56"/>
                <a:gd name="T24" fmla="*/ 26 w 52"/>
                <a:gd name="T25" fmla="*/ 20 h 56"/>
                <a:gd name="T26" fmla="*/ 48 w 52"/>
                <a:gd name="T27" fmla="*/ 15 h 56"/>
                <a:gd name="T28" fmla="*/ 48 w 52"/>
                <a:gd name="T29" fmla="*/ 26 h 56"/>
                <a:gd name="T30" fmla="*/ 52 w 52"/>
                <a:gd name="T31" fmla="*/ 26 h 56"/>
                <a:gd name="T32" fmla="*/ 52 w 52"/>
                <a:gd name="T33" fmla="*/ 10 h 56"/>
                <a:gd name="T34" fmla="*/ 48 w 52"/>
                <a:gd name="T35" fmla="*/ 5 h 56"/>
                <a:gd name="T36" fmla="*/ 26 w 52"/>
                <a:gd name="T37" fmla="*/ 0 h 56"/>
                <a:gd name="T38" fmla="*/ 4 w 52"/>
                <a:gd name="T39" fmla="*/ 5 h 56"/>
                <a:gd name="T40" fmla="*/ 0 w 52"/>
                <a:gd name="T41" fmla="*/ 10 h 56"/>
                <a:gd name="T42" fmla="*/ 0 w 52"/>
                <a:gd name="T43" fmla="*/ 46 h 56"/>
                <a:gd name="T44" fmla="*/ 4 w 52"/>
                <a:gd name="T45" fmla="*/ 51 h 56"/>
                <a:gd name="T46" fmla="*/ 26 w 52"/>
                <a:gd name="T47" fmla="*/ 56 h 56"/>
                <a:gd name="T48" fmla="*/ 28 w 52"/>
                <a:gd name="T49" fmla="*/ 56 h 56"/>
                <a:gd name="T50" fmla="*/ 28 w 52"/>
                <a:gd name="T51" fmla="*/ 52 h 56"/>
                <a:gd name="T52" fmla="*/ 26 w 52"/>
                <a:gd name="T53" fmla="*/ 52 h 56"/>
                <a:gd name="T54" fmla="*/ 4 w 52"/>
                <a:gd name="T55" fmla="*/ 46 h 56"/>
                <a:gd name="T56" fmla="*/ 26 w 52"/>
                <a:gd name="T57" fmla="*/ 4 h 56"/>
                <a:gd name="T58" fmla="*/ 48 w 52"/>
                <a:gd name="T59" fmla="*/ 10 h 56"/>
                <a:gd name="T60" fmla="*/ 26 w 52"/>
                <a:gd name="T61" fmla="*/ 16 h 56"/>
                <a:gd name="T62" fmla="*/ 4 w 52"/>
                <a:gd name="T63" fmla="*/ 10 h 56"/>
                <a:gd name="T64" fmla="*/ 26 w 52"/>
                <a:gd name="T65"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56">
                  <a:moveTo>
                    <a:pt x="4" y="46"/>
                  </a:moveTo>
                  <a:cubicBezTo>
                    <a:pt x="4" y="39"/>
                    <a:pt x="4" y="39"/>
                    <a:pt x="4" y="39"/>
                  </a:cubicBezTo>
                  <a:cubicBezTo>
                    <a:pt x="9" y="42"/>
                    <a:pt x="16" y="44"/>
                    <a:pt x="24" y="44"/>
                  </a:cubicBezTo>
                  <a:cubicBezTo>
                    <a:pt x="24" y="40"/>
                    <a:pt x="24" y="40"/>
                    <a:pt x="24" y="40"/>
                  </a:cubicBezTo>
                  <a:cubicBezTo>
                    <a:pt x="12" y="40"/>
                    <a:pt x="5" y="36"/>
                    <a:pt x="4" y="34"/>
                  </a:cubicBezTo>
                  <a:cubicBezTo>
                    <a:pt x="4" y="27"/>
                    <a:pt x="4" y="27"/>
                    <a:pt x="4" y="27"/>
                  </a:cubicBezTo>
                  <a:cubicBezTo>
                    <a:pt x="9" y="30"/>
                    <a:pt x="17" y="32"/>
                    <a:pt x="26" y="32"/>
                  </a:cubicBezTo>
                  <a:cubicBezTo>
                    <a:pt x="27" y="32"/>
                    <a:pt x="28" y="32"/>
                    <a:pt x="28" y="32"/>
                  </a:cubicBezTo>
                  <a:cubicBezTo>
                    <a:pt x="28" y="28"/>
                    <a:pt x="28" y="28"/>
                    <a:pt x="28" y="28"/>
                  </a:cubicBezTo>
                  <a:cubicBezTo>
                    <a:pt x="28" y="28"/>
                    <a:pt x="27" y="28"/>
                    <a:pt x="26" y="28"/>
                  </a:cubicBezTo>
                  <a:cubicBezTo>
                    <a:pt x="13" y="28"/>
                    <a:pt x="5" y="24"/>
                    <a:pt x="4" y="22"/>
                  </a:cubicBezTo>
                  <a:cubicBezTo>
                    <a:pt x="4" y="15"/>
                    <a:pt x="4" y="15"/>
                    <a:pt x="4" y="15"/>
                  </a:cubicBezTo>
                  <a:cubicBezTo>
                    <a:pt x="9" y="18"/>
                    <a:pt x="17" y="20"/>
                    <a:pt x="26" y="20"/>
                  </a:cubicBezTo>
                  <a:cubicBezTo>
                    <a:pt x="36" y="20"/>
                    <a:pt x="44" y="18"/>
                    <a:pt x="48" y="15"/>
                  </a:cubicBezTo>
                  <a:cubicBezTo>
                    <a:pt x="48" y="26"/>
                    <a:pt x="48" y="26"/>
                    <a:pt x="48" y="26"/>
                  </a:cubicBezTo>
                  <a:cubicBezTo>
                    <a:pt x="52" y="26"/>
                    <a:pt x="52" y="26"/>
                    <a:pt x="52" y="26"/>
                  </a:cubicBezTo>
                  <a:cubicBezTo>
                    <a:pt x="52" y="10"/>
                    <a:pt x="52" y="10"/>
                    <a:pt x="52" y="10"/>
                  </a:cubicBezTo>
                  <a:cubicBezTo>
                    <a:pt x="52" y="8"/>
                    <a:pt x="51" y="6"/>
                    <a:pt x="48" y="5"/>
                  </a:cubicBezTo>
                  <a:cubicBezTo>
                    <a:pt x="44" y="2"/>
                    <a:pt x="36" y="0"/>
                    <a:pt x="26" y="0"/>
                  </a:cubicBezTo>
                  <a:cubicBezTo>
                    <a:pt x="17" y="0"/>
                    <a:pt x="9" y="2"/>
                    <a:pt x="4" y="5"/>
                  </a:cubicBezTo>
                  <a:cubicBezTo>
                    <a:pt x="2" y="6"/>
                    <a:pt x="0" y="8"/>
                    <a:pt x="0" y="10"/>
                  </a:cubicBezTo>
                  <a:cubicBezTo>
                    <a:pt x="0" y="46"/>
                    <a:pt x="0" y="46"/>
                    <a:pt x="0" y="46"/>
                  </a:cubicBezTo>
                  <a:cubicBezTo>
                    <a:pt x="0" y="48"/>
                    <a:pt x="2" y="50"/>
                    <a:pt x="4" y="51"/>
                  </a:cubicBezTo>
                  <a:cubicBezTo>
                    <a:pt x="9" y="54"/>
                    <a:pt x="17" y="56"/>
                    <a:pt x="26" y="56"/>
                  </a:cubicBezTo>
                  <a:cubicBezTo>
                    <a:pt x="27" y="56"/>
                    <a:pt x="28" y="56"/>
                    <a:pt x="28" y="56"/>
                  </a:cubicBezTo>
                  <a:cubicBezTo>
                    <a:pt x="28" y="52"/>
                    <a:pt x="28" y="52"/>
                    <a:pt x="28" y="52"/>
                  </a:cubicBezTo>
                  <a:cubicBezTo>
                    <a:pt x="28" y="52"/>
                    <a:pt x="27" y="52"/>
                    <a:pt x="26" y="52"/>
                  </a:cubicBezTo>
                  <a:cubicBezTo>
                    <a:pt x="13" y="52"/>
                    <a:pt x="5" y="48"/>
                    <a:pt x="4" y="46"/>
                  </a:cubicBezTo>
                  <a:close/>
                  <a:moveTo>
                    <a:pt x="26" y="4"/>
                  </a:moveTo>
                  <a:cubicBezTo>
                    <a:pt x="40" y="4"/>
                    <a:pt x="48" y="8"/>
                    <a:pt x="48" y="10"/>
                  </a:cubicBezTo>
                  <a:cubicBezTo>
                    <a:pt x="48" y="12"/>
                    <a:pt x="40" y="16"/>
                    <a:pt x="26" y="16"/>
                  </a:cubicBezTo>
                  <a:cubicBezTo>
                    <a:pt x="13" y="16"/>
                    <a:pt x="5" y="12"/>
                    <a:pt x="4" y="10"/>
                  </a:cubicBezTo>
                  <a:cubicBezTo>
                    <a:pt x="5" y="8"/>
                    <a:pt x="13" y="4"/>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4" name="Group 9968">
            <a:extLst>
              <a:ext uri="{FF2B5EF4-FFF2-40B4-BE49-F238E27FC236}">
                <a16:creationId xmlns:a16="http://schemas.microsoft.com/office/drawing/2014/main" id="{5B394750-DF4F-D8D5-BA88-7C604E82A0EB}"/>
              </a:ext>
            </a:extLst>
          </p:cNvPr>
          <p:cNvGrpSpPr>
            <a:grpSpLocks noChangeAspect="1"/>
          </p:cNvGrpSpPr>
          <p:nvPr userDrawn="1"/>
        </p:nvGrpSpPr>
        <p:grpSpPr>
          <a:xfrm>
            <a:off x="297805" y="3853113"/>
            <a:ext cx="107156" cy="284339"/>
            <a:chOff x="2649538" y="1489075"/>
            <a:chExt cx="190500" cy="196850"/>
          </a:xfrm>
          <a:solidFill>
            <a:srgbClr val="0019B0"/>
          </a:solidFill>
        </p:grpSpPr>
        <p:sp>
          <p:nvSpPr>
            <p:cNvPr id="45" name="Freeform 460">
              <a:extLst>
                <a:ext uri="{FF2B5EF4-FFF2-40B4-BE49-F238E27FC236}">
                  <a16:creationId xmlns:a16="http://schemas.microsoft.com/office/drawing/2014/main" id="{25D57AD6-4E09-1E18-9DBB-1396657CBABA}"/>
                </a:ext>
              </a:extLst>
            </p:cNvPr>
            <p:cNvSpPr>
              <a:spLocks/>
            </p:cNvSpPr>
            <p:nvPr/>
          </p:nvSpPr>
          <p:spPr bwMode="auto">
            <a:xfrm>
              <a:off x="2649538" y="1489075"/>
              <a:ext cx="190500" cy="95250"/>
            </a:xfrm>
            <a:custGeom>
              <a:avLst/>
              <a:gdLst>
                <a:gd name="T0" fmla="*/ 5 w 60"/>
                <a:gd name="T1" fmla="*/ 23 h 30"/>
                <a:gd name="T2" fmla="*/ 12 w 60"/>
                <a:gd name="T3" fmla="*/ 27 h 30"/>
                <a:gd name="T4" fmla="*/ 30 w 60"/>
                <a:gd name="T5" fmla="*/ 30 h 30"/>
                <a:gd name="T6" fmla="*/ 48 w 60"/>
                <a:gd name="T7" fmla="*/ 27 h 30"/>
                <a:gd name="T8" fmla="*/ 55 w 60"/>
                <a:gd name="T9" fmla="*/ 23 h 30"/>
                <a:gd name="T10" fmla="*/ 59 w 60"/>
                <a:gd name="T11" fmla="*/ 19 h 30"/>
                <a:gd name="T12" fmla="*/ 60 w 60"/>
                <a:gd name="T13" fmla="*/ 15 h 30"/>
                <a:gd name="T14" fmla="*/ 30 w 60"/>
                <a:gd name="T15" fmla="*/ 0 h 30"/>
                <a:gd name="T16" fmla="*/ 0 w 60"/>
                <a:gd name="T17" fmla="*/ 15 h 30"/>
                <a:gd name="T18" fmla="*/ 1 w 60"/>
                <a:gd name="T19" fmla="*/ 19 h 30"/>
                <a:gd name="T20" fmla="*/ 5 w 60"/>
                <a:gd name="T21"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30">
                  <a:moveTo>
                    <a:pt x="5" y="23"/>
                  </a:moveTo>
                  <a:cubicBezTo>
                    <a:pt x="7" y="24"/>
                    <a:pt x="9" y="26"/>
                    <a:pt x="12" y="27"/>
                  </a:cubicBezTo>
                  <a:cubicBezTo>
                    <a:pt x="17" y="29"/>
                    <a:pt x="23" y="30"/>
                    <a:pt x="30" y="30"/>
                  </a:cubicBezTo>
                  <a:cubicBezTo>
                    <a:pt x="37" y="30"/>
                    <a:pt x="43" y="29"/>
                    <a:pt x="48" y="27"/>
                  </a:cubicBezTo>
                  <a:cubicBezTo>
                    <a:pt x="51" y="26"/>
                    <a:pt x="53" y="24"/>
                    <a:pt x="55" y="23"/>
                  </a:cubicBezTo>
                  <a:cubicBezTo>
                    <a:pt x="57" y="21"/>
                    <a:pt x="58" y="20"/>
                    <a:pt x="59" y="19"/>
                  </a:cubicBezTo>
                  <a:cubicBezTo>
                    <a:pt x="60" y="17"/>
                    <a:pt x="60" y="16"/>
                    <a:pt x="60" y="15"/>
                  </a:cubicBezTo>
                  <a:cubicBezTo>
                    <a:pt x="60" y="6"/>
                    <a:pt x="47" y="0"/>
                    <a:pt x="30" y="0"/>
                  </a:cubicBezTo>
                  <a:cubicBezTo>
                    <a:pt x="13" y="0"/>
                    <a:pt x="0" y="6"/>
                    <a:pt x="0" y="15"/>
                  </a:cubicBezTo>
                  <a:cubicBezTo>
                    <a:pt x="0" y="16"/>
                    <a:pt x="0" y="17"/>
                    <a:pt x="1" y="19"/>
                  </a:cubicBezTo>
                  <a:cubicBezTo>
                    <a:pt x="2" y="20"/>
                    <a:pt x="3" y="21"/>
                    <a:pt x="5"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6" name="Freeform 461">
              <a:extLst>
                <a:ext uri="{FF2B5EF4-FFF2-40B4-BE49-F238E27FC236}">
                  <a16:creationId xmlns:a16="http://schemas.microsoft.com/office/drawing/2014/main" id="{EB9C2340-C3C8-7524-A540-367EEBFB6347}"/>
                </a:ext>
              </a:extLst>
            </p:cNvPr>
            <p:cNvSpPr>
              <a:spLocks/>
            </p:cNvSpPr>
            <p:nvPr/>
          </p:nvSpPr>
          <p:spPr bwMode="auto">
            <a:xfrm>
              <a:off x="2649538" y="1574800"/>
              <a:ext cx="190500" cy="60325"/>
            </a:xfrm>
            <a:custGeom>
              <a:avLst/>
              <a:gdLst>
                <a:gd name="T0" fmla="*/ 55 w 60"/>
                <a:gd name="T1" fmla="*/ 4 h 19"/>
                <a:gd name="T2" fmla="*/ 48 w 60"/>
                <a:gd name="T3" fmla="*/ 8 h 19"/>
                <a:gd name="T4" fmla="*/ 30 w 60"/>
                <a:gd name="T5" fmla="*/ 11 h 19"/>
                <a:gd name="T6" fmla="*/ 12 w 60"/>
                <a:gd name="T7" fmla="*/ 8 h 19"/>
                <a:gd name="T8" fmla="*/ 5 w 60"/>
                <a:gd name="T9" fmla="*/ 4 h 19"/>
                <a:gd name="T10" fmla="*/ 1 w 60"/>
                <a:gd name="T11" fmla="*/ 0 h 19"/>
                <a:gd name="T12" fmla="*/ 0 w 60"/>
                <a:gd name="T13" fmla="*/ 4 h 19"/>
                <a:gd name="T14" fmla="*/ 1 w 60"/>
                <a:gd name="T15" fmla="*/ 8 h 19"/>
                <a:gd name="T16" fmla="*/ 5 w 60"/>
                <a:gd name="T17" fmla="*/ 12 h 19"/>
                <a:gd name="T18" fmla="*/ 30 w 60"/>
                <a:gd name="T19" fmla="*/ 19 h 19"/>
                <a:gd name="T20" fmla="*/ 55 w 60"/>
                <a:gd name="T21" fmla="*/ 12 h 19"/>
                <a:gd name="T22" fmla="*/ 59 w 60"/>
                <a:gd name="T23" fmla="*/ 8 h 19"/>
                <a:gd name="T24" fmla="*/ 60 w 60"/>
                <a:gd name="T25" fmla="*/ 4 h 19"/>
                <a:gd name="T26" fmla="*/ 59 w 60"/>
                <a:gd name="T27" fmla="*/ 0 h 19"/>
                <a:gd name="T28" fmla="*/ 55 w 60"/>
                <a:gd name="T29"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9">
                  <a:moveTo>
                    <a:pt x="55" y="4"/>
                  </a:moveTo>
                  <a:cubicBezTo>
                    <a:pt x="53" y="5"/>
                    <a:pt x="51" y="7"/>
                    <a:pt x="48" y="8"/>
                  </a:cubicBezTo>
                  <a:cubicBezTo>
                    <a:pt x="43" y="10"/>
                    <a:pt x="37" y="11"/>
                    <a:pt x="30" y="11"/>
                  </a:cubicBezTo>
                  <a:cubicBezTo>
                    <a:pt x="23" y="11"/>
                    <a:pt x="17" y="10"/>
                    <a:pt x="12" y="8"/>
                  </a:cubicBezTo>
                  <a:cubicBezTo>
                    <a:pt x="9" y="7"/>
                    <a:pt x="7" y="5"/>
                    <a:pt x="5" y="4"/>
                  </a:cubicBezTo>
                  <a:cubicBezTo>
                    <a:pt x="3" y="2"/>
                    <a:pt x="2" y="1"/>
                    <a:pt x="1" y="0"/>
                  </a:cubicBezTo>
                  <a:cubicBezTo>
                    <a:pt x="0" y="1"/>
                    <a:pt x="0" y="2"/>
                    <a:pt x="0" y="4"/>
                  </a:cubicBezTo>
                  <a:cubicBezTo>
                    <a:pt x="0" y="5"/>
                    <a:pt x="0" y="6"/>
                    <a:pt x="1" y="8"/>
                  </a:cubicBezTo>
                  <a:cubicBezTo>
                    <a:pt x="2" y="9"/>
                    <a:pt x="3" y="10"/>
                    <a:pt x="5" y="12"/>
                  </a:cubicBezTo>
                  <a:cubicBezTo>
                    <a:pt x="10" y="16"/>
                    <a:pt x="19" y="19"/>
                    <a:pt x="30" y="19"/>
                  </a:cubicBezTo>
                  <a:cubicBezTo>
                    <a:pt x="41" y="19"/>
                    <a:pt x="50" y="16"/>
                    <a:pt x="55" y="12"/>
                  </a:cubicBezTo>
                  <a:cubicBezTo>
                    <a:pt x="57" y="10"/>
                    <a:pt x="58" y="9"/>
                    <a:pt x="59" y="8"/>
                  </a:cubicBezTo>
                  <a:cubicBezTo>
                    <a:pt x="60" y="6"/>
                    <a:pt x="60" y="5"/>
                    <a:pt x="60" y="4"/>
                  </a:cubicBezTo>
                  <a:cubicBezTo>
                    <a:pt x="60" y="2"/>
                    <a:pt x="60" y="1"/>
                    <a:pt x="59" y="0"/>
                  </a:cubicBezTo>
                  <a:cubicBezTo>
                    <a:pt x="58" y="1"/>
                    <a:pt x="57" y="2"/>
                    <a:pt x="5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7" name="Freeform 462">
              <a:extLst>
                <a:ext uri="{FF2B5EF4-FFF2-40B4-BE49-F238E27FC236}">
                  <a16:creationId xmlns:a16="http://schemas.microsoft.com/office/drawing/2014/main" id="{C06506C3-F0BA-2AD6-5B37-E68919E326AA}"/>
                </a:ext>
              </a:extLst>
            </p:cNvPr>
            <p:cNvSpPr>
              <a:spLocks/>
            </p:cNvSpPr>
            <p:nvPr/>
          </p:nvSpPr>
          <p:spPr bwMode="auto">
            <a:xfrm>
              <a:off x="2649538" y="1625600"/>
              <a:ext cx="190500" cy="60325"/>
            </a:xfrm>
            <a:custGeom>
              <a:avLst/>
              <a:gdLst>
                <a:gd name="T0" fmla="*/ 30 w 60"/>
                <a:gd name="T1" fmla="*/ 11 h 19"/>
                <a:gd name="T2" fmla="*/ 1 w 60"/>
                <a:gd name="T3" fmla="*/ 0 h 19"/>
                <a:gd name="T4" fmla="*/ 0 w 60"/>
                <a:gd name="T5" fmla="*/ 4 h 19"/>
                <a:gd name="T6" fmla="*/ 30 w 60"/>
                <a:gd name="T7" fmla="*/ 19 h 19"/>
                <a:gd name="T8" fmla="*/ 60 w 60"/>
                <a:gd name="T9" fmla="*/ 4 h 19"/>
                <a:gd name="T10" fmla="*/ 59 w 60"/>
                <a:gd name="T11" fmla="*/ 0 h 19"/>
                <a:gd name="T12" fmla="*/ 30 w 60"/>
                <a:gd name="T13" fmla="*/ 11 h 19"/>
              </a:gdLst>
              <a:ahLst/>
              <a:cxnLst>
                <a:cxn ang="0">
                  <a:pos x="T0" y="T1"/>
                </a:cxn>
                <a:cxn ang="0">
                  <a:pos x="T2" y="T3"/>
                </a:cxn>
                <a:cxn ang="0">
                  <a:pos x="T4" y="T5"/>
                </a:cxn>
                <a:cxn ang="0">
                  <a:pos x="T6" y="T7"/>
                </a:cxn>
                <a:cxn ang="0">
                  <a:pos x="T8" y="T9"/>
                </a:cxn>
                <a:cxn ang="0">
                  <a:pos x="T10" y="T11"/>
                </a:cxn>
                <a:cxn ang="0">
                  <a:pos x="T12" y="T13"/>
                </a:cxn>
              </a:cxnLst>
              <a:rect l="0" t="0" r="r" b="b"/>
              <a:pathLst>
                <a:path w="60" h="19">
                  <a:moveTo>
                    <a:pt x="30" y="11"/>
                  </a:moveTo>
                  <a:cubicBezTo>
                    <a:pt x="16" y="11"/>
                    <a:pt x="5" y="6"/>
                    <a:pt x="1" y="0"/>
                  </a:cubicBezTo>
                  <a:cubicBezTo>
                    <a:pt x="0" y="1"/>
                    <a:pt x="0" y="2"/>
                    <a:pt x="0" y="4"/>
                  </a:cubicBezTo>
                  <a:cubicBezTo>
                    <a:pt x="0" y="12"/>
                    <a:pt x="13" y="19"/>
                    <a:pt x="30" y="19"/>
                  </a:cubicBezTo>
                  <a:cubicBezTo>
                    <a:pt x="47" y="19"/>
                    <a:pt x="60" y="12"/>
                    <a:pt x="60" y="4"/>
                  </a:cubicBezTo>
                  <a:cubicBezTo>
                    <a:pt x="60" y="2"/>
                    <a:pt x="60" y="1"/>
                    <a:pt x="59" y="0"/>
                  </a:cubicBezTo>
                  <a:cubicBezTo>
                    <a:pt x="55" y="6"/>
                    <a:pt x="44" y="11"/>
                    <a:pt x="30"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8" name="Group 9974">
            <a:extLst>
              <a:ext uri="{FF2B5EF4-FFF2-40B4-BE49-F238E27FC236}">
                <a16:creationId xmlns:a16="http://schemas.microsoft.com/office/drawing/2014/main" id="{500E03E9-A800-7070-DAA3-F6686431DC2C}"/>
              </a:ext>
            </a:extLst>
          </p:cNvPr>
          <p:cNvGrpSpPr>
            <a:grpSpLocks noChangeAspect="1"/>
          </p:cNvGrpSpPr>
          <p:nvPr userDrawn="1"/>
        </p:nvGrpSpPr>
        <p:grpSpPr>
          <a:xfrm>
            <a:off x="1555541" y="3848527"/>
            <a:ext cx="114300" cy="293511"/>
            <a:chOff x="6307138" y="1077913"/>
            <a:chExt cx="203200" cy="203200"/>
          </a:xfrm>
          <a:solidFill>
            <a:srgbClr val="0019B0"/>
          </a:solidFill>
        </p:grpSpPr>
        <p:sp>
          <p:nvSpPr>
            <p:cNvPr id="49" name="Freeform 463">
              <a:extLst>
                <a:ext uri="{FF2B5EF4-FFF2-40B4-BE49-F238E27FC236}">
                  <a16:creationId xmlns:a16="http://schemas.microsoft.com/office/drawing/2014/main" id="{AB0F3F6E-0CCF-E11D-EF79-32AD962192D9}"/>
                </a:ext>
              </a:extLst>
            </p:cNvPr>
            <p:cNvSpPr>
              <a:spLocks noEditPoints="1"/>
            </p:cNvSpPr>
            <p:nvPr/>
          </p:nvSpPr>
          <p:spPr bwMode="auto">
            <a:xfrm>
              <a:off x="6383338" y="1154113"/>
              <a:ext cx="127000" cy="127000"/>
            </a:xfrm>
            <a:custGeom>
              <a:avLst/>
              <a:gdLst>
                <a:gd name="T0" fmla="*/ 20 w 40"/>
                <a:gd name="T1" fmla="*/ 0 h 40"/>
                <a:gd name="T2" fmla="*/ 0 w 40"/>
                <a:gd name="T3" fmla="*/ 20 h 40"/>
                <a:gd name="T4" fmla="*/ 20 w 40"/>
                <a:gd name="T5" fmla="*/ 40 h 40"/>
                <a:gd name="T6" fmla="*/ 40 w 40"/>
                <a:gd name="T7" fmla="*/ 20 h 40"/>
                <a:gd name="T8" fmla="*/ 20 w 40"/>
                <a:gd name="T9" fmla="*/ 0 h 40"/>
                <a:gd name="T10" fmla="*/ 32 w 40"/>
                <a:gd name="T11" fmla="*/ 28 h 40"/>
                <a:gd name="T12" fmla="*/ 28 w 40"/>
                <a:gd name="T13" fmla="*/ 32 h 40"/>
                <a:gd name="T14" fmla="*/ 20 w 40"/>
                <a:gd name="T15" fmla="*/ 24 h 40"/>
                <a:gd name="T16" fmla="*/ 12 w 40"/>
                <a:gd name="T17" fmla="*/ 32 h 40"/>
                <a:gd name="T18" fmla="*/ 8 w 40"/>
                <a:gd name="T19" fmla="*/ 28 h 40"/>
                <a:gd name="T20" fmla="*/ 16 w 40"/>
                <a:gd name="T21" fmla="*/ 20 h 40"/>
                <a:gd name="T22" fmla="*/ 8 w 40"/>
                <a:gd name="T23" fmla="*/ 12 h 40"/>
                <a:gd name="T24" fmla="*/ 12 w 40"/>
                <a:gd name="T25" fmla="*/ 8 h 40"/>
                <a:gd name="T26" fmla="*/ 20 w 40"/>
                <a:gd name="T27" fmla="*/ 16 h 40"/>
                <a:gd name="T28" fmla="*/ 28 w 40"/>
                <a:gd name="T29" fmla="*/ 8 h 40"/>
                <a:gd name="T30" fmla="*/ 32 w 40"/>
                <a:gd name="T31" fmla="*/ 12 h 40"/>
                <a:gd name="T32" fmla="*/ 24 w 40"/>
                <a:gd name="T33" fmla="*/ 20 h 40"/>
                <a:gd name="T34" fmla="*/ 32 w 40"/>
                <a:gd name="T35"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0">
                  <a:moveTo>
                    <a:pt x="20" y="0"/>
                  </a:moveTo>
                  <a:cubicBezTo>
                    <a:pt x="9" y="0"/>
                    <a:pt x="0" y="9"/>
                    <a:pt x="0" y="20"/>
                  </a:cubicBezTo>
                  <a:cubicBezTo>
                    <a:pt x="0" y="31"/>
                    <a:pt x="9" y="40"/>
                    <a:pt x="20" y="40"/>
                  </a:cubicBezTo>
                  <a:cubicBezTo>
                    <a:pt x="31" y="40"/>
                    <a:pt x="40" y="31"/>
                    <a:pt x="40" y="20"/>
                  </a:cubicBezTo>
                  <a:cubicBezTo>
                    <a:pt x="40" y="9"/>
                    <a:pt x="31" y="0"/>
                    <a:pt x="20" y="0"/>
                  </a:cubicBezTo>
                  <a:close/>
                  <a:moveTo>
                    <a:pt x="32" y="28"/>
                  </a:moveTo>
                  <a:cubicBezTo>
                    <a:pt x="28" y="32"/>
                    <a:pt x="28" y="32"/>
                    <a:pt x="28" y="32"/>
                  </a:cubicBezTo>
                  <a:cubicBezTo>
                    <a:pt x="20" y="24"/>
                    <a:pt x="20" y="24"/>
                    <a:pt x="20" y="24"/>
                  </a:cubicBezTo>
                  <a:cubicBezTo>
                    <a:pt x="12" y="32"/>
                    <a:pt x="12" y="32"/>
                    <a:pt x="12" y="32"/>
                  </a:cubicBezTo>
                  <a:cubicBezTo>
                    <a:pt x="8" y="28"/>
                    <a:pt x="8" y="28"/>
                    <a:pt x="8" y="28"/>
                  </a:cubicBezTo>
                  <a:cubicBezTo>
                    <a:pt x="16" y="20"/>
                    <a:pt x="16" y="20"/>
                    <a:pt x="16" y="20"/>
                  </a:cubicBezTo>
                  <a:cubicBezTo>
                    <a:pt x="8" y="12"/>
                    <a:pt x="8" y="12"/>
                    <a:pt x="8" y="12"/>
                  </a:cubicBezTo>
                  <a:cubicBezTo>
                    <a:pt x="12" y="8"/>
                    <a:pt x="12" y="8"/>
                    <a:pt x="12" y="8"/>
                  </a:cubicBezTo>
                  <a:cubicBezTo>
                    <a:pt x="20" y="16"/>
                    <a:pt x="20" y="16"/>
                    <a:pt x="20" y="16"/>
                  </a:cubicBezTo>
                  <a:cubicBezTo>
                    <a:pt x="28" y="8"/>
                    <a:pt x="28" y="8"/>
                    <a:pt x="28" y="8"/>
                  </a:cubicBezTo>
                  <a:cubicBezTo>
                    <a:pt x="32" y="12"/>
                    <a:pt x="32" y="12"/>
                    <a:pt x="32" y="12"/>
                  </a:cubicBezTo>
                  <a:cubicBezTo>
                    <a:pt x="24" y="20"/>
                    <a:pt x="24" y="20"/>
                    <a:pt x="24" y="20"/>
                  </a:cubicBezTo>
                  <a:lnTo>
                    <a:pt x="32"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0" name="Freeform 464">
              <a:extLst>
                <a:ext uri="{FF2B5EF4-FFF2-40B4-BE49-F238E27FC236}">
                  <a16:creationId xmlns:a16="http://schemas.microsoft.com/office/drawing/2014/main" id="{8D6088BB-B6D8-4565-B11D-5BB3438DE9AC}"/>
                </a:ext>
              </a:extLst>
            </p:cNvPr>
            <p:cNvSpPr>
              <a:spLocks noEditPoints="1"/>
            </p:cNvSpPr>
            <p:nvPr/>
          </p:nvSpPr>
          <p:spPr bwMode="auto">
            <a:xfrm>
              <a:off x="6307138" y="1077913"/>
              <a:ext cx="165100" cy="177800"/>
            </a:xfrm>
            <a:custGeom>
              <a:avLst/>
              <a:gdLst>
                <a:gd name="T0" fmla="*/ 4 w 52"/>
                <a:gd name="T1" fmla="*/ 22 h 56"/>
                <a:gd name="T2" fmla="*/ 4 w 52"/>
                <a:gd name="T3" fmla="*/ 15 h 56"/>
                <a:gd name="T4" fmla="*/ 26 w 52"/>
                <a:gd name="T5" fmla="*/ 20 h 56"/>
                <a:gd name="T6" fmla="*/ 48 w 52"/>
                <a:gd name="T7" fmla="*/ 15 h 56"/>
                <a:gd name="T8" fmla="*/ 48 w 52"/>
                <a:gd name="T9" fmla="*/ 20 h 56"/>
                <a:gd name="T10" fmla="*/ 52 w 52"/>
                <a:gd name="T11" fmla="*/ 20 h 56"/>
                <a:gd name="T12" fmla="*/ 52 w 52"/>
                <a:gd name="T13" fmla="*/ 10 h 56"/>
                <a:gd name="T14" fmla="*/ 48 w 52"/>
                <a:gd name="T15" fmla="*/ 5 h 56"/>
                <a:gd name="T16" fmla="*/ 26 w 52"/>
                <a:gd name="T17" fmla="*/ 0 h 56"/>
                <a:gd name="T18" fmla="*/ 4 w 52"/>
                <a:gd name="T19" fmla="*/ 5 h 56"/>
                <a:gd name="T20" fmla="*/ 0 w 52"/>
                <a:gd name="T21" fmla="*/ 10 h 56"/>
                <a:gd name="T22" fmla="*/ 0 w 52"/>
                <a:gd name="T23" fmla="*/ 46 h 56"/>
                <a:gd name="T24" fmla="*/ 4 w 52"/>
                <a:gd name="T25" fmla="*/ 51 h 56"/>
                <a:gd name="T26" fmla="*/ 20 w 52"/>
                <a:gd name="T27" fmla="*/ 56 h 56"/>
                <a:gd name="T28" fmla="*/ 20 w 52"/>
                <a:gd name="T29" fmla="*/ 52 h 56"/>
                <a:gd name="T30" fmla="*/ 4 w 52"/>
                <a:gd name="T31" fmla="*/ 46 h 56"/>
                <a:gd name="T32" fmla="*/ 4 w 52"/>
                <a:gd name="T33" fmla="*/ 39 h 56"/>
                <a:gd name="T34" fmla="*/ 20 w 52"/>
                <a:gd name="T35" fmla="*/ 44 h 56"/>
                <a:gd name="T36" fmla="*/ 20 w 52"/>
                <a:gd name="T37" fmla="*/ 40 h 56"/>
                <a:gd name="T38" fmla="*/ 4 w 52"/>
                <a:gd name="T39" fmla="*/ 34 h 56"/>
                <a:gd name="T40" fmla="*/ 4 w 52"/>
                <a:gd name="T41" fmla="*/ 27 h 56"/>
                <a:gd name="T42" fmla="*/ 20 w 52"/>
                <a:gd name="T43" fmla="*/ 32 h 56"/>
                <a:gd name="T44" fmla="*/ 20 w 52"/>
                <a:gd name="T45" fmla="*/ 28 h 56"/>
                <a:gd name="T46" fmla="*/ 4 w 52"/>
                <a:gd name="T47" fmla="*/ 22 h 56"/>
                <a:gd name="T48" fmla="*/ 26 w 52"/>
                <a:gd name="T49" fmla="*/ 4 h 56"/>
                <a:gd name="T50" fmla="*/ 48 w 52"/>
                <a:gd name="T51" fmla="*/ 10 h 56"/>
                <a:gd name="T52" fmla="*/ 26 w 52"/>
                <a:gd name="T53" fmla="*/ 16 h 56"/>
                <a:gd name="T54" fmla="*/ 4 w 52"/>
                <a:gd name="T55" fmla="*/ 10 h 56"/>
                <a:gd name="T56" fmla="*/ 26 w 52"/>
                <a:gd name="T57" fmla="*/ 4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2" h="56">
                  <a:moveTo>
                    <a:pt x="4" y="22"/>
                  </a:moveTo>
                  <a:cubicBezTo>
                    <a:pt x="4" y="15"/>
                    <a:pt x="4" y="15"/>
                    <a:pt x="4" y="15"/>
                  </a:cubicBezTo>
                  <a:cubicBezTo>
                    <a:pt x="9" y="18"/>
                    <a:pt x="17" y="20"/>
                    <a:pt x="26" y="20"/>
                  </a:cubicBezTo>
                  <a:cubicBezTo>
                    <a:pt x="35" y="20"/>
                    <a:pt x="43" y="18"/>
                    <a:pt x="48" y="15"/>
                  </a:cubicBezTo>
                  <a:cubicBezTo>
                    <a:pt x="48" y="20"/>
                    <a:pt x="48" y="20"/>
                    <a:pt x="48" y="20"/>
                  </a:cubicBezTo>
                  <a:cubicBezTo>
                    <a:pt x="52" y="20"/>
                    <a:pt x="52" y="20"/>
                    <a:pt x="52" y="20"/>
                  </a:cubicBezTo>
                  <a:cubicBezTo>
                    <a:pt x="52" y="10"/>
                    <a:pt x="52" y="10"/>
                    <a:pt x="52" y="10"/>
                  </a:cubicBezTo>
                  <a:cubicBezTo>
                    <a:pt x="52" y="8"/>
                    <a:pt x="51" y="6"/>
                    <a:pt x="48" y="5"/>
                  </a:cubicBezTo>
                  <a:cubicBezTo>
                    <a:pt x="43" y="2"/>
                    <a:pt x="35" y="0"/>
                    <a:pt x="26" y="0"/>
                  </a:cubicBezTo>
                  <a:cubicBezTo>
                    <a:pt x="17" y="0"/>
                    <a:pt x="9" y="2"/>
                    <a:pt x="4" y="5"/>
                  </a:cubicBezTo>
                  <a:cubicBezTo>
                    <a:pt x="1" y="6"/>
                    <a:pt x="0" y="8"/>
                    <a:pt x="0" y="10"/>
                  </a:cubicBezTo>
                  <a:cubicBezTo>
                    <a:pt x="0" y="46"/>
                    <a:pt x="0" y="46"/>
                    <a:pt x="0" y="46"/>
                  </a:cubicBezTo>
                  <a:cubicBezTo>
                    <a:pt x="0" y="48"/>
                    <a:pt x="1" y="50"/>
                    <a:pt x="4" y="51"/>
                  </a:cubicBezTo>
                  <a:cubicBezTo>
                    <a:pt x="8" y="53"/>
                    <a:pt x="13" y="55"/>
                    <a:pt x="20" y="56"/>
                  </a:cubicBezTo>
                  <a:cubicBezTo>
                    <a:pt x="20" y="52"/>
                    <a:pt x="20" y="52"/>
                    <a:pt x="20" y="52"/>
                  </a:cubicBezTo>
                  <a:cubicBezTo>
                    <a:pt x="10" y="51"/>
                    <a:pt x="4" y="47"/>
                    <a:pt x="4" y="46"/>
                  </a:cubicBezTo>
                  <a:cubicBezTo>
                    <a:pt x="4" y="39"/>
                    <a:pt x="4" y="39"/>
                    <a:pt x="4" y="39"/>
                  </a:cubicBezTo>
                  <a:cubicBezTo>
                    <a:pt x="8" y="41"/>
                    <a:pt x="13" y="43"/>
                    <a:pt x="20" y="44"/>
                  </a:cubicBezTo>
                  <a:cubicBezTo>
                    <a:pt x="20" y="40"/>
                    <a:pt x="20" y="40"/>
                    <a:pt x="20" y="40"/>
                  </a:cubicBezTo>
                  <a:cubicBezTo>
                    <a:pt x="10" y="39"/>
                    <a:pt x="4" y="35"/>
                    <a:pt x="4" y="34"/>
                  </a:cubicBezTo>
                  <a:cubicBezTo>
                    <a:pt x="4" y="27"/>
                    <a:pt x="4" y="27"/>
                    <a:pt x="4" y="27"/>
                  </a:cubicBezTo>
                  <a:cubicBezTo>
                    <a:pt x="8" y="29"/>
                    <a:pt x="13" y="31"/>
                    <a:pt x="20" y="32"/>
                  </a:cubicBezTo>
                  <a:cubicBezTo>
                    <a:pt x="20" y="28"/>
                    <a:pt x="20" y="28"/>
                    <a:pt x="20" y="28"/>
                  </a:cubicBezTo>
                  <a:cubicBezTo>
                    <a:pt x="10" y="27"/>
                    <a:pt x="4" y="23"/>
                    <a:pt x="4" y="22"/>
                  </a:cubicBezTo>
                  <a:close/>
                  <a:moveTo>
                    <a:pt x="26" y="4"/>
                  </a:moveTo>
                  <a:cubicBezTo>
                    <a:pt x="40" y="4"/>
                    <a:pt x="48" y="8"/>
                    <a:pt x="48" y="10"/>
                  </a:cubicBezTo>
                  <a:cubicBezTo>
                    <a:pt x="48" y="12"/>
                    <a:pt x="40" y="16"/>
                    <a:pt x="26" y="16"/>
                  </a:cubicBezTo>
                  <a:cubicBezTo>
                    <a:pt x="12" y="16"/>
                    <a:pt x="4" y="12"/>
                    <a:pt x="4" y="10"/>
                  </a:cubicBezTo>
                  <a:cubicBezTo>
                    <a:pt x="4" y="8"/>
                    <a:pt x="12" y="4"/>
                    <a:pt x="2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1" name="Group 9985">
            <a:extLst>
              <a:ext uri="{FF2B5EF4-FFF2-40B4-BE49-F238E27FC236}">
                <a16:creationId xmlns:a16="http://schemas.microsoft.com/office/drawing/2014/main" id="{0F113DCD-768B-858C-C43C-CFB89273AF4C}"/>
              </a:ext>
            </a:extLst>
          </p:cNvPr>
          <p:cNvGrpSpPr>
            <a:grpSpLocks noChangeAspect="1"/>
          </p:cNvGrpSpPr>
          <p:nvPr userDrawn="1"/>
        </p:nvGrpSpPr>
        <p:grpSpPr>
          <a:xfrm>
            <a:off x="301377" y="4613442"/>
            <a:ext cx="100013" cy="201789"/>
            <a:chOff x="623888" y="2030114"/>
            <a:chExt cx="177800" cy="139700"/>
          </a:xfrm>
          <a:solidFill>
            <a:srgbClr val="0019B0"/>
          </a:solidFill>
        </p:grpSpPr>
        <p:sp>
          <p:nvSpPr>
            <p:cNvPr id="52" name="Freeform 507">
              <a:extLst>
                <a:ext uri="{FF2B5EF4-FFF2-40B4-BE49-F238E27FC236}">
                  <a16:creationId xmlns:a16="http://schemas.microsoft.com/office/drawing/2014/main" id="{A527D328-2EB7-AEBB-49DA-276A1D52A2B3}"/>
                </a:ext>
              </a:extLst>
            </p:cNvPr>
            <p:cNvSpPr>
              <a:spLocks noEditPoints="1"/>
            </p:cNvSpPr>
            <p:nvPr/>
          </p:nvSpPr>
          <p:spPr bwMode="auto">
            <a:xfrm>
              <a:off x="696913" y="2074564"/>
              <a:ext cx="63500" cy="635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7 w 20"/>
                <a:gd name="T11" fmla="*/ 16 h 20"/>
                <a:gd name="T12" fmla="*/ 5 w 20"/>
                <a:gd name="T13" fmla="*/ 11 h 20"/>
                <a:gd name="T14" fmla="*/ 11 w 20"/>
                <a:gd name="T15" fmla="*/ 5 h 20"/>
                <a:gd name="T16" fmla="*/ 16 w 20"/>
                <a:gd name="T17" fmla="*/ 8 h 20"/>
                <a:gd name="T18" fmla="*/ 7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5"/>
                    <a:pt x="0" y="10"/>
                  </a:cubicBezTo>
                  <a:cubicBezTo>
                    <a:pt x="0" y="16"/>
                    <a:pt x="4" y="20"/>
                    <a:pt x="10" y="20"/>
                  </a:cubicBezTo>
                  <a:cubicBezTo>
                    <a:pt x="16" y="20"/>
                    <a:pt x="20" y="16"/>
                    <a:pt x="20" y="10"/>
                  </a:cubicBezTo>
                  <a:cubicBezTo>
                    <a:pt x="20" y="5"/>
                    <a:pt x="16" y="0"/>
                    <a:pt x="10" y="0"/>
                  </a:cubicBezTo>
                  <a:close/>
                  <a:moveTo>
                    <a:pt x="7" y="16"/>
                  </a:moveTo>
                  <a:cubicBezTo>
                    <a:pt x="6" y="15"/>
                    <a:pt x="5" y="13"/>
                    <a:pt x="5" y="11"/>
                  </a:cubicBezTo>
                  <a:cubicBezTo>
                    <a:pt x="5" y="8"/>
                    <a:pt x="8" y="5"/>
                    <a:pt x="11" y="5"/>
                  </a:cubicBezTo>
                  <a:cubicBezTo>
                    <a:pt x="13" y="5"/>
                    <a:pt x="15" y="6"/>
                    <a:pt x="16" y="8"/>
                  </a:cubicBezTo>
                  <a:cubicBezTo>
                    <a:pt x="11" y="8"/>
                    <a:pt x="8" y="11"/>
                    <a:pt x="7"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3" name="Freeform 508">
              <a:extLst>
                <a:ext uri="{FF2B5EF4-FFF2-40B4-BE49-F238E27FC236}">
                  <a16:creationId xmlns:a16="http://schemas.microsoft.com/office/drawing/2014/main" id="{BC33C3BF-1A1F-8F5C-0587-B713188EDB08}"/>
                </a:ext>
              </a:extLst>
            </p:cNvPr>
            <p:cNvSpPr>
              <a:spLocks noEditPoints="1"/>
            </p:cNvSpPr>
            <p:nvPr/>
          </p:nvSpPr>
          <p:spPr bwMode="auto">
            <a:xfrm>
              <a:off x="623888" y="2030114"/>
              <a:ext cx="177800" cy="139700"/>
            </a:xfrm>
            <a:custGeom>
              <a:avLst/>
              <a:gdLst>
                <a:gd name="T0" fmla="*/ 52 w 56"/>
                <a:gd name="T1" fmla="*/ 4 h 44"/>
                <a:gd name="T2" fmla="*/ 48 w 56"/>
                <a:gd name="T3" fmla="*/ 4 h 44"/>
                <a:gd name="T4" fmla="*/ 48 w 56"/>
                <a:gd name="T5" fmla="*/ 0 h 44"/>
                <a:gd name="T6" fmla="*/ 44 w 56"/>
                <a:gd name="T7" fmla="*/ 0 h 44"/>
                <a:gd name="T8" fmla="*/ 44 w 56"/>
                <a:gd name="T9" fmla="*/ 4 h 44"/>
                <a:gd name="T10" fmla="*/ 24 w 56"/>
                <a:gd name="T11" fmla="*/ 4 h 44"/>
                <a:gd name="T12" fmla="*/ 20 w 56"/>
                <a:gd name="T13" fmla="*/ 0 h 44"/>
                <a:gd name="T14" fmla="*/ 12 w 56"/>
                <a:gd name="T15" fmla="*/ 0 h 44"/>
                <a:gd name="T16" fmla="*/ 8 w 56"/>
                <a:gd name="T17" fmla="*/ 4 h 44"/>
                <a:gd name="T18" fmla="*/ 4 w 56"/>
                <a:gd name="T19" fmla="*/ 4 h 44"/>
                <a:gd name="T20" fmla="*/ 0 w 56"/>
                <a:gd name="T21" fmla="*/ 8 h 44"/>
                <a:gd name="T22" fmla="*/ 0 w 56"/>
                <a:gd name="T23" fmla="*/ 40 h 44"/>
                <a:gd name="T24" fmla="*/ 4 w 56"/>
                <a:gd name="T25" fmla="*/ 44 h 44"/>
                <a:gd name="T26" fmla="*/ 52 w 56"/>
                <a:gd name="T27" fmla="*/ 44 h 44"/>
                <a:gd name="T28" fmla="*/ 56 w 56"/>
                <a:gd name="T29" fmla="*/ 40 h 44"/>
                <a:gd name="T30" fmla="*/ 56 w 56"/>
                <a:gd name="T31" fmla="*/ 8 h 44"/>
                <a:gd name="T32" fmla="*/ 52 w 56"/>
                <a:gd name="T33" fmla="*/ 4 h 44"/>
                <a:gd name="T34" fmla="*/ 10 w 56"/>
                <a:gd name="T35" fmla="*/ 17 h 44"/>
                <a:gd name="T36" fmla="*/ 7 w 56"/>
                <a:gd name="T37" fmla="*/ 15 h 44"/>
                <a:gd name="T38" fmla="*/ 10 w 56"/>
                <a:gd name="T39" fmla="*/ 12 h 44"/>
                <a:gd name="T40" fmla="*/ 12 w 56"/>
                <a:gd name="T41" fmla="*/ 15 h 44"/>
                <a:gd name="T42" fmla="*/ 10 w 56"/>
                <a:gd name="T43" fmla="*/ 17 h 44"/>
                <a:gd name="T44" fmla="*/ 33 w 56"/>
                <a:gd name="T45" fmla="*/ 40 h 44"/>
                <a:gd name="T46" fmla="*/ 18 w 56"/>
                <a:gd name="T47" fmla="*/ 24 h 44"/>
                <a:gd name="T48" fmla="*/ 33 w 56"/>
                <a:gd name="T49" fmla="*/ 9 h 44"/>
                <a:gd name="T50" fmla="*/ 48 w 56"/>
                <a:gd name="T51" fmla="*/ 24 h 44"/>
                <a:gd name="T52" fmla="*/ 33 w 56"/>
                <a:gd name="T53" fmla="*/ 4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6" h="44">
                  <a:moveTo>
                    <a:pt x="52" y="4"/>
                  </a:moveTo>
                  <a:cubicBezTo>
                    <a:pt x="48" y="4"/>
                    <a:pt x="48" y="4"/>
                    <a:pt x="48" y="4"/>
                  </a:cubicBezTo>
                  <a:cubicBezTo>
                    <a:pt x="48" y="0"/>
                    <a:pt x="48" y="0"/>
                    <a:pt x="48" y="0"/>
                  </a:cubicBezTo>
                  <a:cubicBezTo>
                    <a:pt x="44" y="0"/>
                    <a:pt x="44" y="0"/>
                    <a:pt x="44" y="0"/>
                  </a:cubicBezTo>
                  <a:cubicBezTo>
                    <a:pt x="44" y="4"/>
                    <a:pt x="44" y="4"/>
                    <a:pt x="44" y="4"/>
                  </a:cubicBezTo>
                  <a:cubicBezTo>
                    <a:pt x="24" y="4"/>
                    <a:pt x="24" y="4"/>
                    <a:pt x="24" y="4"/>
                  </a:cubicBezTo>
                  <a:cubicBezTo>
                    <a:pt x="24" y="2"/>
                    <a:pt x="22" y="0"/>
                    <a:pt x="20" y="0"/>
                  </a:cubicBezTo>
                  <a:cubicBezTo>
                    <a:pt x="12" y="0"/>
                    <a:pt x="12" y="0"/>
                    <a:pt x="12" y="0"/>
                  </a:cubicBezTo>
                  <a:cubicBezTo>
                    <a:pt x="10" y="0"/>
                    <a:pt x="8" y="2"/>
                    <a:pt x="8" y="4"/>
                  </a:cubicBezTo>
                  <a:cubicBezTo>
                    <a:pt x="4" y="4"/>
                    <a:pt x="4" y="4"/>
                    <a:pt x="4" y="4"/>
                  </a:cubicBezTo>
                  <a:cubicBezTo>
                    <a:pt x="2" y="4"/>
                    <a:pt x="0" y="6"/>
                    <a:pt x="0" y="8"/>
                  </a:cubicBezTo>
                  <a:cubicBezTo>
                    <a:pt x="0" y="40"/>
                    <a:pt x="0" y="40"/>
                    <a:pt x="0" y="40"/>
                  </a:cubicBezTo>
                  <a:cubicBezTo>
                    <a:pt x="0" y="42"/>
                    <a:pt x="2" y="44"/>
                    <a:pt x="4" y="44"/>
                  </a:cubicBezTo>
                  <a:cubicBezTo>
                    <a:pt x="52" y="44"/>
                    <a:pt x="52" y="44"/>
                    <a:pt x="52" y="44"/>
                  </a:cubicBezTo>
                  <a:cubicBezTo>
                    <a:pt x="54" y="44"/>
                    <a:pt x="56" y="42"/>
                    <a:pt x="56" y="40"/>
                  </a:cubicBezTo>
                  <a:cubicBezTo>
                    <a:pt x="56" y="8"/>
                    <a:pt x="56" y="8"/>
                    <a:pt x="56" y="8"/>
                  </a:cubicBezTo>
                  <a:cubicBezTo>
                    <a:pt x="56" y="6"/>
                    <a:pt x="54" y="4"/>
                    <a:pt x="52" y="4"/>
                  </a:cubicBezTo>
                  <a:close/>
                  <a:moveTo>
                    <a:pt x="10" y="17"/>
                  </a:moveTo>
                  <a:cubicBezTo>
                    <a:pt x="8" y="17"/>
                    <a:pt x="7" y="16"/>
                    <a:pt x="7" y="15"/>
                  </a:cubicBezTo>
                  <a:cubicBezTo>
                    <a:pt x="7" y="13"/>
                    <a:pt x="8" y="12"/>
                    <a:pt x="10" y="12"/>
                  </a:cubicBezTo>
                  <a:cubicBezTo>
                    <a:pt x="11" y="12"/>
                    <a:pt x="12" y="13"/>
                    <a:pt x="12" y="15"/>
                  </a:cubicBezTo>
                  <a:cubicBezTo>
                    <a:pt x="12" y="16"/>
                    <a:pt x="11" y="17"/>
                    <a:pt x="10" y="17"/>
                  </a:cubicBezTo>
                  <a:close/>
                  <a:moveTo>
                    <a:pt x="33" y="40"/>
                  </a:moveTo>
                  <a:cubicBezTo>
                    <a:pt x="25" y="40"/>
                    <a:pt x="18" y="33"/>
                    <a:pt x="18" y="24"/>
                  </a:cubicBezTo>
                  <a:cubicBezTo>
                    <a:pt x="18" y="16"/>
                    <a:pt x="25" y="9"/>
                    <a:pt x="33" y="9"/>
                  </a:cubicBezTo>
                  <a:cubicBezTo>
                    <a:pt x="41" y="9"/>
                    <a:pt x="48" y="16"/>
                    <a:pt x="48" y="24"/>
                  </a:cubicBezTo>
                  <a:cubicBezTo>
                    <a:pt x="48" y="33"/>
                    <a:pt x="41" y="40"/>
                    <a:pt x="3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4" name="Group 10014">
            <a:extLst>
              <a:ext uri="{FF2B5EF4-FFF2-40B4-BE49-F238E27FC236}">
                <a16:creationId xmlns:a16="http://schemas.microsoft.com/office/drawing/2014/main" id="{4AE514FA-7E57-5320-BE4D-1DC5C224BEF6}"/>
              </a:ext>
            </a:extLst>
          </p:cNvPr>
          <p:cNvGrpSpPr>
            <a:grpSpLocks noChangeAspect="1"/>
          </p:cNvGrpSpPr>
          <p:nvPr userDrawn="1"/>
        </p:nvGrpSpPr>
        <p:grpSpPr>
          <a:xfrm>
            <a:off x="1558071" y="4506506"/>
            <a:ext cx="114300" cy="293511"/>
            <a:chOff x="1425576" y="2398414"/>
            <a:chExt cx="203200" cy="203200"/>
          </a:xfrm>
          <a:solidFill>
            <a:srgbClr val="0019B0"/>
          </a:solidFill>
        </p:grpSpPr>
        <p:sp>
          <p:nvSpPr>
            <p:cNvPr id="55" name="Freeform 538">
              <a:extLst>
                <a:ext uri="{FF2B5EF4-FFF2-40B4-BE49-F238E27FC236}">
                  <a16:creationId xmlns:a16="http://schemas.microsoft.com/office/drawing/2014/main" id="{E682F4D9-F245-7BC2-0782-C4549F3C95DE}"/>
                </a:ext>
              </a:extLst>
            </p:cNvPr>
            <p:cNvSpPr>
              <a:spLocks/>
            </p:cNvSpPr>
            <p:nvPr/>
          </p:nvSpPr>
          <p:spPr bwMode="auto">
            <a:xfrm>
              <a:off x="1511301" y="2468264"/>
              <a:ext cx="50800" cy="63500"/>
            </a:xfrm>
            <a:custGeom>
              <a:avLst/>
              <a:gdLst>
                <a:gd name="T0" fmla="*/ 32 w 32"/>
                <a:gd name="T1" fmla="*/ 20 h 40"/>
                <a:gd name="T2" fmla="*/ 16 w 32"/>
                <a:gd name="T3" fmla="*/ 10 h 40"/>
                <a:gd name="T4" fmla="*/ 0 w 32"/>
                <a:gd name="T5" fmla="*/ 0 h 40"/>
                <a:gd name="T6" fmla="*/ 0 w 32"/>
                <a:gd name="T7" fmla="*/ 40 h 40"/>
                <a:gd name="T8" fmla="*/ 16 w 32"/>
                <a:gd name="T9" fmla="*/ 30 h 40"/>
                <a:gd name="T10" fmla="*/ 32 w 32"/>
                <a:gd name="T11" fmla="*/ 20 h 40"/>
              </a:gdLst>
              <a:ahLst/>
              <a:cxnLst>
                <a:cxn ang="0">
                  <a:pos x="T0" y="T1"/>
                </a:cxn>
                <a:cxn ang="0">
                  <a:pos x="T2" y="T3"/>
                </a:cxn>
                <a:cxn ang="0">
                  <a:pos x="T4" y="T5"/>
                </a:cxn>
                <a:cxn ang="0">
                  <a:pos x="T6" y="T7"/>
                </a:cxn>
                <a:cxn ang="0">
                  <a:pos x="T8" y="T9"/>
                </a:cxn>
                <a:cxn ang="0">
                  <a:pos x="T10" y="T11"/>
                </a:cxn>
              </a:cxnLst>
              <a:rect l="0" t="0" r="r" b="b"/>
              <a:pathLst>
                <a:path w="32" h="40">
                  <a:moveTo>
                    <a:pt x="32" y="20"/>
                  </a:moveTo>
                  <a:lnTo>
                    <a:pt x="16" y="10"/>
                  </a:lnTo>
                  <a:lnTo>
                    <a:pt x="0" y="0"/>
                  </a:lnTo>
                  <a:lnTo>
                    <a:pt x="0" y="40"/>
                  </a:lnTo>
                  <a:lnTo>
                    <a:pt x="16" y="30"/>
                  </a:lnTo>
                  <a:lnTo>
                    <a:pt x="32"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6" name="Freeform 539">
              <a:extLst>
                <a:ext uri="{FF2B5EF4-FFF2-40B4-BE49-F238E27FC236}">
                  <a16:creationId xmlns:a16="http://schemas.microsoft.com/office/drawing/2014/main" id="{1AB9D62C-5A0F-995D-63AB-0FCCC2C86957}"/>
                </a:ext>
              </a:extLst>
            </p:cNvPr>
            <p:cNvSpPr>
              <a:spLocks noEditPoints="1"/>
            </p:cNvSpPr>
            <p:nvPr/>
          </p:nvSpPr>
          <p:spPr bwMode="auto">
            <a:xfrm>
              <a:off x="1425576" y="2423814"/>
              <a:ext cx="203200" cy="152400"/>
            </a:xfrm>
            <a:custGeom>
              <a:avLst/>
              <a:gdLst>
                <a:gd name="T0" fmla="*/ 0 w 64"/>
                <a:gd name="T1" fmla="*/ 48 h 48"/>
                <a:gd name="T2" fmla="*/ 64 w 64"/>
                <a:gd name="T3" fmla="*/ 48 h 48"/>
                <a:gd name="T4" fmla="*/ 64 w 64"/>
                <a:gd name="T5" fmla="*/ 0 h 48"/>
                <a:gd name="T6" fmla="*/ 0 w 64"/>
                <a:gd name="T7" fmla="*/ 0 h 48"/>
                <a:gd name="T8" fmla="*/ 0 w 64"/>
                <a:gd name="T9" fmla="*/ 48 h 48"/>
                <a:gd name="T10" fmla="*/ 19 w 64"/>
                <a:gd name="T11" fmla="*/ 11 h 48"/>
                <a:gd name="T12" fmla="*/ 45 w 64"/>
                <a:gd name="T13" fmla="*/ 11 h 48"/>
                <a:gd name="T14" fmla="*/ 45 w 64"/>
                <a:gd name="T15" fmla="*/ 37 h 48"/>
                <a:gd name="T16" fmla="*/ 19 w 64"/>
                <a:gd name="T17" fmla="*/ 37 h 48"/>
                <a:gd name="T18" fmla="*/ 19 w 64"/>
                <a:gd name="T19" fmla="*/ 1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48">
                  <a:moveTo>
                    <a:pt x="0" y="48"/>
                  </a:moveTo>
                  <a:cubicBezTo>
                    <a:pt x="64" y="48"/>
                    <a:pt x="64" y="48"/>
                    <a:pt x="64" y="48"/>
                  </a:cubicBezTo>
                  <a:cubicBezTo>
                    <a:pt x="64" y="0"/>
                    <a:pt x="64" y="0"/>
                    <a:pt x="64" y="0"/>
                  </a:cubicBezTo>
                  <a:cubicBezTo>
                    <a:pt x="0" y="0"/>
                    <a:pt x="0" y="0"/>
                    <a:pt x="0" y="0"/>
                  </a:cubicBezTo>
                  <a:lnTo>
                    <a:pt x="0" y="48"/>
                  </a:lnTo>
                  <a:close/>
                  <a:moveTo>
                    <a:pt x="19" y="11"/>
                  </a:moveTo>
                  <a:cubicBezTo>
                    <a:pt x="26" y="4"/>
                    <a:pt x="38" y="4"/>
                    <a:pt x="45" y="11"/>
                  </a:cubicBezTo>
                  <a:cubicBezTo>
                    <a:pt x="52" y="18"/>
                    <a:pt x="52" y="30"/>
                    <a:pt x="45" y="37"/>
                  </a:cubicBezTo>
                  <a:cubicBezTo>
                    <a:pt x="38" y="44"/>
                    <a:pt x="26" y="44"/>
                    <a:pt x="19" y="37"/>
                  </a:cubicBezTo>
                  <a:cubicBezTo>
                    <a:pt x="12" y="30"/>
                    <a:pt x="12" y="18"/>
                    <a:pt x="19"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7" name="Rectangle 540">
              <a:extLst>
                <a:ext uri="{FF2B5EF4-FFF2-40B4-BE49-F238E27FC236}">
                  <a16:creationId xmlns:a16="http://schemas.microsoft.com/office/drawing/2014/main" id="{3FD184A8-28D8-DA20-2010-7EEC6C9BBEED}"/>
                </a:ext>
              </a:extLst>
            </p:cNvPr>
            <p:cNvSpPr>
              <a:spLocks noChangeArrowheads="1"/>
            </p:cNvSpPr>
            <p:nvPr/>
          </p:nvSpPr>
          <p:spPr bwMode="auto">
            <a:xfrm>
              <a:off x="1603376" y="2398414"/>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8" name="Rectangle 541">
              <a:extLst>
                <a:ext uri="{FF2B5EF4-FFF2-40B4-BE49-F238E27FC236}">
                  <a16:creationId xmlns:a16="http://schemas.microsoft.com/office/drawing/2014/main" id="{FFCDA674-B6BE-0D15-5961-2B264178AC7E}"/>
                </a:ext>
              </a:extLst>
            </p:cNvPr>
            <p:cNvSpPr>
              <a:spLocks noChangeArrowheads="1"/>
            </p:cNvSpPr>
            <p:nvPr/>
          </p:nvSpPr>
          <p:spPr bwMode="auto">
            <a:xfrm>
              <a:off x="1539876" y="2398414"/>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9" name="Rectangle 542">
              <a:extLst>
                <a:ext uri="{FF2B5EF4-FFF2-40B4-BE49-F238E27FC236}">
                  <a16:creationId xmlns:a16="http://schemas.microsoft.com/office/drawing/2014/main" id="{51F60BFC-99C2-6BEA-FB06-460A51AC645F}"/>
                </a:ext>
              </a:extLst>
            </p:cNvPr>
            <p:cNvSpPr>
              <a:spLocks noChangeArrowheads="1"/>
            </p:cNvSpPr>
            <p:nvPr/>
          </p:nvSpPr>
          <p:spPr bwMode="auto">
            <a:xfrm>
              <a:off x="1476376" y="2398414"/>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0" name="Rectangle 543">
              <a:extLst>
                <a:ext uri="{FF2B5EF4-FFF2-40B4-BE49-F238E27FC236}">
                  <a16:creationId xmlns:a16="http://schemas.microsoft.com/office/drawing/2014/main" id="{97A3467A-DF47-55C4-1491-1BFDEA9C333F}"/>
                </a:ext>
              </a:extLst>
            </p:cNvPr>
            <p:cNvSpPr>
              <a:spLocks noChangeArrowheads="1"/>
            </p:cNvSpPr>
            <p:nvPr/>
          </p:nvSpPr>
          <p:spPr bwMode="auto">
            <a:xfrm>
              <a:off x="1425576" y="2398414"/>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1" name="Rectangle 544">
              <a:extLst>
                <a:ext uri="{FF2B5EF4-FFF2-40B4-BE49-F238E27FC236}">
                  <a16:creationId xmlns:a16="http://schemas.microsoft.com/office/drawing/2014/main" id="{2E69C8BA-5426-D0ED-6D39-22983D8783BC}"/>
                </a:ext>
              </a:extLst>
            </p:cNvPr>
            <p:cNvSpPr>
              <a:spLocks noChangeArrowheads="1"/>
            </p:cNvSpPr>
            <p:nvPr/>
          </p:nvSpPr>
          <p:spPr bwMode="auto">
            <a:xfrm>
              <a:off x="1603376" y="2588914"/>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2" name="Rectangle 545">
              <a:extLst>
                <a:ext uri="{FF2B5EF4-FFF2-40B4-BE49-F238E27FC236}">
                  <a16:creationId xmlns:a16="http://schemas.microsoft.com/office/drawing/2014/main" id="{3BD450BE-A9AA-E199-0CDF-39631883079C}"/>
                </a:ext>
              </a:extLst>
            </p:cNvPr>
            <p:cNvSpPr>
              <a:spLocks noChangeArrowheads="1"/>
            </p:cNvSpPr>
            <p:nvPr/>
          </p:nvSpPr>
          <p:spPr bwMode="auto">
            <a:xfrm>
              <a:off x="1539876" y="2588914"/>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3" name="Rectangle 546">
              <a:extLst>
                <a:ext uri="{FF2B5EF4-FFF2-40B4-BE49-F238E27FC236}">
                  <a16:creationId xmlns:a16="http://schemas.microsoft.com/office/drawing/2014/main" id="{AC0CC9B2-FB61-0356-D49C-175F683B2012}"/>
                </a:ext>
              </a:extLst>
            </p:cNvPr>
            <p:cNvSpPr>
              <a:spLocks noChangeArrowheads="1"/>
            </p:cNvSpPr>
            <p:nvPr/>
          </p:nvSpPr>
          <p:spPr bwMode="auto">
            <a:xfrm>
              <a:off x="1476376" y="2588914"/>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4" name="Rectangle 547">
              <a:extLst>
                <a:ext uri="{FF2B5EF4-FFF2-40B4-BE49-F238E27FC236}">
                  <a16:creationId xmlns:a16="http://schemas.microsoft.com/office/drawing/2014/main" id="{638D37D4-7F2B-E7EA-2445-FF6808CBEEB0}"/>
                </a:ext>
              </a:extLst>
            </p:cNvPr>
            <p:cNvSpPr>
              <a:spLocks noChangeArrowheads="1"/>
            </p:cNvSpPr>
            <p:nvPr/>
          </p:nvSpPr>
          <p:spPr bwMode="auto">
            <a:xfrm>
              <a:off x="1425576" y="2588914"/>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5" name="Group 10025">
            <a:extLst>
              <a:ext uri="{FF2B5EF4-FFF2-40B4-BE49-F238E27FC236}">
                <a16:creationId xmlns:a16="http://schemas.microsoft.com/office/drawing/2014/main" id="{8A2F7D4A-F135-4D8A-C702-2FAA70CD2AE2}"/>
              </a:ext>
            </a:extLst>
          </p:cNvPr>
          <p:cNvGrpSpPr>
            <a:grpSpLocks noChangeAspect="1"/>
          </p:cNvGrpSpPr>
          <p:nvPr userDrawn="1"/>
        </p:nvGrpSpPr>
        <p:grpSpPr>
          <a:xfrm>
            <a:off x="780269" y="5297715"/>
            <a:ext cx="107156" cy="275167"/>
            <a:chOff x="5494338" y="2819102"/>
            <a:chExt cx="190500" cy="190500"/>
          </a:xfrm>
          <a:solidFill>
            <a:srgbClr val="0019B0"/>
          </a:solidFill>
        </p:grpSpPr>
        <p:sp>
          <p:nvSpPr>
            <p:cNvPr id="66" name="Rectangle 559">
              <a:extLst>
                <a:ext uri="{FF2B5EF4-FFF2-40B4-BE49-F238E27FC236}">
                  <a16:creationId xmlns:a16="http://schemas.microsoft.com/office/drawing/2014/main" id="{51E41E60-9C78-2E36-9484-0770F7F21ED7}"/>
                </a:ext>
              </a:extLst>
            </p:cNvPr>
            <p:cNvSpPr>
              <a:spLocks noChangeArrowheads="1"/>
            </p:cNvSpPr>
            <p:nvPr/>
          </p:nvSpPr>
          <p:spPr bwMode="auto">
            <a:xfrm>
              <a:off x="5494338" y="29969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7" name="Rectangle 560">
              <a:extLst>
                <a:ext uri="{FF2B5EF4-FFF2-40B4-BE49-F238E27FC236}">
                  <a16:creationId xmlns:a16="http://schemas.microsoft.com/office/drawing/2014/main" id="{64398EC8-02E8-9D2D-C8CF-A4A2E80AB78F}"/>
                </a:ext>
              </a:extLst>
            </p:cNvPr>
            <p:cNvSpPr>
              <a:spLocks noChangeArrowheads="1"/>
            </p:cNvSpPr>
            <p:nvPr/>
          </p:nvSpPr>
          <p:spPr bwMode="auto">
            <a:xfrm>
              <a:off x="5494338" y="29715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8" name="Rectangle 561">
              <a:extLst>
                <a:ext uri="{FF2B5EF4-FFF2-40B4-BE49-F238E27FC236}">
                  <a16:creationId xmlns:a16="http://schemas.microsoft.com/office/drawing/2014/main" id="{342C12E8-DAD5-C54A-4897-4FE1FF2A0B27}"/>
                </a:ext>
              </a:extLst>
            </p:cNvPr>
            <p:cNvSpPr>
              <a:spLocks noChangeArrowheads="1"/>
            </p:cNvSpPr>
            <p:nvPr/>
          </p:nvSpPr>
          <p:spPr bwMode="auto">
            <a:xfrm>
              <a:off x="5494338" y="29461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9" name="Rectangle 562">
              <a:extLst>
                <a:ext uri="{FF2B5EF4-FFF2-40B4-BE49-F238E27FC236}">
                  <a16:creationId xmlns:a16="http://schemas.microsoft.com/office/drawing/2014/main" id="{E7A72B2D-D3D7-3D62-04E0-C2A01BB56F6C}"/>
                </a:ext>
              </a:extLst>
            </p:cNvPr>
            <p:cNvSpPr>
              <a:spLocks noChangeArrowheads="1"/>
            </p:cNvSpPr>
            <p:nvPr/>
          </p:nvSpPr>
          <p:spPr bwMode="auto">
            <a:xfrm>
              <a:off x="5494338" y="29207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0" name="Rectangle 563">
              <a:extLst>
                <a:ext uri="{FF2B5EF4-FFF2-40B4-BE49-F238E27FC236}">
                  <a16:creationId xmlns:a16="http://schemas.microsoft.com/office/drawing/2014/main" id="{2B3F24D1-890C-27A8-6FAF-ECC03727B1D7}"/>
                </a:ext>
              </a:extLst>
            </p:cNvPr>
            <p:cNvSpPr>
              <a:spLocks noChangeArrowheads="1"/>
            </p:cNvSpPr>
            <p:nvPr/>
          </p:nvSpPr>
          <p:spPr bwMode="auto">
            <a:xfrm>
              <a:off x="5494338" y="28953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1" name="Rectangle 564">
              <a:extLst>
                <a:ext uri="{FF2B5EF4-FFF2-40B4-BE49-F238E27FC236}">
                  <a16:creationId xmlns:a16="http://schemas.microsoft.com/office/drawing/2014/main" id="{7B43C264-8578-A46F-2AFD-CC5CB177AF4A}"/>
                </a:ext>
              </a:extLst>
            </p:cNvPr>
            <p:cNvSpPr>
              <a:spLocks noChangeArrowheads="1"/>
            </p:cNvSpPr>
            <p:nvPr/>
          </p:nvSpPr>
          <p:spPr bwMode="auto">
            <a:xfrm>
              <a:off x="5545138" y="29969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2" name="Rectangle 565">
              <a:extLst>
                <a:ext uri="{FF2B5EF4-FFF2-40B4-BE49-F238E27FC236}">
                  <a16:creationId xmlns:a16="http://schemas.microsoft.com/office/drawing/2014/main" id="{4B6D521C-E778-50C5-005A-48D409E97370}"/>
                </a:ext>
              </a:extLst>
            </p:cNvPr>
            <p:cNvSpPr>
              <a:spLocks noChangeArrowheads="1"/>
            </p:cNvSpPr>
            <p:nvPr/>
          </p:nvSpPr>
          <p:spPr bwMode="auto">
            <a:xfrm>
              <a:off x="5545138" y="29715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3" name="Rectangle 566">
              <a:extLst>
                <a:ext uri="{FF2B5EF4-FFF2-40B4-BE49-F238E27FC236}">
                  <a16:creationId xmlns:a16="http://schemas.microsoft.com/office/drawing/2014/main" id="{1978993A-3657-B61B-7E3D-C6B189BDD330}"/>
                </a:ext>
              </a:extLst>
            </p:cNvPr>
            <p:cNvSpPr>
              <a:spLocks noChangeArrowheads="1"/>
            </p:cNvSpPr>
            <p:nvPr/>
          </p:nvSpPr>
          <p:spPr bwMode="auto">
            <a:xfrm>
              <a:off x="5545138" y="29461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4" name="Rectangle 567">
              <a:extLst>
                <a:ext uri="{FF2B5EF4-FFF2-40B4-BE49-F238E27FC236}">
                  <a16:creationId xmlns:a16="http://schemas.microsoft.com/office/drawing/2014/main" id="{A9001C19-1B41-D4D6-BB84-0905AB9F6197}"/>
                </a:ext>
              </a:extLst>
            </p:cNvPr>
            <p:cNvSpPr>
              <a:spLocks noChangeArrowheads="1"/>
            </p:cNvSpPr>
            <p:nvPr/>
          </p:nvSpPr>
          <p:spPr bwMode="auto">
            <a:xfrm>
              <a:off x="5545138" y="29207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5" name="Rectangle 568">
              <a:extLst>
                <a:ext uri="{FF2B5EF4-FFF2-40B4-BE49-F238E27FC236}">
                  <a16:creationId xmlns:a16="http://schemas.microsoft.com/office/drawing/2014/main" id="{01B01847-94F7-404F-31D5-0DE5EB861F93}"/>
                </a:ext>
              </a:extLst>
            </p:cNvPr>
            <p:cNvSpPr>
              <a:spLocks noChangeArrowheads="1"/>
            </p:cNvSpPr>
            <p:nvPr/>
          </p:nvSpPr>
          <p:spPr bwMode="auto">
            <a:xfrm>
              <a:off x="5545138" y="28953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 name="Rectangle 569">
              <a:extLst>
                <a:ext uri="{FF2B5EF4-FFF2-40B4-BE49-F238E27FC236}">
                  <a16:creationId xmlns:a16="http://schemas.microsoft.com/office/drawing/2014/main" id="{7ADC6325-B9FD-5BBB-060F-E7333E4DE4F8}"/>
                </a:ext>
              </a:extLst>
            </p:cNvPr>
            <p:cNvSpPr>
              <a:spLocks noChangeArrowheads="1"/>
            </p:cNvSpPr>
            <p:nvPr/>
          </p:nvSpPr>
          <p:spPr bwMode="auto">
            <a:xfrm>
              <a:off x="5545138" y="28699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7" name="Rectangle 570">
              <a:extLst>
                <a:ext uri="{FF2B5EF4-FFF2-40B4-BE49-F238E27FC236}">
                  <a16:creationId xmlns:a16="http://schemas.microsoft.com/office/drawing/2014/main" id="{8A79F3C6-4A66-69C9-2638-3D491982632D}"/>
                </a:ext>
              </a:extLst>
            </p:cNvPr>
            <p:cNvSpPr>
              <a:spLocks noChangeArrowheads="1"/>
            </p:cNvSpPr>
            <p:nvPr/>
          </p:nvSpPr>
          <p:spPr bwMode="auto">
            <a:xfrm>
              <a:off x="5545138" y="28445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 name="Rectangle 571">
              <a:extLst>
                <a:ext uri="{FF2B5EF4-FFF2-40B4-BE49-F238E27FC236}">
                  <a16:creationId xmlns:a16="http://schemas.microsoft.com/office/drawing/2014/main" id="{313993C2-FE20-FD6C-1E17-1A46FBCBC348}"/>
                </a:ext>
              </a:extLst>
            </p:cNvPr>
            <p:cNvSpPr>
              <a:spLocks noChangeArrowheads="1"/>
            </p:cNvSpPr>
            <p:nvPr/>
          </p:nvSpPr>
          <p:spPr bwMode="auto">
            <a:xfrm>
              <a:off x="5545138" y="28191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9" name="Rectangle 572">
              <a:extLst>
                <a:ext uri="{FF2B5EF4-FFF2-40B4-BE49-F238E27FC236}">
                  <a16:creationId xmlns:a16="http://schemas.microsoft.com/office/drawing/2014/main" id="{1BE63562-2D2D-98C2-914C-880C9DE0ACD4}"/>
                </a:ext>
              </a:extLst>
            </p:cNvPr>
            <p:cNvSpPr>
              <a:spLocks noChangeArrowheads="1"/>
            </p:cNvSpPr>
            <p:nvPr/>
          </p:nvSpPr>
          <p:spPr bwMode="auto">
            <a:xfrm>
              <a:off x="5595938" y="29969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 name="Rectangle 573">
              <a:extLst>
                <a:ext uri="{FF2B5EF4-FFF2-40B4-BE49-F238E27FC236}">
                  <a16:creationId xmlns:a16="http://schemas.microsoft.com/office/drawing/2014/main" id="{284E5281-A082-D4AF-C4EA-7334969153D4}"/>
                </a:ext>
              </a:extLst>
            </p:cNvPr>
            <p:cNvSpPr>
              <a:spLocks noChangeArrowheads="1"/>
            </p:cNvSpPr>
            <p:nvPr/>
          </p:nvSpPr>
          <p:spPr bwMode="auto">
            <a:xfrm>
              <a:off x="5595938" y="29715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1" name="Rectangle 574">
              <a:extLst>
                <a:ext uri="{FF2B5EF4-FFF2-40B4-BE49-F238E27FC236}">
                  <a16:creationId xmlns:a16="http://schemas.microsoft.com/office/drawing/2014/main" id="{C35815FA-0040-6CF8-CCB9-B21A55CFA5F9}"/>
                </a:ext>
              </a:extLst>
            </p:cNvPr>
            <p:cNvSpPr>
              <a:spLocks noChangeArrowheads="1"/>
            </p:cNvSpPr>
            <p:nvPr/>
          </p:nvSpPr>
          <p:spPr bwMode="auto">
            <a:xfrm>
              <a:off x="5595938" y="29461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2" name="Rectangle 575">
              <a:extLst>
                <a:ext uri="{FF2B5EF4-FFF2-40B4-BE49-F238E27FC236}">
                  <a16:creationId xmlns:a16="http://schemas.microsoft.com/office/drawing/2014/main" id="{6C49D725-C709-937F-CC77-116C934D5B50}"/>
                </a:ext>
              </a:extLst>
            </p:cNvPr>
            <p:cNvSpPr>
              <a:spLocks noChangeArrowheads="1"/>
            </p:cNvSpPr>
            <p:nvPr/>
          </p:nvSpPr>
          <p:spPr bwMode="auto">
            <a:xfrm>
              <a:off x="5595938" y="29207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3" name="Rectangle 576">
              <a:extLst>
                <a:ext uri="{FF2B5EF4-FFF2-40B4-BE49-F238E27FC236}">
                  <a16:creationId xmlns:a16="http://schemas.microsoft.com/office/drawing/2014/main" id="{D6C93ADC-3908-7A82-8442-1EF4FDB99937}"/>
                </a:ext>
              </a:extLst>
            </p:cNvPr>
            <p:cNvSpPr>
              <a:spLocks noChangeArrowheads="1"/>
            </p:cNvSpPr>
            <p:nvPr/>
          </p:nvSpPr>
          <p:spPr bwMode="auto">
            <a:xfrm>
              <a:off x="5595938" y="28953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 name="Rectangle 577">
              <a:extLst>
                <a:ext uri="{FF2B5EF4-FFF2-40B4-BE49-F238E27FC236}">
                  <a16:creationId xmlns:a16="http://schemas.microsoft.com/office/drawing/2014/main" id="{ACC116EC-C427-3776-D099-F4B261081C8D}"/>
                </a:ext>
              </a:extLst>
            </p:cNvPr>
            <p:cNvSpPr>
              <a:spLocks noChangeArrowheads="1"/>
            </p:cNvSpPr>
            <p:nvPr/>
          </p:nvSpPr>
          <p:spPr bwMode="auto">
            <a:xfrm>
              <a:off x="5595938" y="28699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5" name="Rectangle 578">
              <a:extLst>
                <a:ext uri="{FF2B5EF4-FFF2-40B4-BE49-F238E27FC236}">
                  <a16:creationId xmlns:a16="http://schemas.microsoft.com/office/drawing/2014/main" id="{E73802B4-B3A9-8605-8E21-282051C2867D}"/>
                </a:ext>
              </a:extLst>
            </p:cNvPr>
            <p:cNvSpPr>
              <a:spLocks noChangeArrowheads="1"/>
            </p:cNvSpPr>
            <p:nvPr/>
          </p:nvSpPr>
          <p:spPr bwMode="auto">
            <a:xfrm>
              <a:off x="5646738" y="29969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6" name="Rectangle 579">
              <a:extLst>
                <a:ext uri="{FF2B5EF4-FFF2-40B4-BE49-F238E27FC236}">
                  <a16:creationId xmlns:a16="http://schemas.microsoft.com/office/drawing/2014/main" id="{1FC08F74-6477-74C9-9F60-ED5E722616FE}"/>
                </a:ext>
              </a:extLst>
            </p:cNvPr>
            <p:cNvSpPr>
              <a:spLocks noChangeArrowheads="1"/>
            </p:cNvSpPr>
            <p:nvPr/>
          </p:nvSpPr>
          <p:spPr bwMode="auto">
            <a:xfrm>
              <a:off x="5646738" y="29715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7" name="Rectangle 580">
              <a:extLst>
                <a:ext uri="{FF2B5EF4-FFF2-40B4-BE49-F238E27FC236}">
                  <a16:creationId xmlns:a16="http://schemas.microsoft.com/office/drawing/2014/main" id="{91D46BAE-A060-7C58-13EC-25533D9A40C9}"/>
                </a:ext>
              </a:extLst>
            </p:cNvPr>
            <p:cNvSpPr>
              <a:spLocks noChangeArrowheads="1"/>
            </p:cNvSpPr>
            <p:nvPr/>
          </p:nvSpPr>
          <p:spPr bwMode="auto">
            <a:xfrm>
              <a:off x="5646738" y="294610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8" name="Group 10016">
            <a:extLst>
              <a:ext uri="{FF2B5EF4-FFF2-40B4-BE49-F238E27FC236}">
                <a16:creationId xmlns:a16="http://schemas.microsoft.com/office/drawing/2014/main" id="{9CF851D6-E277-9BBE-F051-3423D7CF9605}"/>
              </a:ext>
            </a:extLst>
          </p:cNvPr>
          <p:cNvGrpSpPr>
            <a:grpSpLocks noChangeAspect="1"/>
          </p:cNvGrpSpPr>
          <p:nvPr userDrawn="1"/>
        </p:nvGrpSpPr>
        <p:grpSpPr>
          <a:xfrm>
            <a:off x="1045280" y="4543194"/>
            <a:ext cx="114300" cy="220133"/>
            <a:chOff x="611188" y="2423814"/>
            <a:chExt cx="203200" cy="152400"/>
          </a:xfrm>
          <a:solidFill>
            <a:srgbClr val="0019B0"/>
          </a:solidFill>
        </p:grpSpPr>
        <p:sp>
          <p:nvSpPr>
            <p:cNvPr id="89" name="Freeform 617">
              <a:extLst>
                <a:ext uri="{FF2B5EF4-FFF2-40B4-BE49-F238E27FC236}">
                  <a16:creationId xmlns:a16="http://schemas.microsoft.com/office/drawing/2014/main" id="{F3603FE5-745D-439F-BC91-3222DD1AD1F2}"/>
                </a:ext>
              </a:extLst>
            </p:cNvPr>
            <p:cNvSpPr>
              <a:spLocks noEditPoints="1"/>
            </p:cNvSpPr>
            <p:nvPr/>
          </p:nvSpPr>
          <p:spPr bwMode="auto">
            <a:xfrm>
              <a:off x="611188" y="2474614"/>
              <a:ext cx="203200" cy="101600"/>
            </a:xfrm>
            <a:custGeom>
              <a:avLst/>
              <a:gdLst>
                <a:gd name="T0" fmla="*/ 62 w 64"/>
                <a:gd name="T1" fmla="*/ 5 h 32"/>
                <a:gd name="T2" fmla="*/ 48 w 64"/>
                <a:gd name="T3" fmla="*/ 10 h 32"/>
                <a:gd name="T4" fmla="*/ 48 w 64"/>
                <a:gd name="T5" fmla="*/ 4 h 32"/>
                <a:gd name="T6" fmla="*/ 44 w 64"/>
                <a:gd name="T7" fmla="*/ 0 h 32"/>
                <a:gd name="T8" fmla="*/ 4 w 64"/>
                <a:gd name="T9" fmla="*/ 0 h 32"/>
                <a:gd name="T10" fmla="*/ 0 w 64"/>
                <a:gd name="T11" fmla="*/ 4 h 32"/>
                <a:gd name="T12" fmla="*/ 0 w 64"/>
                <a:gd name="T13" fmla="*/ 28 h 32"/>
                <a:gd name="T14" fmla="*/ 4 w 64"/>
                <a:gd name="T15" fmla="*/ 32 h 32"/>
                <a:gd name="T16" fmla="*/ 44 w 64"/>
                <a:gd name="T17" fmla="*/ 32 h 32"/>
                <a:gd name="T18" fmla="*/ 48 w 64"/>
                <a:gd name="T19" fmla="*/ 28 h 32"/>
                <a:gd name="T20" fmla="*/ 48 w 64"/>
                <a:gd name="T21" fmla="*/ 22 h 32"/>
                <a:gd name="T22" fmla="*/ 62 w 64"/>
                <a:gd name="T23" fmla="*/ 27 h 32"/>
                <a:gd name="T24" fmla="*/ 64 w 64"/>
                <a:gd name="T25" fmla="*/ 26 h 32"/>
                <a:gd name="T26" fmla="*/ 64 w 64"/>
                <a:gd name="T27" fmla="*/ 6 h 32"/>
                <a:gd name="T28" fmla="*/ 62 w 64"/>
                <a:gd name="T29" fmla="*/ 5 h 32"/>
                <a:gd name="T30" fmla="*/ 32 w 64"/>
                <a:gd name="T31" fmla="*/ 24 h 32"/>
                <a:gd name="T32" fmla="*/ 28 w 64"/>
                <a:gd name="T33" fmla="*/ 24 h 32"/>
                <a:gd name="T34" fmla="*/ 28 w 64"/>
                <a:gd name="T35" fmla="*/ 20 h 32"/>
                <a:gd name="T36" fmla="*/ 32 w 64"/>
                <a:gd name="T37" fmla="*/ 20 h 32"/>
                <a:gd name="T38" fmla="*/ 32 w 64"/>
                <a:gd name="T39" fmla="*/ 24 h 32"/>
                <a:gd name="T40" fmla="*/ 40 w 64"/>
                <a:gd name="T41" fmla="*/ 24 h 32"/>
                <a:gd name="T42" fmla="*/ 36 w 64"/>
                <a:gd name="T43" fmla="*/ 24 h 32"/>
                <a:gd name="T44" fmla="*/ 36 w 64"/>
                <a:gd name="T45" fmla="*/ 20 h 32"/>
                <a:gd name="T46" fmla="*/ 40 w 64"/>
                <a:gd name="T47" fmla="*/ 20 h 32"/>
                <a:gd name="T48" fmla="*/ 40 w 64"/>
                <a:gd name="T49" fmla="*/ 24 h 32"/>
                <a:gd name="T50" fmla="*/ 40 w 64"/>
                <a:gd name="T51" fmla="*/ 12 h 32"/>
                <a:gd name="T52" fmla="*/ 8 w 64"/>
                <a:gd name="T53" fmla="*/ 12 h 32"/>
                <a:gd name="T54" fmla="*/ 8 w 64"/>
                <a:gd name="T55" fmla="*/ 8 h 32"/>
                <a:gd name="T56" fmla="*/ 40 w 64"/>
                <a:gd name="T57" fmla="*/ 8 h 32"/>
                <a:gd name="T58" fmla="*/ 40 w 64"/>
                <a:gd name="T59" fmla="*/ 1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4" h="32">
                  <a:moveTo>
                    <a:pt x="62" y="5"/>
                  </a:moveTo>
                  <a:cubicBezTo>
                    <a:pt x="48" y="10"/>
                    <a:pt x="48" y="10"/>
                    <a:pt x="48" y="10"/>
                  </a:cubicBezTo>
                  <a:cubicBezTo>
                    <a:pt x="48" y="4"/>
                    <a:pt x="48" y="4"/>
                    <a:pt x="48" y="4"/>
                  </a:cubicBezTo>
                  <a:cubicBezTo>
                    <a:pt x="48" y="2"/>
                    <a:pt x="46" y="0"/>
                    <a:pt x="44" y="0"/>
                  </a:cubicBezTo>
                  <a:cubicBezTo>
                    <a:pt x="4" y="0"/>
                    <a:pt x="4" y="0"/>
                    <a:pt x="4" y="0"/>
                  </a:cubicBezTo>
                  <a:cubicBezTo>
                    <a:pt x="2" y="0"/>
                    <a:pt x="0" y="2"/>
                    <a:pt x="0" y="4"/>
                  </a:cubicBezTo>
                  <a:cubicBezTo>
                    <a:pt x="0" y="28"/>
                    <a:pt x="0" y="28"/>
                    <a:pt x="0" y="28"/>
                  </a:cubicBezTo>
                  <a:cubicBezTo>
                    <a:pt x="0" y="30"/>
                    <a:pt x="2" y="32"/>
                    <a:pt x="4" y="32"/>
                  </a:cubicBezTo>
                  <a:cubicBezTo>
                    <a:pt x="44" y="32"/>
                    <a:pt x="44" y="32"/>
                    <a:pt x="44" y="32"/>
                  </a:cubicBezTo>
                  <a:cubicBezTo>
                    <a:pt x="46" y="32"/>
                    <a:pt x="48" y="30"/>
                    <a:pt x="48" y="28"/>
                  </a:cubicBezTo>
                  <a:cubicBezTo>
                    <a:pt x="48" y="22"/>
                    <a:pt x="48" y="22"/>
                    <a:pt x="48" y="22"/>
                  </a:cubicBezTo>
                  <a:cubicBezTo>
                    <a:pt x="62" y="27"/>
                    <a:pt x="62" y="27"/>
                    <a:pt x="62" y="27"/>
                  </a:cubicBezTo>
                  <a:cubicBezTo>
                    <a:pt x="63" y="28"/>
                    <a:pt x="64" y="27"/>
                    <a:pt x="64" y="26"/>
                  </a:cubicBezTo>
                  <a:cubicBezTo>
                    <a:pt x="64" y="6"/>
                    <a:pt x="64" y="6"/>
                    <a:pt x="64" y="6"/>
                  </a:cubicBezTo>
                  <a:cubicBezTo>
                    <a:pt x="64" y="5"/>
                    <a:pt x="63" y="4"/>
                    <a:pt x="62" y="5"/>
                  </a:cubicBezTo>
                  <a:close/>
                  <a:moveTo>
                    <a:pt x="32" y="24"/>
                  </a:moveTo>
                  <a:cubicBezTo>
                    <a:pt x="28" y="24"/>
                    <a:pt x="28" y="24"/>
                    <a:pt x="28" y="24"/>
                  </a:cubicBezTo>
                  <a:cubicBezTo>
                    <a:pt x="28" y="20"/>
                    <a:pt x="28" y="20"/>
                    <a:pt x="28" y="20"/>
                  </a:cubicBezTo>
                  <a:cubicBezTo>
                    <a:pt x="32" y="20"/>
                    <a:pt x="32" y="20"/>
                    <a:pt x="32" y="20"/>
                  </a:cubicBezTo>
                  <a:lnTo>
                    <a:pt x="32" y="24"/>
                  </a:lnTo>
                  <a:close/>
                  <a:moveTo>
                    <a:pt x="40" y="24"/>
                  </a:moveTo>
                  <a:cubicBezTo>
                    <a:pt x="36" y="24"/>
                    <a:pt x="36" y="24"/>
                    <a:pt x="36" y="24"/>
                  </a:cubicBezTo>
                  <a:cubicBezTo>
                    <a:pt x="36" y="20"/>
                    <a:pt x="36" y="20"/>
                    <a:pt x="36" y="20"/>
                  </a:cubicBezTo>
                  <a:cubicBezTo>
                    <a:pt x="40" y="20"/>
                    <a:pt x="40" y="20"/>
                    <a:pt x="40" y="20"/>
                  </a:cubicBezTo>
                  <a:lnTo>
                    <a:pt x="40" y="24"/>
                  </a:lnTo>
                  <a:close/>
                  <a:moveTo>
                    <a:pt x="40" y="12"/>
                  </a:moveTo>
                  <a:cubicBezTo>
                    <a:pt x="8" y="12"/>
                    <a:pt x="8" y="12"/>
                    <a:pt x="8" y="12"/>
                  </a:cubicBezTo>
                  <a:cubicBezTo>
                    <a:pt x="8" y="8"/>
                    <a:pt x="8" y="8"/>
                    <a:pt x="8" y="8"/>
                  </a:cubicBezTo>
                  <a:cubicBezTo>
                    <a:pt x="40" y="8"/>
                    <a:pt x="40" y="8"/>
                    <a:pt x="40" y="8"/>
                  </a:cubicBezTo>
                  <a:lnTo>
                    <a:pt x="4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90" name="Freeform 618">
              <a:extLst>
                <a:ext uri="{FF2B5EF4-FFF2-40B4-BE49-F238E27FC236}">
                  <a16:creationId xmlns:a16="http://schemas.microsoft.com/office/drawing/2014/main" id="{BBAC9C0D-6A5D-F4C5-FF6D-84724150AD11}"/>
                </a:ext>
              </a:extLst>
            </p:cNvPr>
            <p:cNvSpPr>
              <a:spLocks/>
            </p:cNvSpPr>
            <p:nvPr/>
          </p:nvSpPr>
          <p:spPr bwMode="auto">
            <a:xfrm>
              <a:off x="623888" y="2423814"/>
              <a:ext cx="114300" cy="38100"/>
            </a:xfrm>
            <a:custGeom>
              <a:avLst/>
              <a:gdLst>
                <a:gd name="T0" fmla="*/ 56 w 72"/>
                <a:gd name="T1" fmla="*/ 20 h 24"/>
                <a:gd name="T2" fmla="*/ 56 w 72"/>
                <a:gd name="T3" fmla="*/ 24 h 24"/>
                <a:gd name="T4" fmla="*/ 72 w 72"/>
                <a:gd name="T5" fmla="*/ 24 h 24"/>
                <a:gd name="T6" fmla="*/ 72 w 72"/>
                <a:gd name="T7" fmla="*/ 12 h 24"/>
                <a:gd name="T8" fmla="*/ 60 w 72"/>
                <a:gd name="T9" fmla="*/ 0 h 24"/>
                <a:gd name="T10" fmla="*/ 0 w 72"/>
                <a:gd name="T11" fmla="*/ 0 h 24"/>
                <a:gd name="T12" fmla="*/ 0 w 72"/>
                <a:gd name="T13" fmla="*/ 16 h 24"/>
                <a:gd name="T14" fmla="*/ 52 w 72"/>
                <a:gd name="T15" fmla="*/ 16 h 24"/>
                <a:gd name="T16" fmla="*/ 56 w 72"/>
                <a:gd name="T17"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24">
                  <a:moveTo>
                    <a:pt x="56" y="20"/>
                  </a:moveTo>
                  <a:lnTo>
                    <a:pt x="56" y="24"/>
                  </a:lnTo>
                  <a:lnTo>
                    <a:pt x="72" y="24"/>
                  </a:lnTo>
                  <a:lnTo>
                    <a:pt x="72" y="12"/>
                  </a:lnTo>
                  <a:lnTo>
                    <a:pt x="60" y="0"/>
                  </a:lnTo>
                  <a:lnTo>
                    <a:pt x="0" y="0"/>
                  </a:lnTo>
                  <a:lnTo>
                    <a:pt x="0" y="16"/>
                  </a:lnTo>
                  <a:lnTo>
                    <a:pt x="52" y="16"/>
                  </a:lnTo>
                  <a:lnTo>
                    <a:pt x="56"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91" name="Freeform 639">
            <a:extLst>
              <a:ext uri="{FF2B5EF4-FFF2-40B4-BE49-F238E27FC236}">
                <a16:creationId xmlns:a16="http://schemas.microsoft.com/office/drawing/2014/main" id="{F8352DA3-96C4-A9F7-8572-494065C15FA1}"/>
              </a:ext>
            </a:extLst>
          </p:cNvPr>
          <p:cNvSpPr>
            <a:spLocks noChangeAspect="1" noEditPoints="1"/>
          </p:cNvSpPr>
          <p:nvPr userDrawn="1"/>
        </p:nvSpPr>
        <p:spPr bwMode="auto">
          <a:xfrm>
            <a:off x="291554" y="5288543"/>
            <a:ext cx="114300" cy="293511"/>
          </a:xfrm>
          <a:custGeom>
            <a:avLst/>
            <a:gdLst>
              <a:gd name="T0" fmla="*/ 56 w 64"/>
              <a:gd name="T1" fmla="*/ 20 h 64"/>
              <a:gd name="T2" fmla="*/ 44 w 64"/>
              <a:gd name="T3" fmla="*/ 16 h 64"/>
              <a:gd name="T4" fmla="*/ 20 w 64"/>
              <a:gd name="T5" fmla="*/ 20 h 64"/>
              <a:gd name="T6" fmla="*/ 44 w 64"/>
              <a:gd name="T7" fmla="*/ 0 h 64"/>
              <a:gd name="T8" fmla="*/ 4 w 64"/>
              <a:gd name="T9" fmla="*/ 20 h 64"/>
              <a:gd name="T10" fmla="*/ 0 w 64"/>
              <a:gd name="T11" fmla="*/ 60 h 64"/>
              <a:gd name="T12" fmla="*/ 60 w 64"/>
              <a:gd name="T13" fmla="*/ 64 h 64"/>
              <a:gd name="T14" fmla="*/ 64 w 64"/>
              <a:gd name="T15" fmla="*/ 24 h 64"/>
              <a:gd name="T16" fmla="*/ 8 w 64"/>
              <a:gd name="T17" fmla="*/ 48 h 64"/>
              <a:gd name="T18" fmla="*/ 12 w 64"/>
              <a:gd name="T19" fmla="*/ 52 h 64"/>
              <a:gd name="T20" fmla="*/ 8 w 64"/>
              <a:gd name="T21" fmla="*/ 48 h 64"/>
              <a:gd name="T22" fmla="*/ 12 w 64"/>
              <a:gd name="T23" fmla="*/ 60 h 64"/>
              <a:gd name="T24" fmla="*/ 16 w 64"/>
              <a:gd name="T25" fmla="*/ 56 h 64"/>
              <a:gd name="T26" fmla="*/ 12 w 64"/>
              <a:gd name="T27" fmla="*/ 44 h 64"/>
              <a:gd name="T28" fmla="*/ 16 w 64"/>
              <a:gd name="T29" fmla="*/ 40 h 64"/>
              <a:gd name="T30" fmla="*/ 12 w 64"/>
              <a:gd name="T31" fmla="*/ 44 h 64"/>
              <a:gd name="T32" fmla="*/ 20 w 64"/>
              <a:gd name="T33" fmla="*/ 48 h 64"/>
              <a:gd name="T34" fmla="*/ 16 w 64"/>
              <a:gd name="T35" fmla="*/ 52 h 64"/>
              <a:gd name="T36" fmla="*/ 24 w 64"/>
              <a:gd name="T37" fmla="*/ 60 h 64"/>
              <a:gd name="T38" fmla="*/ 20 w 64"/>
              <a:gd name="T39" fmla="*/ 56 h 64"/>
              <a:gd name="T40" fmla="*/ 24 w 64"/>
              <a:gd name="T41" fmla="*/ 60 h 64"/>
              <a:gd name="T42" fmla="*/ 20 w 64"/>
              <a:gd name="T43" fmla="*/ 40 h 64"/>
              <a:gd name="T44" fmla="*/ 24 w 64"/>
              <a:gd name="T45" fmla="*/ 44 h 64"/>
              <a:gd name="T46" fmla="*/ 24 w 64"/>
              <a:gd name="T47" fmla="*/ 48 h 64"/>
              <a:gd name="T48" fmla="*/ 28 w 64"/>
              <a:gd name="T49" fmla="*/ 52 h 64"/>
              <a:gd name="T50" fmla="*/ 24 w 64"/>
              <a:gd name="T51" fmla="*/ 48 h 64"/>
              <a:gd name="T52" fmla="*/ 28 w 64"/>
              <a:gd name="T53" fmla="*/ 60 h 64"/>
              <a:gd name="T54" fmla="*/ 32 w 64"/>
              <a:gd name="T55" fmla="*/ 56 h 64"/>
              <a:gd name="T56" fmla="*/ 28 w 64"/>
              <a:gd name="T57" fmla="*/ 44 h 64"/>
              <a:gd name="T58" fmla="*/ 32 w 64"/>
              <a:gd name="T59" fmla="*/ 40 h 64"/>
              <a:gd name="T60" fmla="*/ 28 w 64"/>
              <a:gd name="T61" fmla="*/ 44 h 64"/>
              <a:gd name="T62" fmla="*/ 36 w 64"/>
              <a:gd name="T63" fmla="*/ 48 h 64"/>
              <a:gd name="T64" fmla="*/ 32 w 64"/>
              <a:gd name="T65" fmla="*/ 52 h 64"/>
              <a:gd name="T66" fmla="*/ 40 w 64"/>
              <a:gd name="T67" fmla="*/ 60 h 64"/>
              <a:gd name="T68" fmla="*/ 36 w 64"/>
              <a:gd name="T69" fmla="*/ 56 h 64"/>
              <a:gd name="T70" fmla="*/ 40 w 64"/>
              <a:gd name="T71" fmla="*/ 60 h 64"/>
              <a:gd name="T72" fmla="*/ 36 w 64"/>
              <a:gd name="T73" fmla="*/ 40 h 64"/>
              <a:gd name="T74" fmla="*/ 40 w 64"/>
              <a:gd name="T75" fmla="*/ 44 h 64"/>
              <a:gd name="T76" fmla="*/ 40 w 64"/>
              <a:gd name="T77" fmla="*/ 48 h 64"/>
              <a:gd name="T78" fmla="*/ 44 w 64"/>
              <a:gd name="T79" fmla="*/ 52 h 64"/>
              <a:gd name="T80" fmla="*/ 40 w 64"/>
              <a:gd name="T81" fmla="*/ 48 h 64"/>
              <a:gd name="T82" fmla="*/ 44 w 64"/>
              <a:gd name="T83" fmla="*/ 60 h 64"/>
              <a:gd name="T84" fmla="*/ 48 w 64"/>
              <a:gd name="T85" fmla="*/ 56 h 64"/>
              <a:gd name="T86" fmla="*/ 44 w 64"/>
              <a:gd name="T87" fmla="*/ 44 h 64"/>
              <a:gd name="T88" fmla="*/ 48 w 64"/>
              <a:gd name="T89" fmla="*/ 40 h 64"/>
              <a:gd name="T90" fmla="*/ 44 w 64"/>
              <a:gd name="T91" fmla="*/ 44 h 64"/>
              <a:gd name="T92" fmla="*/ 52 w 64"/>
              <a:gd name="T93" fmla="*/ 48 h 64"/>
              <a:gd name="T94" fmla="*/ 48 w 64"/>
              <a:gd name="T95" fmla="*/ 52 h 64"/>
              <a:gd name="T96" fmla="*/ 56 w 64"/>
              <a:gd name="T97" fmla="*/ 60 h 64"/>
              <a:gd name="T98" fmla="*/ 52 w 64"/>
              <a:gd name="T99" fmla="*/ 56 h 64"/>
              <a:gd name="T100" fmla="*/ 56 w 64"/>
              <a:gd name="T101" fmla="*/ 60 h 64"/>
              <a:gd name="T102" fmla="*/ 52 w 64"/>
              <a:gd name="T103" fmla="*/ 44 h 64"/>
              <a:gd name="T104" fmla="*/ 56 w 64"/>
              <a:gd name="T105" fmla="*/ 40 h 64"/>
              <a:gd name="T106" fmla="*/ 56 w 64"/>
              <a:gd name="T107" fmla="*/ 36 h 64"/>
              <a:gd name="T108" fmla="*/ 8 w 64"/>
              <a:gd name="T109" fmla="*/ 28 h 64"/>
              <a:gd name="T110" fmla="*/ 56 w 64"/>
              <a:gd name="T111"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64" h="64">
                <a:moveTo>
                  <a:pt x="60" y="20"/>
                </a:moveTo>
                <a:cubicBezTo>
                  <a:pt x="56" y="20"/>
                  <a:pt x="56" y="20"/>
                  <a:pt x="56" y="20"/>
                </a:cubicBezTo>
                <a:cubicBezTo>
                  <a:pt x="56" y="16"/>
                  <a:pt x="56" y="16"/>
                  <a:pt x="56" y="16"/>
                </a:cubicBezTo>
                <a:cubicBezTo>
                  <a:pt x="44" y="16"/>
                  <a:pt x="44" y="16"/>
                  <a:pt x="44" y="16"/>
                </a:cubicBezTo>
                <a:cubicBezTo>
                  <a:pt x="44" y="20"/>
                  <a:pt x="44" y="20"/>
                  <a:pt x="44" y="20"/>
                </a:cubicBezTo>
                <a:cubicBezTo>
                  <a:pt x="20" y="20"/>
                  <a:pt x="20" y="20"/>
                  <a:pt x="20" y="20"/>
                </a:cubicBezTo>
                <a:cubicBezTo>
                  <a:pt x="48" y="0"/>
                  <a:pt x="48" y="0"/>
                  <a:pt x="48" y="0"/>
                </a:cubicBezTo>
                <a:cubicBezTo>
                  <a:pt x="44" y="0"/>
                  <a:pt x="44" y="0"/>
                  <a:pt x="44" y="0"/>
                </a:cubicBezTo>
                <a:cubicBezTo>
                  <a:pt x="12" y="20"/>
                  <a:pt x="12" y="20"/>
                  <a:pt x="12" y="20"/>
                </a:cubicBezTo>
                <a:cubicBezTo>
                  <a:pt x="4" y="20"/>
                  <a:pt x="4" y="20"/>
                  <a:pt x="4" y="20"/>
                </a:cubicBezTo>
                <a:cubicBezTo>
                  <a:pt x="2" y="20"/>
                  <a:pt x="0" y="21"/>
                  <a:pt x="0" y="24"/>
                </a:cubicBezTo>
                <a:cubicBezTo>
                  <a:pt x="0" y="60"/>
                  <a:pt x="0" y="60"/>
                  <a:pt x="0" y="60"/>
                </a:cubicBezTo>
                <a:cubicBezTo>
                  <a:pt x="0" y="62"/>
                  <a:pt x="2" y="64"/>
                  <a:pt x="4" y="64"/>
                </a:cubicBezTo>
                <a:cubicBezTo>
                  <a:pt x="60" y="64"/>
                  <a:pt x="60" y="64"/>
                  <a:pt x="60" y="64"/>
                </a:cubicBezTo>
                <a:cubicBezTo>
                  <a:pt x="62" y="64"/>
                  <a:pt x="64" y="62"/>
                  <a:pt x="64" y="60"/>
                </a:cubicBezTo>
                <a:cubicBezTo>
                  <a:pt x="64" y="24"/>
                  <a:pt x="64" y="24"/>
                  <a:pt x="64" y="24"/>
                </a:cubicBezTo>
                <a:cubicBezTo>
                  <a:pt x="64" y="21"/>
                  <a:pt x="62" y="20"/>
                  <a:pt x="60" y="20"/>
                </a:cubicBezTo>
                <a:close/>
                <a:moveTo>
                  <a:pt x="8" y="48"/>
                </a:moveTo>
                <a:cubicBezTo>
                  <a:pt x="12" y="48"/>
                  <a:pt x="12" y="48"/>
                  <a:pt x="12" y="48"/>
                </a:cubicBezTo>
                <a:cubicBezTo>
                  <a:pt x="12" y="52"/>
                  <a:pt x="12" y="52"/>
                  <a:pt x="12" y="52"/>
                </a:cubicBezTo>
                <a:cubicBezTo>
                  <a:pt x="8" y="52"/>
                  <a:pt x="8" y="52"/>
                  <a:pt x="8" y="52"/>
                </a:cubicBezTo>
                <a:lnTo>
                  <a:pt x="8" y="48"/>
                </a:lnTo>
                <a:close/>
                <a:moveTo>
                  <a:pt x="16" y="60"/>
                </a:moveTo>
                <a:cubicBezTo>
                  <a:pt x="12" y="60"/>
                  <a:pt x="12" y="60"/>
                  <a:pt x="12" y="60"/>
                </a:cubicBezTo>
                <a:cubicBezTo>
                  <a:pt x="12" y="56"/>
                  <a:pt x="12" y="56"/>
                  <a:pt x="12" y="56"/>
                </a:cubicBezTo>
                <a:cubicBezTo>
                  <a:pt x="16" y="56"/>
                  <a:pt x="16" y="56"/>
                  <a:pt x="16" y="56"/>
                </a:cubicBezTo>
                <a:lnTo>
                  <a:pt x="16" y="60"/>
                </a:lnTo>
                <a:close/>
                <a:moveTo>
                  <a:pt x="12" y="44"/>
                </a:moveTo>
                <a:cubicBezTo>
                  <a:pt x="12" y="40"/>
                  <a:pt x="12" y="40"/>
                  <a:pt x="12" y="40"/>
                </a:cubicBezTo>
                <a:cubicBezTo>
                  <a:pt x="16" y="40"/>
                  <a:pt x="16" y="40"/>
                  <a:pt x="16" y="40"/>
                </a:cubicBezTo>
                <a:cubicBezTo>
                  <a:pt x="16" y="44"/>
                  <a:pt x="16" y="44"/>
                  <a:pt x="16" y="44"/>
                </a:cubicBezTo>
                <a:lnTo>
                  <a:pt x="12" y="44"/>
                </a:lnTo>
                <a:close/>
                <a:moveTo>
                  <a:pt x="16" y="48"/>
                </a:moveTo>
                <a:cubicBezTo>
                  <a:pt x="20" y="48"/>
                  <a:pt x="20" y="48"/>
                  <a:pt x="20" y="48"/>
                </a:cubicBezTo>
                <a:cubicBezTo>
                  <a:pt x="20" y="52"/>
                  <a:pt x="20" y="52"/>
                  <a:pt x="20" y="52"/>
                </a:cubicBezTo>
                <a:cubicBezTo>
                  <a:pt x="16" y="52"/>
                  <a:pt x="16" y="52"/>
                  <a:pt x="16" y="52"/>
                </a:cubicBezTo>
                <a:lnTo>
                  <a:pt x="16" y="48"/>
                </a:lnTo>
                <a:close/>
                <a:moveTo>
                  <a:pt x="24" y="60"/>
                </a:moveTo>
                <a:cubicBezTo>
                  <a:pt x="20" y="60"/>
                  <a:pt x="20" y="60"/>
                  <a:pt x="20" y="60"/>
                </a:cubicBezTo>
                <a:cubicBezTo>
                  <a:pt x="20" y="56"/>
                  <a:pt x="20" y="56"/>
                  <a:pt x="20" y="56"/>
                </a:cubicBezTo>
                <a:cubicBezTo>
                  <a:pt x="24" y="56"/>
                  <a:pt x="24" y="56"/>
                  <a:pt x="24" y="56"/>
                </a:cubicBezTo>
                <a:lnTo>
                  <a:pt x="24" y="60"/>
                </a:lnTo>
                <a:close/>
                <a:moveTo>
                  <a:pt x="20" y="44"/>
                </a:moveTo>
                <a:cubicBezTo>
                  <a:pt x="20" y="40"/>
                  <a:pt x="20" y="40"/>
                  <a:pt x="20" y="40"/>
                </a:cubicBezTo>
                <a:cubicBezTo>
                  <a:pt x="24" y="40"/>
                  <a:pt x="24" y="40"/>
                  <a:pt x="24" y="40"/>
                </a:cubicBezTo>
                <a:cubicBezTo>
                  <a:pt x="24" y="44"/>
                  <a:pt x="24" y="44"/>
                  <a:pt x="24" y="44"/>
                </a:cubicBezTo>
                <a:lnTo>
                  <a:pt x="20" y="44"/>
                </a:lnTo>
                <a:close/>
                <a:moveTo>
                  <a:pt x="24" y="48"/>
                </a:moveTo>
                <a:cubicBezTo>
                  <a:pt x="28" y="48"/>
                  <a:pt x="28" y="48"/>
                  <a:pt x="28" y="48"/>
                </a:cubicBezTo>
                <a:cubicBezTo>
                  <a:pt x="28" y="52"/>
                  <a:pt x="28" y="52"/>
                  <a:pt x="28" y="52"/>
                </a:cubicBezTo>
                <a:cubicBezTo>
                  <a:pt x="24" y="52"/>
                  <a:pt x="24" y="52"/>
                  <a:pt x="24" y="52"/>
                </a:cubicBezTo>
                <a:lnTo>
                  <a:pt x="24" y="48"/>
                </a:lnTo>
                <a:close/>
                <a:moveTo>
                  <a:pt x="32" y="60"/>
                </a:moveTo>
                <a:cubicBezTo>
                  <a:pt x="28" y="60"/>
                  <a:pt x="28" y="60"/>
                  <a:pt x="28" y="60"/>
                </a:cubicBezTo>
                <a:cubicBezTo>
                  <a:pt x="28" y="56"/>
                  <a:pt x="28" y="56"/>
                  <a:pt x="28" y="56"/>
                </a:cubicBezTo>
                <a:cubicBezTo>
                  <a:pt x="32" y="56"/>
                  <a:pt x="32" y="56"/>
                  <a:pt x="32" y="56"/>
                </a:cubicBezTo>
                <a:lnTo>
                  <a:pt x="32" y="60"/>
                </a:lnTo>
                <a:close/>
                <a:moveTo>
                  <a:pt x="28" y="44"/>
                </a:moveTo>
                <a:cubicBezTo>
                  <a:pt x="28" y="40"/>
                  <a:pt x="28" y="40"/>
                  <a:pt x="28" y="40"/>
                </a:cubicBezTo>
                <a:cubicBezTo>
                  <a:pt x="32" y="40"/>
                  <a:pt x="32" y="40"/>
                  <a:pt x="32" y="40"/>
                </a:cubicBezTo>
                <a:cubicBezTo>
                  <a:pt x="32" y="44"/>
                  <a:pt x="32" y="44"/>
                  <a:pt x="32" y="44"/>
                </a:cubicBezTo>
                <a:lnTo>
                  <a:pt x="28" y="44"/>
                </a:lnTo>
                <a:close/>
                <a:moveTo>
                  <a:pt x="32" y="48"/>
                </a:moveTo>
                <a:cubicBezTo>
                  <a:pt x="36" y="48"/>
                  <a:pt x="36" y="48"/>
                  <a:pt x="36" y="48"/>
                </a:cubicBezTo>
                <a:cubicBezTo>
                  <a:pt x="36" y="52"/>
                  <a:pt x="36" y="52"/>
                  <a:pt x="36" y="52"/>
                </a:cubicBezTo>
                <a:cubicBezTo>
                  <a:pt x="32" y="52"/>
                  <a:pt x="32" y="52"/>
                  <a:pt x="32" y="52"/>
                </a:cubicBezTo>
                <a:lnTo>
                  <a:pt x="32" y="48"/>
                </a:lnTo>
                <a:close/>
                <a:moveTo>
                  <a:pt x="40" y="60"/>
                </a:moveTo>
                <a:cubicBezTo>
                  <a:pt x="36" y="60"/>
                  <a:pt x="36" y="60"/>
                  <a:pt x="36" y="60"/>
                </a:cubicBezTo>
                <a:cubicBezTo>
                  <a:pt x="36" y="56"/>
                  <a:pt x="36" y="56"/>
                  <a:pt x="36" y="56"/>
                </a:cubicBezTo>
                <a:cubicBezTo>
                  <a:pt x="40" y="56"/>
                  <a:pt x="40" y="56"/>
                  <a:pt x="40" y="56"/>
                </a:cubicBezTo>
                <a:lnTo>
                  <a:pt x="40" y="60"/>
                </a:lnTo>
                <a:close/>
                <a:moveTo>
                  <a:pt x="36" y="44"/>
                </a:moveTo>
                <a:cubicBezTo>
                  <a:pt x="36" y="40"/>
                  <a:pt x="36" y="40"/>
                  <a:pt x="36" y="40"/>
                </a:cubicBezTo>
                <a:cubicBezTo>
                  <a:pt x="40" y="40"/>
                  <a:pt x="40" y="40"/>
                  <a:pt x="40" y="40"/>
                </a:cubicBezTo>
                <a:cubicBezTo>
                  <a:pt x="40" y="44"/>
                  <a:pt x="40" y="44"/>
                  <a:pt x="40" y="44"/>
                </a:cubicBezTo>
                <a:lnTo>
                  <a:pt x="36" y="44"/>
                </a:lnTo>
                <a:close/>
                <a:moveTo>
                  <a:pt x="40" y="48"/>
                </a:moveTo>
                <a:cubicBezTo>
                  <a:pt x="44" y="48"/>
                  <a:pt x="44" y="48"/>
                  <a:pt x="44" y="48"/>
                </a:cubicBezTo>
                <a:cubicBezTo>
                  <a:pt x="44" y="52"/>
                  <a:pt x="44" y="52"/>
                  <a:pt x="44" y="52"/>
                </a:cubicBezTo>
                <a:cubicBezTo>
                  <a:pt x="40" y="52"/>
                  <a:pt x="40" y="52"/>
                  <a:pt x="40" y="52"/>
                </a:cubicBezTo>
                <a:lnTo>
                  <a:pt x="40" y="48"/>
                </a:lnTo>
                <a:close/>
                <a:moveTo>
                  <a:pt x="48" y="60"/>
                </a:moveTo>
                <a:cubicBezTo>
                  <a:pt x="44" y="60"/>
                  <a:pt x="44" y="60"/>
                  <a:pt x="44" y="60"/>
                </a:cubicBezTo>
                <a:cubicBezTo>
                  <a:pt x="44" y="56"/>
                  <a:pt x="44" y="56"/>
                  <a:pt x="44" y="56"/>
                </a:cubicBezTo>
                <a:cubicBezTo>
                  <a:pt x="48" y="56"/>
                  <a:pt x="48" y="56"/>
                  <a:pt x="48" y="56"/>
                </a:cubicBezTo>
                <a:lnTo>
                  <a:pt x="48" y="60"/>
                </a:lnTo>
                <a:close/>
                <a:moveTo>
                  <a:pt x="44" y="44"/>
                </a:moveTo>
                <a:cubicBezTo>
                  <a:pt x="44" y="40"/>
                  <a:pt x="44" y="40"/>
                  <a:pt x="44" y="40"/>
                </a:cubicBezTo>
                <a:cubicBezTo>
                  <a:pt x="48" y="40"/>
                  <a:pt x="48" y="40"/>
                  <a:pt x="48" y="40"/>
                </a:cubicBezTo>
                <a:cubicBezTo>
                  <a:pt x="48" y="44"/>
                  <a:pt x="48" y="44"/>
                  <a:pt x="48" y="44"/>
                </a:cubicBezTo>
                <a:lnTo>
                  <a:pt x="44" y="44"/>
                </a:lnTo>
                <a:close/>
                <a:moveTo>
                  <a:pt x="48" y="48"/>
                </a:moveTo>
                <a:cubicBezTo>
                  <a:pt x="52" y="48"/>
                  <a:pt x="52" y="48"/>
                  <a:pt x="52" y="48"/>
                </a:cubicBezTo>
                <a:cubicBezTo>
                  <a:pt x="52" y="52"/>
                  <a:pt x="52" y="52"/>
                  <a:pt x="52" y="52"/>
                </a:cubicBezTo>
                <a:cubicBezTo>
                  <a:pt x="48" y="52"/>
                  <a:pt x="48" y="52"/>
                  <a:pt x="48" y="52"/>
                </a:cubicBezTo>
                <a:lnTo>
                  <a:pt x="48" y="48"/>
                </a:lnTo>
                <a:close/>
                <a:moveTo>
                  <a:pt x="56" y="60"/>
                </a:moveTo>
                <a:cubicBezTo>
                  <a:pt x="52" y="60"/>
                  <a:pt x="52" y="60"/>
                  <a:pt x="52" y="60"/>
                </a:cubicBezTo>
                <a:cubicBezTo>
                  <a:pt x="52" y="56"/>
                  <a:pt x="52" y="56"/>
                  <a:pt x="52" y="56"/>
                </a:cubicBezTo>
                <a:cubicBezTo>
                  <a:pt x="56" y="56"/>
                  <a:pt x="56" y="56"/>
                  <a:pt x="56" y="56"/>
                </a:cubicBezTo>
                <a:lnTo>
                  <a:pt x="56" y="60"/>
                </a:lnTo>
                <a:close/>
                <a:moveTo>
                  <a:pt x="56" y="44"/>
                </a:moveTo>
                <a:cubicBezTo>
                  <a:pt x="52" y="44"/>
                  <a:pt x="52" y="44"/>
                  <a:pt x="52" y="44"/>
                </a:cubicBezTo>
                <a:cubicBezTo>
                  <a:pt x="52" y="40"/>
                  <a:pt x="52" y="40"/>
                  <a:pt x="52" y="40"/>
                </a:cubicBezTo>
                <a:cubicBezTo>
                  <a:pt x="56" y="40"/>
                  <a:pt x="56" y="40"/>
                  <a:pt x="56" y="40"/>
                </a:cubicBezTo>
                <a:lnTo>
                  <a:pt x="56" y="44"/>
                </a:lnTo>
                <a:close/>
                <a:moveTo>
                  <a:pt x="56" y="36"/>
                </a:moveTo>
                <a:cubicBezTo>
                  <a:pt x="8" y="36"/>
                  <a:pt x="8" y="36"/>
                  <a:pt x="8" y="36"/>
                </a:cubicBezTo>
                <a:cubicBezTo>
                  <a:pt x="8" y="28"/>
                  <a:pt x="8" y="28"/>
                  <a:pt x="8" y="28"/>
                </a:cubicBezTo>
                <a:cubicBezTo>
                  <a:pt x="56" y="28"/>
                  <a:pt x="56" y="28"/>
                  <a:pt x="56" y="28"/>
                </a:cubicBezTo>
                <a:lnTo>
                  <a:pt x="56" y="3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92" name="Group 10001">
            <a:extLst>
              <a:ext uri="{FF2B5EF4-FFF2-40B4-BE49-F238E27FC236}">
                <a16:creationId xmlns:a16="http://schemas.microsoft.com/office/drawing/2014/main" id="{FFA19FAA-0F51-4878-1918-802040B73C74}"/>
              </a:ext>
            </a:extLst>
          </p:cNvPr>
          <p:cNvGrpSpPr>
            <a:grpSpLocks noChangeAspect="1"/>
          </p:cNvGrpSpPr>
          <p:nvPr userDrawn="1"/>
        </p:nvGrpSpPr>
        <p:grpSpPr>
          <a:xfrm>
            <a:off x="2722536" y="4506506"/>
            <a:ext cx="114300" cy="293511"/>
            <a:chOff x="7527926" y="1992014"/>
            <a:chExt cx="203200" cy="203200"/>
          </a:xfrm>
          <a:solidFill>
            <a:srgbClr val="0019B0"/>
          </a:solidFill>
        </p:grpSpPr>
        <p:sp>
          <p:nvSpPr>
            <p:cNvPr id="93" name="Freeform 640">
              <a:extLst>
                <a:ext uri="{FF2B5EF4-FFF2-40B4-BE49-F238E27FC236}">
                  <a16:creationId xmlns:a16="http://schemas.microsoft.com/office/drawing/2014/main" id="{D7027C59-CA48-5E6E-B6EE-7E2BE03FF1D7}"/>
                </a:ext>
              </a:extLst>
            </p:cNvPr>
            <p:cNvSpPr>
              <a:spLocks/>
            </p:cNvSpPr>
            <p:nvPr/>
          </p:nvSpPr>
          <p:spPr bwMode="auto">
            <a:xfrm>
              <a:off x="7693026" y="2084089"/>
              <a:ext cx="38100" cy="73025"/>
            </a:xfrm>
            <a:custGeom>
              <a:avLst/>
              <a:gdLst>
                <a:gd name="T0" fmla="*/ 10 w 12"/>
                <a:gd name="T1" fmla="*/ 0 h 23"/>
                <a:gd name="T2" fmla="*/ 2 w 12"/>
                <a:gd name="T3" fmla="*/ 6 h 23"/>
                <a:gd name="T4" fmla="*/ 0 w 12"/>
                <a:gd name="T5" fmla="*/ 9 h 23"/>
                <a:gd name="T6" fmla="*/ 0 w 12"/>
                <a:gd name="T7" fmla="*/ 13 h 23"/>
                <a:gd name="T8" fmla="*/ 2 w 12"/>
                <a:gd name="T9" fmla="*/ 16 h 23"/>
                <a:gd name="T10" fmla="*/ 10 w 12"/>
                <a:gd name="T11" fmla="*/ 22 h 23"/>
                <a:gd name="T12" fmla="*/ 12 w 12"/>
                <a:gd name="T13" fmla="*/ 21 h 23"/>
                <a:gd name="T14" fmla="*/ 12 w 12"/>
                <a:gd name="T15" fmla="*/ 1 h 23"/>
                <a:gd name="T16" fmla="*/ 10 w 12"/>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3">
                  <a:moveTo>
                    <a:pt x="10" y="0"/>
                  </a:moveTo>
                  <a:cubicBezTo>
                    <a:pt x="2" y="6"/>
                    <a:pt x="2" y="6"/>
                    <a:pt x="2" y="6"/>
                  </a:cubicBezTo>
                  <a:cubicBezTo>
                    <a:pt x="1" y="7"/>
                    <a:pt x="0" y="8"/>
                    <a:pt x="0" y="9"/>
                  </a:cubicBezTo>
                  <a:cubicBezTo>
                    <a:pt x="0" y="13"/>
                    <a:pt x="0" y="13"/>
                    <a:pt x="0" y="13"/>
                  </a:cubicBezTo>
                  <a:cubicBezTo>
                    <a:pt x="0" y="14"/>
                    <a:pt x="1" y="16"/>
                    <a:pt x="2" y="16"/>
                  </a:cubicBezTo>
                  <a:cubicBezTo>
                    <a:pt x="10" y="22"/>
                    <a:pt x="10" y="22"/>
                    <a:pt x="10" y="22"/>
                  </a:cubicBezTo>
                  <a:cubicBezTo>
                    <a:pt x="11" y="23"/>
                    <a:pt x="12" y="22"/>
                    <a:pt x="12" y="21"/>
                  </a:cubicBezTo>
                  <a:cubicBezTo>
                    <a:pt x="12" y="1"/>
                    <a:pt x="12" y="1"/>
                    <a:pt x="12" y="1"/>
                  </a:cubicBezTo>
                  <a:cubicBezTo>
                    <a:pt x="12" y="0"/>
                    <a:pt x="11"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94" name="Freeform 641">
              <a:extLst>
                <a:ext uri="{FF2B5EF4-FFF2-40B4-BE49-F238E27FC236}">
                  <a16:creationId xmlns:a16="http://schemas.microsoft.com/office/drawing/2014/main" id="{E329FD7D-DB17-90FB-1499-8D321568B181}"/>
                </a:ext>
              </a:extLst>
            </p:cNvPr>
            <p:cNvSpPr>
              <a:spLocks/>
            </p:cNvSpPr>
            <p:nvPr/>
          </p:nvSpPr>
          <p:spPr bwMode="auto">
            <a:xfrm>
              <a:off x="7553326" y="2055514"/>
              <a:ext cx="127000" cy="139700"/>
            </a:xfrm>
            <a:custGeom>
              <a:avLst/>
              <a:gdLst>
                <a:gd name="T0" fmla="*/ 22 w 40"/>
                <a:gd name="T1" fmla="*/ 0 h 44"/>
                <a:gd name="T2" fmla="*/ 18 w 40"/>
                <a:gd name="T3" fmla="*/ 0 h 44"/>
                <a:gd name="T4" fmla="*/ 4 w 40"/>
                <a:gd name="T5" fmla="*/ 8 h 44"/>
                <a:gd name="T6" fmla="*/ 0 w 40"/>
                <a:gd name="T7" fmla="*/ 7 h 44"/>
                <a:gd name="T8" fmla="*/ 0 w 40"/>
                <a:gd name="T9" fmla="*/ 30 h 44"/>
                <a:gd name="T10" fmla="*/ 2 w 40"/>
                <a:gd name="T11" fmla="*/ 32 h 44"/>
                <a:gd name="T12" fmla="*/ 12 w 40"/>
                <a:gd name="T13" fmla="*/ 32 h 44"/>
                <a:gd name="T14" fmla="*/ 4 w 40"/>
                <a:gd name="T15" fmla="*/ 44 h 44"/>
                <a:gd name="T16" fmla="*/ 8 w 40"/>
                <a:gd name="T17" fmla="*/ 44 h 44"/>
                <a:gd name="T18" fmla="*/ 20 w 40"/>
                <a:gd name="T19" fmla="*/ 32 h 44"/>
                <a:gd name="T20" fmla="*/ 32 w 40"/>
                <a:gd name="T21" fmla="*/ 44 h 44"/>
                <a:gd name="T22" fmla="*/ 36 w 40"/>
                <a:gd name="T23" fmla="*/ 44 h 44"/>
                <a:gd name="T24" fmla="*/ 28 w 40"/>
                <a:gd name="T25" fmla="*/ 32 h 44"/>
                <a:gd name="T26" fmla="*/ 38 w 40"/>
                <a:gd name="T27" fmla="*/ 32 h 44"/>
                <a:gd name="T28" fmla="*/ 40 w 40"/>
                <a:gd name="T29" fmla="*/ 30 h 44"/>
                <a:gd name="T30" fmla="*/ 40 w 40"/>
                <a:gd name="T31" fmla="*/ 7 h 44"/>
                <a:gd name="T32" fmla="*/ 36 w 40"/>
                <a:gd name="T33" fmla="*/ 8 h 44"/>
                <a:gd name="T34" fmla="*/ 22 w 40"/>
                <a:gd name="T3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4">
                  <a:moveTo>
                    <a:pt x="22" y="0"/>
                  </a:moveTo>
                  <a:cubicBezTo>
                    <a:pt x="18" y="0"/>
                    <a:pt x="18" y="0"/>
                    <a:pt x="18" y="0"/>
                  </a:cubicBezTo>
                  <a:cubicBezTo>
                    <a:pt x="15" y="5"/>
                    <a:pt x="10" y="8"/>
                    <a:pt x="4" y="8"/>
                  </a:cubicBezTo>
                  <a:cubicBezTo>
                    <a:pt x="3" y="8"/>
                    <a:pt x="1" y="8"/>
                    <a:pt x="0" y="7"/>
                  </a:cubicBezTo>
                  <a:cubicBezTo>
                    <a:pt x="0" y="30"/>
                    <a:pt x="0" y="30"/>
                    <a:pt x="0" y="30"/>
                  </a:cubicBezTo>
                  <a:cubicBezTo>
                    <a:pt x="0" y="31"/>
                    <a:pt x="1" y="32"/>
                    <a:pt x="2" y="32"/>
                  </a:cubicBezTo>
                  <a:cubicBezTo>
                    <a:pt x="12" y="32"/>
                    <a:pt x="12" y="32"/>
                    <a:pt x="12" y="32"/>
                  </a:cubicBezTo>
                  <a:cubicBezTo>
                    <a:pt x="4" y="44"/>
                    <a:pt x="4" y="44"/>
                    <a:pt x="4" y="44"/>
                  </a:cubicBezTo>
                  <a:cubicBezTo>
                    <a:pt x="8" y="44"/>
                    <a:pt x="8" y="44"/>
                    <a:pt x="8" y="44"/>
                  </a:cubicBezTo>
                  <a:cubicBezTo>
                    <a:pt x="20" y="32"/>
                    <a:pt x="20" y="32"/>
                    <a:pt x="20" y="32"/>
                  </a:cubicBezTo>
                  <a:cubicBezTo>
                    <a:pt x="32" y="44"/>
                    <a:pt x="32" y="44"/>
                    <a:pt x="32" y="44"/>
                  </a:cubicBezTo>
                  <a:cubicBezTo>
                    <a:pt x="36" y="44"/>
                    <a:pt x="36" y="44"/>
                    <a:pt x="36" y="44"/>
                  </a:cubicBezTo>
                  <a:cubicBezTo>
                    <a:pt x="28" y="32"/>
                    <a:pt x="28" y="32"/>
                    <a:pt x="28" y="32"/>
                  </a:cubicBezTo>
                  <a:cubicBezTo>
                    <a:pt x="38" y="32"/>
                    <a:pt x="38" y="32"/>
                    <a:pt x="38" y="32"/>
                  </a:cubicBezTo>
                  <a:cubicBezTo>
                    <a:pt x="39" y="32"/>
                    <a:pt x="40" y="31"/>
                    <a:pt x="40" y="30"/>
                  </a:cubicBezTo>
                  <a:cubicBezTo>
                    <a:pt x="40" y="7"/>
                    <a:pt x="40" y="7"/>
                    <a:pt x="40" y="7"/>
                  </a:cubicBezTo>
                  <a:cubicBezTo>
                    <a:pt x="39" y="8"/>
                    <a:pt x="37" y="8"/>
                    <a:pt x="36" y="8"/>
                  </a:cubicBezTo>
                  <a:cubicBezTo>
                    <a:pt x="30" y="8"/>
                    <a:pt x="25" y="5"/>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95" name="Oval 642">
              <a:extLst>
                <a:ext uri="{FF2B5EF4-FFF2-40B4-BE49-F238E27FC236}">
                  <a16:creationId xmlns:a16="http://schemas.microsoft.com/office/drawing/2014/main" id="{5E732B28-2E1E-BAD8-0229-1A7D22F24D58}"/>
                </a:ext>
              </a:extLst>
            </p:cNvPr>
            <p:cNvSpPr>
              <a:spLocks noChangeArrowheads="1"/>
            </p:cNvSpPr>
            <p:nvPr/>
          </p:nvSpPr>
          <p:spPr bwMode="auto">
            <a:xfrm>
              <a:off x="7527926" y="1992014"/>
              <a:ext cx="76200" cy="762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96" name="Oval 643">
              <a:extLst>
                <a:ext uri="{FF2B5EF4-FFF2-40B4-BE49-F238E27FC236}">
                  <a16:creationId xmlns:a16="http://schemas.microsoft.com/office/drawing/2014/main" id="{3E212D8A-C471-D349-3F8B-A54EE1D46853}"/>
                </a:ext>
              </a:extLst>
            </p:cNvPr>
            <p:cNvSpPr>
              <a:spLocks noChangeArrowheads="1"/>
            </p:cNvSpPr>
            <p:nvPr/>
          </p:nvSpPr>
          <p:spPr bwMode="auto">
            <a:xfrm>
              <a:off x="7629526" y="1992014"/>
              <a:ext cx="76200" cy="762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97" name="Freeform 649">
            <a:extLst>
              <a:ext uri="{FF2B5EF4-FFF2-40B4-BE49-F238E27FC236}">
                <a16:creationId xmlns:a16="http://schemas.microsoft.com/office/drawing/2014/main" id="{8A5FA7DE-893F-E836-135B-7E59473CF872}"/>
              </a:ext>
            </a:extLst>
          </p:cNvPr>
          <p:cNvSpPr>
            <a:spLocks noChangeAspect="1"/>
          </p:cNvSpPr>
          <p:nvPr userDrawn="1"/>
        </p:nvSpPr>
        <p:spPr bwMode="auto">
          <a:xfrm>
            <a:off x="1804540" y="5348162"/>
            <a:ext cx="50006" cy="174273"/>
          </a:xfrm>
          <a:custGeom>
            <a:avLst/>
            <a:gdLst>
              <a:gd name="T0" fmla="*/ 28 w 28"/>
              <a:gd name="T1" fmla="*/ 3 h 38"/>
              <a:gd name="T2" fmla="*/ 25 w 28"/>
              <a:gd name="T3" fmla="*/ 1 h 38"/>
              <a:gd name="T4" fmla="*/ 15 w 28"/>
              <a:gd name="T5" fmla="*/ 9 h 38"/>
              <a:gd name="T6" fmla="*/ 12 w 28"/>
              <a:gd name="T7" fmla="*/ 11 h 38"/>
              <a:gd name="T8" fmla="*/ 8 w 28"/>
              <a:gd name="T9" fmla="*/ 10 h 38"/>
              <a:gd name="T10" fmla="*/ 4 w 28"/>
              <a:gd name="T11" fmla="*/ 10 h 38"/>
              <a:gd name="T12" fmla="*/ 0 w 28"/>
              <a:gd name="T13" fmla="*/ 14 h 38"/>
              <a:gd name="T14" fmla="*/ 0 w 28"/>
              <a:gd name="T15" fmla="*/ 23 h 38"/>
              <a:gd name="T16" fmla="*/ 4 w 28"/>
              <a:gd name="T17" fmla="*/ 27 h 38"/>
              <a:gd name="T18" fmla="*/ 8 w 28"/>
              <a:gd name="T19" fmla="*/ 27 h 38"/>
              <a:gd name="T20" fmla="*/ 12 w 28"/>
              <a:gd name="T21" fmla="*/ 27 h 38"/>
              <a:gd name="T22" fmla="*/ 15 w 28"/>
              <a:gd name="T23" fmla="*/ 29 h 38"/>
              <a:gd name="T24" fmla="*/ 25 w 28"/>
              <a:gd name="T25" fmla="*/ 36 h 38"/>
              <a:gd name="T26" fmla="*/ 28 w 28"/>
              <a:gd name="T27" fmla="*/ 35 h 38"/>
              <a:gd name="T28" fmla="*/ 28 w 28"/>
              <a:gd name="T29"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38">
                <a:moveTo>
                  <a:pt x="28" y="3"/>
                </a:moveTo>
                <a:cubicBezTo>
                  <a:pt x="28" y="1"/>
                  <a:pt x="27" y="0"/>
                  <a:pt x="25" y="1"/>
                </a:cubicBezTo>
                <a:cubicBezTo>
                  <a:pt x="15" y="9"/>
                  <a:pt x="15" y="9"/>
                  <a:pt x="15" y="9"/>
                </a:cubicBezTo>
                <a:cubicBezTo>
                  <a:pt x="13" y="10"/>
                  <a:pt x="12" y="11"/>
                  <a:pt x="12" y="11"/>
                </a:cubicBezTo>
                <a:cubicBezTo>
                  <a:pt x="12" y="10"/>
                  <a:pt x="10" y="10"/>
                  <a:pt x="8" y="10"/>
                </a:cubicBezTo>
                <a:cubicBezTo>
                  <a:pt x="4" y="10"/>
                  <a:pt x="4" y="10"/>
                  <a:pt x="4" y="10"/>
                </a:cubicBezTo>
                <a:cubicBezTo>
                  <a:pt x="2" y="10"/>
                  <a:pt x="0" y="12"/>
                  <a:pt x="0" y="14"/>
                </a:cubicBezTo>
                <a:cubicBezTo>
                  <a:pt x="0" y="23"/>
                  <a:pt x="0" y="23"/>
                  <a:pt x="0" y="23"/>
                </a:cubicBezTo>
                <a:cubicBezTo>
                  <a:pt x="0" y="25"/>
                  <a:pt x="2" y="27"/>
                  <a:pt x="4" y="27"/>
                </a:cubicBezTo>
                <a:cubicBezTo>
                  <a:pt x="8" y="27"/>
                  <a:pt x="8" y="27"/>
                  <a:pt x="8" y="27"/>
                </a:cubicBezTo>
                <a:cubicBezTo>
                  <a:pt x="10" y="27"/>
                  <a:pt x="12" y="27"/>
                  <a:pt x="12" y="27"/>
                </a:cubicBezTo>
                <a:cubicBezTo>
                  <a:pt x="12" y="27"/>
                  <a:pt x="13" y="28"/>
                  <a:pt x="15" y="29"/>
                </a:cubicBezTo>
                <a:cubicBezTo>
                  <a:pt x="25" y="36"/>
                  <a:pt x="25" y="36"/>
                  <a:pt x="25" y="36"/>
                </a:cubicBezTo>
                <a:cubicBezTo>
                  <a:pt x="27" y="38"/>
                  <a:pt x="28" y="37"/>
                  <a:pt x="28" y="35"/>
                </a:cubicBezTo>
                <a:lnTo>
                  <a:pt x="28" y="3"/>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98" name="Group 10035">
            <a:extLst>
              <a:ext uri="{FF2B5EF4-FFF2-40B4-BE49-F238E27FC236}">
                <a16:creationId xmlns:a16="http://schemas.microsoft.com/office/drawing/2014/main" id="{B16F3102-FE77-FF43-DE16-700C36E6EF72}"/>
              </a:ext>
            </a:extLst>
          </p:cNvPr>
          <p:cNvGrpSpPr>
            <a:grpSpLocks noChangeAspect="1"/>
          </p:cNvGrpSpPr>
          <p:nvPr userDrawn="1"/>
        </p:nvGrpSpPr>
        <p:grpSpPr>
          <a:xfrm>
            <a:off x="2067585" y="5348162"/>
            <a:ext cx="71438" cy="174273"/>
            <a:chOff x="1870076" y="3247727"/>
            <a:chExt cx="127000" cy="120650"/>
          </a:xfrm>
          <a:solidFill>
            <a:srgbClr val="0019B0"/>
          </a:solidFill>
        </p:grpSpPr>
        <p:sp>
          <p:nvSpPr>
            <p:cNvPr id="99" name="Freeform 650">
              <a:extLst>
                <a:ext uri="{FF2B5EF4-FFF2-40B4-BE49-F238E27FC236}">
                  <a16:creationId xmlns:a16="http://schemas.microsoft.com/office/drawing/2014/main" id="{0E5834A8-253A-A074-3A63-C3C17F250F03}"/>
                </a:ext>
              </a:extLst>
            </p:cNvPr>
            <p:cNvSpPr>
              <a:spLocks/>
            </p:cNvSpPr>
            <p:nvPr/>
          </p:nvSpPr>
          <p:spPr bwMode="auto">
            <a:xfrm>
              <a:off x="1870076" y="3247727"/>
              <a:ext cx="88900" cy="120650"/>
            </a:xfrm>
            <a:custGeom>
              <a:avLst/>
              <a:gdLst>
                <a:gd name="T0" fmla="*/ 25 w 28"/>
                <a:gd name="T1" fmla="*/ 1 h 38"/>
                <a:gd name="T2" fmla="*/ 14 w 28"/>
                <a:gd name="T3" fmla="*/ 9 h 38"/>
                <a:gd name="T4" fmla="*/ 11 w 28"/>
                <a:gd name="T5" fmla="*/ 11 h 38"/>
                <a:gd name="T6" fmla="*/ 7 w 28"/>
                <a:gd name="T7" fmla="*/ 10 h 38"/>
                <a:gd name="T8" fmla="*/ 4 w 28"/>
                <a:gd name="T9" fmla="*/ 10 h 38"/>
                <a:gd name="T10" fmla="*/ 0 w 28"/>
                <a:gd name="T11" fmla="*/ 14 h 38"/>
                <a:gd name="T12" fmla="*/ 0 w 28"/>
                <a:gd name="T13" fmla="*/ 23 h 38"/>
                <a:gd name="T14" fmla="*/ 4 w 28"/>
                <a:gd name="T15" fmla="*/ 27 h 38"/>
                <a:gd name="T16" fmla="*/ 7 w 28"/>
                <a:gd name="T17" fmla="*/ 27 h 38"/>
                <a:gd name="T18" fmla="*/ 11 w 28"/>
                <a:gd name="T19" fmla="*/ 27 h 38"/>
                <a:gd name="T20" fmla="*/ 14 w 28"/>
                <a:gd name="T21" fmla="*/ 29 h 38"/>
                <a:gd name="T22" fmla="*/ 25 w 28"/>
                <a:gd name="T23" fmla="*/ 36 h 38"/>
                <a:gd name="T24" fmla="*/ 28 w 28"/>
                <a:gd name="T25" fmla="*/ 35 h 38"/>
                <a:gd name="T26" fmla="*/ 28 w 28"/>
                <a:gd name="T27" fmla="*/ 3 h 38"/>
                <a:gd name="T28" fmla="*/ 25 w 28"/>
                <a:gd name="T2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38">
                  <a:moveTo>
                    <a:pt x="25" y="1"/>
                  </a:moveTo>
                  <a:cubicBezTo>
                    <a:pt x="14" y="9"/>
                    <a:pt x="14" y="9"/>
                    <a:pt x="14" y="9"/>
                  </a:cubicBezTo>
                  <a:cubicBezTo>
                    <a:pt x="13" y="10"/>
                    <a:pt x="11" y="11"/>
                    <a:pt x="11" y="11"/>
                  </a:cubicBezTo>
                  <a:cubicBezTo>
                    <a:pt x="11" y="10"/>
                    <a:pt x="9" y="10"/>
                    <a:pt x="7" y="10"/>
                  </a:cubicBezTo>
                  <a:cubicBezTo>
                    <a:pt x="4" y="10"/>
                    <a:pt x="4" y="10"/>
                    <a:pt x="4" y="10"/>
                  </a:cubicBezTo>
                  <a:cubicBezTo>
                    <a:pt x="2" y="10"/>
                    <a:pt x="0" y="12"/>
                    <a:pt x="0" y="14"/>
                  </a:cubicBezTo>
                  <a:cubicBezTo>
                    <a:pt x="0" y="23"/>
                    <a:pt x="0" y="23"/>
                    <a:pt x="0" y="23"/>
                  </a:cubicBezTo>
                  <a:cubicBezTo>
                    <a:pt x="0" y="25"/>
                    <a:pt x="2" y="27"/>
                    <a:pt x="4" y="27"/>
                  </a:cubicBezTo>
                  <a:cubicBezTo>
                    <a:pt x="7" y="27"/>
                    <a:pt x="7" y="27"/>
                    <a:pt x="7" y="27"/>
                  </a:cubicBezTo>
                  <a:cubicBezTo>
                    <a:pt x="9" y="27"/>
                    <a:pt x="11" y="27"/>
                    <a:pt x="11" y="27"/>
                  </a:cubicBezTo>
                  <a:cubicBezTo>
                    <a:pt x="11" y="26"/>
                    <a:pt x="13" y="27"/>
                    <a:pt x="14" y="29"/>
                  </a:cubicBezTo>
                  <a:cubicBezTo>
                    <a:pt x="25" y="36"/>
                    <a:pt x="25" y="36"/>
                    <a:pt x="25" y="36"/>
                  </a:cubicBezTo>
                  <a:cubicBezTo>
                    <a:pt x="27" y="38"/>
                    <a:pt x="28" y="37"/>
                    <a:pt x="28" y="35"/>
                  </a:cubicBezTo>
                  <a:cubicBezTo>
                    <a:pt x="28" y="3"/>
                    <a:pt x="28" y="3"/>
                    <a:pt x="28" y="3"/>
                  </a:cubicBezTo>
                  <a:cubicBezTo>
                    <a:pt x="28" y="1"/>
                    <a:pt x="27" y="0"/>
                    <a:pt x="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00" name="Freeform 651">
              <a:extLst>
                <a:ext uri="{FF2B5EF4-FFF2-40B4-BE49-F238E27FC236}">
                  <a16:creationId xmlns:a16="http://schemas.microsoft.com/office/drawing/2014/main" id="{4A06A999-5EFB-8C17-0F10-3325DCE6E9A9}"/>
                </a:ext>
              </a:extLst>
            </p:cNvPr>
            <p:cNvSpPr>
              <a:spLocks/>
            </p:cNvSpPr>
            <p:nvPr/>
          </p:nvSpPr>
          <p:spPr bwMode="auto">
            <a:xfrm>
              <a:off x="1978026" y="3285827"/>
              <a:ext cx="19050" cy="38100"/>
            </a:xfrm>
            <a:custGeom>
              <a:avLst/>
              <a:gdLst>
                <a:gd name="T0" fmla="*/ 3 w 6"/>
                <a:gd name="T1" fmla="*/ 0 h 12"/>
                <a:gd name="T2" fmla="*/ 0 w 6"/>
                <a:gd name="T3" fmla="*/ 3 h 12"/>
                <a:gd name="T4" fmla="*/ 2 w 6"/>
                <a:gd name="T5" fmla="*/ 6 h 12"/>
                <a:gd name="T6" fmla="*/ 0 w 6"/>
                <a:gd name="T7" fmla="*/ 9 h 12"/>
                <a:gd name="T8" fmla="*/ 3 w 6"/>
                <a:gd name="T9" fmla="*/ 12 h 12"/>
                <a:gd name="T10" fmla="*/ 6 w 6"/>
                <a:gd name="T11" fmla="*/ 6 h 12"/>
                <a:gd name="T12" fmla="*/ 3 w 6"/>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3" y="0"/>
                  </a:moveTo>
                  <a:cubicBezTo>
                    <a:pt x="0" y="3"/>
                    <a:pt x="0" y="3"/>
                    <a:pt x="0" y="3"/>
                  </a:cubicBezTo>
                  <a:cubicBezTo>
                    <a:pt x="1" y="3"/>
                    <a:pt x="2" y="5"/>
                    <a:pt x="2" y="6"/>
                  </a:cubicBezTo>
                  <a:cubicBezTo>
                    <a:pt x="2" y="7"/>
                    <a:pt x="1" y="8"/>
                    <a:pt x="0" y="9"/>
                  </a:cubicBezTo>
                  <a:cubicBezTo>
                    <a:pt x="3" y="12"/>
                    <a:pt x="3" y="12"/>
                    <a:pt x="3" y="12"/>
                  </a:cubicBezTo>
                  <a:cubicBezTo>
                    <a:pt x="5" y="11"/>
                    <a:pt x="6" y="8"/>
                    <a:pt x="6" y="6"/>
                  </a:cubicBezTo>
                  <a:cubicBezTo>
                    <a:pt x="6" y="3"/>
                    <a:pt x="5"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01" name="Group 10034">
            <a:extLst>
              <a:ext uri="{FF2B5EF4-FFF2-40B4-BE49-F238E27FC236}">
                <a16:creationId xmlns:a16="http://schemas.microsoft.com/office/drawing/2014/main" id="{64BDBB68-CCB4-E782-2200-EE5711DFF923}"/>
              </a:ext>
            </a:extLst>
          </p:cNvPr>
          <p:cNvGrpSpPr>
            <a:grpSpLocks noChangeAspect="1"/>
          </p:cNvGrpSpPr>
          <p:nvPr userDrawn="1"/>
        </p:nvGrpSpPr>
        <p:grpSpPr>
          <a:xfrm>
            <a:off x="2277841" y="5329818"/>
            <a:ext cx="114300" cy="210961"/>
            <a:chOff x="2238376" y="3228677"/>
            <a:chExt cx="203200" cy="146050"/>
          </a:xfrm>
          <a:solidFill>
            <a:srgbClr val="0019B0"/>
          </a:solidFill>
        </p:grpSpPr>
        <p:sp>
          <p:nvSpPr>
            <p:cNvPr id="102" name="Freeform 652">
              <a:extLst>
                <a:ext uri="{FF2B5EF4-FFF2-40B4-BE49-F238E27FC236}">
                  <a16:creationId xmlns:a16="http://schemas.microsoft.com/office/drawing/2014/main" id="{3E40DE42-8157-0917-4B76-404E473BA469}"/>
                </a:ext>
              </a:extLst>
            </p:cNvPr>
            <p:cNvSpPr>
              <a:spLocks/>
            </p:cNvSpPr>
            <p:nvPr/>
          </p:nvSpPr>
          <p:spPr bwMode="auto">
            <a:xfrm>
              <a:off x="2238376" y="3244552"/>
              <a:ext cx="88900" cy="120650"/>
            </a:xfrm>
            <a:custGeom>
              <a:avLst/>
              <a:gdLst>
                <a:gd name="T0" fmla="*/ 25 w 28"/>
                <a:gd name="T1" fmla="*/ 1 h 38"/>
                <a:gd name="T2" fmla="*/ 14 w 28"/>
                <a:gd name="T3" fmla="*/ 9 h 38"/>
                <a:gd name="T4" fmla="*/ 11 w 28"/>
                <a:gd name="T5" fmla="*/ 11 h 38"/>
                <a:gd name="T6" fmla="*/ 7 w 28"/>
                <a:gd name="T7" fmla="*/ 10 h 38"/>
                <a:gd name="T8" fmla="*/ 4 w 28"/>
                <a:gd name="T9" fmla="*/ 10 h 38"/>
                <a:gd name="T10" fmla="*/ 0 w 28"/>
                <a:gd name="T11" fmla="*/ 14 h 38"/>
                <a:gd name="T12" fmla="*/ 0 w 28"/>
                <a:gd name="T13" fmla="*/ 23 h 38"/>
                <a:gd name="T14" fmla="*/ 4 w 28"/>
                <a:gd name="T15" fmla="*/ 27 h 38"/>
                <a:gd name="T16" fmla="*/ 7 w 28"/>
                <a:gd name="T17" fmla="*/ 27 h 38"/>
                <a:gd name="T18" fmla="*/ 11 w 28"/>
                <a:gd name="T19" fmla="*/ 27 h 38"/>
                <a:gd name="T20" fmla="*/ 14 w 28"/>
                <a:gd name="T21" fmla="*/ 29 h 38"/>
                <a:gd name="T22" fmla="*/ 25 w 28"/>
                <a:gd name="T23" fmla="*/ 36 h 38"/>
                <a:gd name="T24" fmla="*/ 28 w 28"/>
                <a:gd name="T25" fmla="*/ 35 h 38"/>
                <a:gd name="T26" fmla="*/ 28 w 28"/>
                <a:gd name="T27" fmla="*/ 3 h 38"/>
                <a:gd name="T28" fmla="*/ 25 w 28"/>
                <a:gd name="T2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38">
                  <a:moveTo>
                    <a:pt x="25" y="1"/>
                  </a:moveTo>
                  <a:cubicBezTo>
                    <a:pt x="14" y="9"/>
                    <a:pt x="14" y="9"/>
                    <a:pt x="14" y="9"/>
                  </a:cubicBezTo>
                  <a:cubicBezTo>
                    <a:pt x="13" y="10"/>
                    <a:pt x="11" y="11"/>
                    <a:pt x="11" y="11"/>
                  </a:cubicBezTo>
                  <a:cubicBezTo>
                    <a:pt x="11" y="10"/>
                    <a:pt x="9" y="10"/>
                    <a:pt x="7" y="10"/>
                  </a:cubicBezTo>
                  <a:cubicBezTo>
                    <a:pt x="4" y="10"/>
                    <a:pt x="4" y="10"/>
                    <a:pt x="4" y="10"/>
                  </a:cubicBezTo>
                  <a:cubicBezTo>
                    <a:pt x="2" y="10"/>
                    <a:pt x="0" y="12"/>
                    <a:pt x="0" y="14"/>
                  </a:cubicBezTo>
                  <a:cubicBezTo>
                    <a:pt x="0" y="23"/>
                    <a:pt x="0" y="23"/>
                    <a:pt x="0" y="23"/>
                  </a:cubicBezTo>
                  <a:cubicBezTo>
                    <a:pt x="0" y="25"/>
                    <a:pt x="2" y="27"/>
                    <a:pt x="4" y="27"/>
                  </a:cubicBezTo>
                  <a:cubicBezTo>
                    <a:pt x="7" y="27"/>
                    <a:pt x="7" y="27"/>
                    <a:pt x="7" y="27"/>
                  </a:cubicBezTo>
                  <a:cubicBezTo>
                    <a:pt x="9" y="27"/>
                    <a:pt x="11" y="27"/>
                    <a:pt x="11" y="27"/>
                  </a:cubicBezTo>
                  <a:cubicBezTo>
                    <a:pt x="11" y="27"/>
                    <a:pt x="13" y="28"/>
                    <a:pt x="14" y="29"/>
                  </a:cubicBezTo>
                  <a:cubicBezTo>
                    <a:pt x="25" y="36"/>
                    <a:pt x="25" y="36"/>
                    <a:pt x="25" y="36"/>
                  </a:cubicBezTo>
                  <a:cubicBezTo>
                    <a:pt x="27" y="38"/>
                    <a:pt x="28" y="37"/>
                    <a:pt x="28" y="35"/>
                  </a:cubicBezTo>
                  <a:cubicBezTo>
                    <a:pt x="28" y="3"/>
                    <a:pt x="28" y="3"/>
                    <a:pt x="28" y="3"/>
                  </a:cubicBezTo>
                  <a:cubicBezTo>
                    <a:pt x="28" y="1"/>
                    <a:pt x="27" y="0"/>
                    <a:pt x="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03" name="Freeform 653">
              <a:extLst>
                <a:ext uri="{FF2B5EF4-FFF2-40B4-BE49-F238E27FC236}">
                  <a16:creationId xmlns:a16="http://schemas.microsoft.com/office/drawing/2014/main" id="{67CF5D11-F12D-BE9A-605A-91F1510C937C}"/>
                </a:ext>
              </a:extLst>
            </p:cNvPr>
            <p:cNvSpPr>
              <a:spLocks/>
            </p:cNvSpPr>
            <p:nvPr/>
          </p:nvSpPr>
          <p:spPr bwMode="auto">
            <a:xfrm>
              <a:off x="2346326" y="3282652"/>
              <a:ext cx="19050" cy="38100"/>
            </a:xfrm>
            <a:custGeom>
              <a:avLst/>
              <a:gdLst>
                <a:gd name="T0" fmla="*/ 0 w 6"/>
                <a:gd name="T1" fmla="*/ 3 h 12"/>
                <a:gd name="T2" fmla="*/ 2 w 6"/>
                <a:gd name="T3" fmla="*/ 6 h 12"/>
                <a:gd name="T4" fmla="*/ 0 w 6"/>
                <a:gd name="T5" fmla="*/ 9 h 12"/>
                <a:gd name="T6" fmla="*/ 3 w 6"/>
                <a:gd name="T7" fmla="*/ 12 h 12"/>
                <a:gd name="T8" fmla="*/ 6 w 6"/>
                <a:gd name="T9" fmla="*/ 6 h 12"/>
                <a:gd name="T10" fmla="*/ 3 w 6"/>
                <a:gd name="T11" fmla="*/ 0 h 12"/>
                <a:gd name="T12" fmla="*/ 0 w 6"/>
                <a:gd name="T13" fmla="*/ 3 h 12"/>
              </a:gdLst>
              <a:ahLst/>
              <a:cxnLst>
                <a:cxn ang="0">
                  <a:pos x="T0" y="T1"/>
                </a:cxn>
                <a:cxn ang="0">
                  <a:pos x="T2" y="T3"/>
                </a:cxn>
                <a:cxn ang="0">
                  <a:pos x="T4" y="T5"/>
                </a:cxn>
                <a:cxn ang="0">
                  <a:pos x="T6" y="T7"/>
                </a:cxn>
                <a:cxn ang="0">
                  <a:pos x="T8" y="T9"/>
                </a:cxn>
                <a:cxn ang="0">
                  <a:pos x="T10" y="T11"/>
                </a:cxn>
                <a:cxn ang="0">
                  <a:pos x="T12" y="T13"/>
                </a:cxn>
              </a:cxnLst>
              <a:rect l="0" t="0" r="r" b="b"/>
              <a:pathLst>
                <a:path w="6" h="12">
                  <a:moveTo>
                    <a:pt x="0" y="3"/>
                  </a:moveTo>
                  <a:cubicBezTo>
                    <a:pt x="1" y="4"/>
                    <a:pt x="2" y="5"/>
                    <a:pt x="2" y="6"/>
                  </a:cubicBezTo>
                  <a:cubicBezTo>
                    <a:pt x="2" y="7"/>
                    <a:pt x="1" y="9"/>
                    <a:pt x="0" y="9"/>
                  </a:cubicBezTo>
                  <a:cubicBezTo>
                    <a:pt x="3" y="12"/>
                    <a:pt x="3" y="12"/>
                    <a:pt x="3" y="12"/>
                  </a:cubicBezTo>
                  <a:cubicBezTo>
                    <a:pt x="5" y="11"/>
                    <a:pt x="6" y="9"/>
                    <a:pt x="6" y="6"/>
                  </a:cubicBezTo>
                  <a:cubicBezTo>
                    <a:pt x="6" y="4"/>
                    <a:pt x="5" y="1"/>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04" name="Freeform 654">
              <a:extLst>
                <a:ext uri="{FF2B5EF4-FFF2-40B4-BE49-F238E27FC236}">
                  <a16:creationId xmlns:a16="http://schemas.microsoft.com/office/drawing/2014/main" id="{1D56151C-C7C5-594A-E2A7-0DCA168277E7}"/>
                </a:ext>
              </a:extLst>
            </p:cNvPr>
            <p:cNvSpPr>
              <a:spLocks/>
            </p:cNvSpPr>
            <p:nvPr/>
          </p:nvSpPr>
          <p:spPr bwMode="auto">
            <a:xfrm>
              <a:off x="2374901" y="3257252"/>
              <a:ext cx="28575" cy="92075"/>
            </a:xfrm>
            <a:custGeom>
              <a:avLst/>
              <a:gdLst>
                <a:gd name="T0" fmla="*/ 3 w 9"/>
                <a:gd name="T1" fmla="*/ 0 h 29"/>
                <a:gd name="T2" fmla="*/ 0 w 9"/>
                <a:gd name="T3" fmla="*/ 2 h 29"/>
                <a:gd name="T4" fmla="*/ 5 w 9"/>
                <a:gd name="T5" fmla="*/ 14 h 29"/>
                <a:gd name="T6" fmla="*/ 0 w 9"/>
                <a:gd name="T7" fmla="*/ 26 h 29"/>
                <a:gd name="T8" fmla="*/ 3 w 9"/>
                <a:gd name="T9" fmla="*/ 29 h 29"/>
                <a:gd name="T10" fmla="*/ 9 w 9"/>
                <a:gd name="T11" fmla="*/ 14 h 29"/>
                <a:gd name="T12" fmla="*/ 3 w 9"/>
                <a:gd name="T13" fmla="*/ 0 h 29"/>
              </a:gdLst>
              <a:ahLst/>
              <a:cxnLst>
                <a:cxn ang="0">
                  <a:pos x="T0" y="T1"/>
                </a:cxn>
                <a:cxn ang="0">
                  <a:pos x="T2" y="T3"/>
                </a:cxn>
                <a:cxn ang="0">
                  <a:pos x="T4" y="T5"/>
                </a:cxn>
                <a:cxn ang="0">
                  <a:pos x="T6" y="T7"/>
                </a:cxn>
                <a:cxn ang="0">
                  <a:pos x="T8" y="T9"/>
                </a:cxn>
                <a:cxn ang="0">
                  <a:pos x="T10" y="T11"/>
                </a:cxn>
                <a:cxn ang="0">
                  <a:pos x="T12" y="T13"/>
                </a:cxn>
              </a:cxnLst>
              <a:rect l="0" t="0" r="r" b="b"/>
              <a:pathLst>
                <a:path w="9" h="29">
                  <a:moveTo>
                    <a:pt x="3" y="0"/>
                  </a:moveTo>
                  <a:cubicBezTo>
                    <a:pt x="0" y="2"/>
                    <a:pt x="0" y="2"/>
                    <a:pt x="0" y="2"/>
                  </a:cubicBezTo>
                  <a:cubicBezTo>
                    <a:pt x="3" y="5"/>
                    <a:pt x="5" y="9"/>
                    <a:pt x="5" y="14"/>
                  </a:cubicBezTo>
                  <a:cubicBezTo>
                    <a:pt x="5" y="19"/>
                    <a:pt x="3" y="23"/>
                    <a:pt x="0" y="26"/>
                  </a:cubicBezTo>
                  <a:cubicBezTo>
                    <a:pt x="3" y="29"/>
                    <a:pt x="3" y="29"/>
                    <a:pt x="3" y="29"/>
                  </a:cubicBezTo>
                  <a:cubicBezTo>
                    <a:pt x="7" y="25"/>
                    <a:pt x="9" y="20"/>
                    <a:pt x="9" y="14"/>
                  </a:cubicBezTo>
                  <a:cubicBezTo>
                    <a:pt x="9" y="8"/>
                    <a:pt x="7" y="3"/>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05" name="Freeform 655">
              <a:extLst>
                <a:ext uri="{FF2B5EF4-FFF2-40B4-BE49-F238E27FC236}">
                  <a16:creationId xmlns:a16="http://schemas.microsoft.com/office/drawing/2014/main" id="{BA11F2A1-00E3-6F54-9F0A-A95D1AE4BA62}"/>
                </a:ext>
              </a:extLst>
            </p:cNvPr>
            <p:cNvSpPr>
              <a:spLocks/>
            </p:cNvSpPr>
            <p:nvPr/>
          </p:nvSpPr>
          <p:spPr bwMode="auto">
            <a:xfrm>
              <a:off x="2400301" y="3228677"/>
              <a:ext cx="41275" cy="146050"/>
            </a:xfrm>
            <a:custGeom>
              <a:avLst/>
              <a:gdLst>
                <a:gd name="T0" fmla="*/ 3 w 13"/>
                <a:gd name="T1" fmla="*/ 0 h 46"/>
                <a:gd name="T2" fmla="*/ 0 w 13"/>
                <a:gd name="T3" fmla="*/ 3 h 46"/>
                <a:gd name="T4" fmla="*/ 9 w 13"/>
                <a:gd name="T5" fmla="*/ 23 h 46"/>
                <a:gd name="T6" fmla="*/ 0 w 13"/>
                <a:gd name="T7" fmla="*/ 43 h 46"/>
                <a:gd name="T8" fmla="*/ 3 w 13"/>
                <a:gd name="T9" fmla="*/ 46 h 46"/>
                <a:gd name="T10" fmla="*/ 13 w 13"/>
                <a:gd name="T11" fmla="*/ 23 h 46"/>
                <a:gd name="T12" fmla="*/ 3 w 13"/>
                <a:gd name="T13" fmla="*/ 0 h 46"/>
              </a:gdLst>
              <a:ahLst/>
              <a:cxnLst>
                <a:cxn ang="0">
                  <a:pos x="T0" y="T1"/>
                </a:cxn>
                <a:cxn ang="0">
                  <a:pos x="T2" y="T3"/>
                </a:cxn>
                <a:cxn ang="0">
                  <a:pos x="T4" y="T5"/>
                </a:cxn>
                <a:cxn ang="0">
                  <a:pos x="T6" y="T7"/>
                </a:cxn>
                <a:cxn ang="0">
                  <a:pos x="T8" y="T9"/>
                </a:cxn>
                <a:cxn ang="0">
                  <a:pos x="T10" y="T11"/>
                </a:cxn>
                <a:cxn ang="0">
                  <a:pos x="T12" y="T13"/>
                </a:cxn>
              </a:cxnLst>
              <a:rect l="0" t="0" r="r" b="b"/>
              <a:pathLst>
                <a:path w="13" h="46">
                  <a:moveTo>
                    <a:pt x="3" y="0"/>
                  </a:moveTo>
                  <a:cubicBezTo>
                    <a:pt x="0" y="3"/>
                    <a:pt x="0" y="3"/>
                    <a:pt x="0" y="3"/>
                  </a:cubicBezTo>
                  <a:cubicBezTo>
                    <a:pt x="6" y="8"/>
                    <a:pt x="9" y="15"/>
                    <a:pt x="9" y="23"/>
                  </a:cubicBezTo>
                  <a:cubicBezTo>
                    <a:pt x="9" y="31"/>
                    <a:pt x="6" y="38"/>
                    <a:pt x="0" y="43"/>
                  </a:cubicBezTo>
                  <a:cubicBezTo>
                    <a:pt x="3" y="46"/>
                    <a:pt x="3" y="46"/>
                    <a:pt x="3" y="46"/>
                  </a:cubicBezTo>
                  <a:cubicBezTo>
                    <a:pt x="9" y="40"/>
                    <a:pt x="13" y="32"/>
                    <a:pt x="13" y="23"/>
                  </a:cubicBezTo>
                  <a:cubicBezTo>
                    <a:pt x="13" y="14"/>
                    <a:pt x="9" y="6"/>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06" name="Freeform 656">
            <a:extLst>
              <a:ext uri="{FF2B5EF4-FFF2-40B4-BE49-F238E27FC236}">
                <a16:creationId xmlns:a16="http://schemas.microsoft.com/office/drawing/2014/main" id="{CE8D4171-31C0-52CC-181A-789C695F3E03}"/>
              </a:ext>
            </a:extLst>
          </p:cNvPr>
          <p:cNvSpPr>
            <a:spLocks noChangeAspect="1"/>
          </p:cNvSpPr>
          <p:nvPr userDrawn="1"/>
        </p:nvSpPr>
        <p:spPr bwMode="auto">
          <a:xfrm>
            <a:off x="1311943" y="6131131"/>
            <a:ext cx="53579" cy="160514"/>
          </a:xfrm>
          <a:custGeom>
            <a:avLst/>
            <a:gdLst>
              <a:gd name="T0" fmla="*/ 28 w 30"/>
              <a:gd name="T1" fmla="*/ 16 h 35"/>
              <a:gd name="T2" fmla="*/ 20 w 30"/>
              <a:gd name="T3" fmla="*/ 11 h 35"/>
              <a:gd name="T4" fmla="*/ 13 w 30"/>
              <a:gd name="T5" fmla="*/ 7 h 35"/>
              <a:gd name="T6" fmla="*/ 4 w 30"/>
              <a:gd name="T7" fmla="*/ 2 h 35"/>
              <a:gd name="T8" fmla="*/ 0 w 30"/>
              <a:gd name="T9" fmla="*/ 4 h 35"/>
              <a:gd name="T10" fmla="*/ 0 w 30"/>
              <a:gd name="T11" fmla="*/ 32 h 35"/>
              <a:gd name="T12" fmla="*/ 4 w 30"/>
              <a:gd name="T13" fmla="*/ 34 h 35"/>
              <a:gd name="T14" fmla="*/ 12 w 30"/>
              <a:gd name="T15" fmla="*/ 29 h 35"/>
              <a:gd name="T16" fmla="*/ 19 w 30"/>
              <a:gd name="T17" fmla="*/ 25 h 35"/>
              <a:gd name="T18" fmla="*/ 28 w 30"/>
              <a:gd name="T19" fmla="*/ 20 h 35"/>
              <a:gd name="T20" fmla="*/ 28 w 30"/>
              <a:gd name="T21"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35">
                <a:moveTo>
                  <a:pt x="28" y="16"/>
                </a:moveTo>
                <a:cubicBezTo>
                  <a:pt x="20" y="11"/>
                  <a:pt x="20" y="11"/>
                  <a:pt x="20" y="11"/>
                </a:cubicBezTo>
                <a:cubicBezTo>
                  <a:pt x="18" y="9"/>
                  <a:pt x="15" y="8"/>
                  <a:pt x="13" y="7"/>
                </a:cubicBezTo>
                <a:cubicBezTo>
                  <a:pt x="4" y="2"/>
                  <a:pt x="4" y="2"/>
                  <a:pt x="4" y="2"/>
                </a:cubicBezTo>
                <a:cubicBezTo>
                  <a:pt x="2" y="0"/>
                  <a:pt x="0" y="1"/>
                  <a:pt x="0" y="4"/>
                </a:cubicBezTo>
                <a:cubicBezTo>
                  <a:pt x="0" y="32"/>
                  <a:pt x="0" y="32"/>
                  <a:pt x="0" y="32"/>
                </a:cubicBezTo>
                <a:cubicBezTo>
                  <a:pt x="0" y="34"/>
                  <a:pt x="2" y="35"/>
                  <a:pt x="4" y="34"/>
                </a:cubicBezTo>
                <a:cubicBezTo>
                  <a:pt x="12" y="29"/>
                  <a:pt x="12" y="29"/>
                  <a:pt x="12" y="29"/>
                </a:cubicBezTo>
                <a:cubicBezTo>
                  <a:pt x="14" y="27"/>
                  <a:pt x="18" y="26"/>
                  <a:pt x="19" y="25"/>
                </a:cubicBezTo>
                <a:cubicBezTo>
                  <a:pt x="28" y="20"/>
                  <a:pt x="28" y="20"/>
                  <a:pt x="28" y="20"/>
                </a:cubicBezTo>
                <a:cubicBezTo>
                  <a:pt x="30" y="18"/>
                  <a:pt x="30" y="17"/>
                  <a:pt x="28" y="16"/>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07" name="Freeform 657">
            <a:extLst>
              <a:ext uri="{FF2B5EF4-FFF2-40B4-BE49-F238E27FC236}">
                <a16:creationId xmlns:a16="http://schemas.microsoft.com/office/drawing/2014/main" id="{39E0726C-8EBF-F142-C468-164D11DEFB3B}"/>
              </a:ext>
            </a:extLst>
          </p:cNvPr>
          <p:cNvSpPr>
            <a:spLocks noChangeAspect="1"/>
          </p:cNvSpPr>
          <p:nvPr userDrawn="1"/>
        </p:nvSpPr>
        <p:spPr bwMode="auto">
          <a:xfrm>
            <a:off x="804614" y="6131131"/>
            <a:ext cx="85725" cy="160514"/>
          </a:xfrm>
          <a:custGeom>
            <a:avLst/>
            <a:gdLst>
              <a:gd name="T0" fmla="*/ 45 w 48"/>
              <a:gd name="T1" fmla="*/ 2 h 35"/>
              <a:gd name="T2" fmla="*/ 37 w 48"/>
              <a:gd name="T3" fmla="*/ 7 h 35"/>
              <a:gd name="T4" fmla="*/ 30 w 48"/>
              <a:gd name="T5" fmla="*/ 11 h 35"/>
              <a:gd name="T6" fmla="*/ 28 w 48"/>
              <a:gd name="T7" fmla="*/ 12 h 35"/>
              <a:gd name="T8" fmla="*/ 28 w 48"/>
              <a:gd name="T9" fmla="*/ 4 h 35"/>
              <a:gd name="T10" fmla="*/ 25 w 48"/>
              <a:gd name="T11" fmla="*/ 2 h 35"/>
              <a:gd name="T12" fmla="*/ 17 w 48"/>
              <a:gd name="T13" fmla="*/ 7 h 35"/>
              <a:gd name="T14" fmla="*/ 10 w 48"/>
              <a:gd name="T15" fmla="*/ 11 h 35"/>
              <a:gd name="T16" fmla="*/ 2 w 48"/>
              <a:gd name="T17" fmla="*/ 16 h 35"/>
              <a:gd name="T18" fmla="*/ 2 w 48"/>
              <a:gd name="T19" fmla="*/ 20 h 35"/>
              <a:gd name="T20" fmla="*/ 10 w 48"/>
              <a:gd name="T21" fmla="*/ 25 h 35"/>
              <a:gd name="T22" fmla="*/ 17 w 48"/>
              <a:gd name="T23" fmla="*/ 29 h 35"/>
              <a:gd name="T24" fmla="*/ 25 w 48"/>
              <a:gd name="T25" fmla="*/ 34 h 35"/>
              <a:gd name="T26" fmla="*/ 28 w 48"/>
              <a:gd name="T27" fmla="*/ 32 h 35"/>
              <a:gd name="T28" fmla="*/ 28 w 48"/>
              <a:gd name="T29" fmla="*/ 24 h 35"/>
              <a:gd name="T30" fmla="*/ 30 w 48"/>
              <a:gd name="T31" fmla="*/ 25 h 35"/>
              <a:gd name="T32" fmla="*/ 37 w 48"/>
              <a:gd name="T33" fmla="*/ 29 h 35"/>
              <a:gd name="T34" fmla="*/ 45 w 48"/>
              <a:gd name="T35" fmla="*/ 34 h 35"/>
              <a:gd name="T36" fmla="*/ 48 w 48"/>
              <a:gd name="T37" fmla="*/ 32 h 35"/>
              <a:gd name="T38" fmla="*/ 48 w 48"/>
              <a:gd name="T39" fmla="*/ 4 h 35"/>
              <a:gd name="T40" fmla="*/ 45 w 48"/>
              <a:gd name="T41"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5">
                <a:moveTo>
                  <a:pt x="45" y="2"/>
                </a:moveTo>
                <a:cubicBezTo>
                  <a:pt x="37" y="7"/>
                  <a:pt x="37" y="7"/>
                  <a:pt x="37" y="7"/>
                </a:cubicBezTo>
                <a:cubicBezTo>
                  <a:pt x="35" y="8"/>
                  <a:pt x="32" y="9"/>
                  <a:pt x="30" y="11"/>
                </a:cubicBezTo>
                <a:cubicBezTo>
                  <a:pt x="28" y="12"/>
                  <a:pt x="28" y="12"/>
                  <a:pt x="28" y="12"/>
                </a:cubicBezTo>
                <a:cubicBezTo>
                  <a:pt x="28" y="4"/>
                  <a:pt x="28" y="4"/>
                  <a:pt x="28" y="4"/>
                </a:cubicBezTo>
                <a:cubicBezTo>
                  <a:pt x="28" y="1"/>
                  <a:pt x="27" y="0"/>
                  <a:pt x="25" y="2"/>
                </a:cubicBezTo>
                <a:cubicBezTo>
                  <a:pt x="17" y="7"/>
                  <a:pt x="17" y="7"/>
                  <a:pt x="17" y="7"/>
                </a:cubicBezTo>
                <a:cubicBezTo>
                  <a:pt x="15" y="8"/>
                  <a:pt x="12" y="9"/>
                  <a:pt x="10" y="11"/>
                </a:cubicBezTo>
                <a:cubicBezTo>
                  <a:pt x="2" y="16"/>
                  <a:pt x="2" y="16"/>
                  <a:pt x="2" y="16"/>
                </a:cubicBezTo>
                <a:cubicBezTo>
                  <a:pt x="0" y="17"/>
                  <a:pt x="0" y="18"/>
                  <a:pt x="2" y="20"/>
                </a:cubicBezTo>
                <a:cubicBezTo>
                  <a:pt x="10" y="25"/>
                  <a:pt x="10" y="25"/>
                  <a:pt x="10" y="25"/>
                </a:cubicBezTo>
                <a:cubicBezTo>
                  <a:pt x="12" y="26"/>
                  <a:pt x="15" y="27"/>
                  <a:pt x="17" y="29"/>
                </a:cubicBezTo>
                <a:cubicBezTo>
                  <a:pt x="25" y="34"/>
                  <a:pt x="25" y="34"/>
                  <a:pt x="25" y="34"/>
                </a:cubicBezTo>
                <a:cubicBezTo>
                  <a:pt x="27" y="35"/>
                  <a:pt x="28" y="34"/>
                  <a:pt x="28" y="32"/>
                </a:cubicBezTo>
                <a:cubicBezTo>
                  <a:pt x="28" y="24"/>
                  <a:pt x="28" y="24"/>
                  <a:pt x="28" y="24"/>
                </a:cubicBezTo>
                <a:cubicBezTo>
                  <a:pt x="30" y="25"/>
                  <a:pt x="30" y="25"/>
                  <a:pt x="30" y="25"/>
                </a:cubicBezTo>
                <a:cubicBezTo>
                  <a:pt x="32" y="26"/>
                  <a:pt x="36" y="27"/>
                  <a:pt x="37" y="29"/>
                </a:cubicBezTo>
                <a:cubicBezTo>
                  <a:pt x="45" y="34"/>
                  <a:pt x="45" y="34"/>
                  <a:pt x="45" y="34"/>
                </a:cubicBezTo>
                <a:cubicBezTo>
                  <a:pt x="47" y="35"/>
                  <a:pt x="48" y="34"/>
                  <a:pt x="48" y="32"/>
                </a:cubicBezTo>
                <a:cubicBezTo>
                  <a:pt x="48" y="4"/>
                  <a:pt x="48" y="4"/>
                  <a:pt x="48" y="4"/>
                </a:cubicBezTo>
                <a:cubicBezTo>
                  <a:pt x="48" y="1"/>
                  <a:pt x="47" y="0"/>
                  <a:pt x="45" y="2"/>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08" name="Freeform 658">
            <a:extLst>
              <a:ext uri="{FF2B5EF4-FFF2-40B4-BE49-F238E27FC236}">
                <a16:creationId xmlns:a16="http://schemas.microsoft.com/office/drawing/2014/main" id="{D1F7EA84-97FB-1161-2FAF-447D8B9656F3}"/>
              </a:ext>
            </a:extLst>
          </p:cNvPr>
          <p:cNvSpPr>
            <a:spLocks noChangeAspect="1"/>
          </p:cNvSpPr>
          <p:nvPr userDrawn="1"/>
        </p:nvSpPr>
        <p:spPr bwMode="auto">
          <a:xfrm>
            <a:off x="1525328" y="6131131"/>
            <a:ext cx="89297" cy="160514"/>
          </a:xfrm>
          <a:custGeom>
            <a:avLst/>
            <a:gdLst>
              <a:gd name="T0" fmla="*/ 48 w 50"/>
              <a:gd name="T1" fmla="*/ 15 h 35"/>
              <a:gd name="T2" fmla="*/ 39 w 50"/>
              <a:gd name="T3" fmla="*/ 10 h 35"/>
              <a:gd name="T4" fmla="*/ 33 w 50"/>
              <a:gd name="T5" fmla="*/ 6 h 35"/>
              <a:gd name="T6" fmla="*/ 24 w 50"/>
              <a:gd name="T7" fmla="*/ 1 h 35"/>
              <a:gd name="T8" fmla="*/ 20 w 50"/>
              <a:gd name="T9" fmla="*/ 3 h 35"/>
              <a:gd name="T10" fmla="*/ 20 w 50"/>
              <a:gd name="T11" fmla="*/ 11 h 35"/>
              <a:gd name="T12" fmla="*/ 19 w 50"/>
              <a:gd name="T13" fmla="*/ 10 h 35"/>
              <a:gd name="T14" fmla="*/ 12 w 50"/>
              <a:gd name="T15" fmla="*/ 6 h 35"/>
              <a:gd name="T16" fmla="*/ 3 w 50"/>
              <a:gd name="T17" fmla="*/ 1 h 35"/>
              <a:gd name="T18" fmla="*/ 0 w 50"/>
              <a:gd name="T19" fmla="*/ 3 h 35"/>
              <a:gd name="T20" fmla="*/ 0 w 50"/>
              <a:gd name="T21" fmla="*/ 13 h 35"/>
              <a:gd name="T22" fmla="*/ 0 w 50"/>
              <a:gd name="T23" fmla="*/ 21 h 35"/>
              <a:gd name="T24" fmla="*/ 0 w 50"/>
              <a:gd name="T25" fmla="*/ 31 h 35"/>
              <a:gd name="T26" fmla="*/ 3 w 50"/>
              <a:gd name="T27" fmla="*/ 33 h 35"/>
              <a:gd name="T28" fmla="*/ 12 w 50"/>
              <a:gd name="T29" fmla="*/ 28 h 35"/>
              <a:gd name="T30" fmla="*/ 19 w 50"/>
              <a:gd name="T31" fmla="*/ 24 h 35"/>
              <a:gd name="T32" fmla="*/ 20 w 50"/>
              <a:gd name="T33" fmla="*/ 23 h 35"/>
              <a:gd name="T34" fmla="*/ 20 w 50"/>
              <a:gd name="T35" fmla="*/ 31 h 35"/>
              <a:gd name="T36" fmla="*/ 24 w 50"/>
              <a:gd name="T37" fmla="*/ 33 h 35"/>
              <a:gd name="T38" fmla="*/ 32 w 50"/>
              <a:gd name="T39" fmla="*/ 28 h 35"/>
              <a:gd name="T40" fmla="*/ 39 w 50"/>
              <a:gd name="T41" fmla="*/ 24 h 35"/>
              <a:gd name="T42" fmla="*/ 48 w 50"/>
              <a:gd name="T43" fmla="*/ 19 h 35"/>
              <a:gd name="T44" fmla="*/ 48 w 50"/>
              <a:gd name="T45" fmla="*/ 1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0" h="35">
                <a:moveTo>
                  <a:pt x="48" y="15"/>
                </a:moveTo>
                <a:cubicBezTo>
                  <a:pt x="39" y="10"/>
                  <a:pt x="39" y="10"/>
                  <a:pt x="39" y="10"/>
                </a:cubicBezTo>
                <a:cubicBezTo>
                  <a:pt x="38" y="9"/>
                  <a:pt x="34" y="8"/>
                  <a:pt x="33" y="6"/>
                </a:cubicBezTo>
                <a:cubicBezTo>
                  <a:pt x="24" y="1"/>
                  <a:pt x="24" y="1"/>
                  <a:pt x="24" y="1"/>
                </a:cubicBezTo>
                <a:cubicBezTo>
                  <a:pt x="22" y="0"/>
                  <a:pt x="20" y="1"/>
                  <a:pt x="20" y="3"/>
                </a:cubicBezTo>
                <a:cubicBezTo>
                  <a:pt x="20" y="11"/>
                  <a:pt x="20" y="11"/>
                  <a:pt x="20" y="11"/>
                </a:cubicBezTo>
                <a:cubicBezTo>
                  <a:pt x="19" y="10"/>
                  <a:pt x="19" y="10"/>
                  <a:pt x="19" y="10"/>
                </a:cubicBezTo>
                <a:cubicBezTo>
                  <a:pt x="17" y="9"/>
                  <a:pt x="14" y="8"/>
                  <a:pt x="12" y="6"/>
                </a:cubicBezTo>
                <a:cubicBezTo>
                  <a:pt x="3" y="1"/>
                  <a:pt x="3" y="1"/>
                  <a:pt x="3" y="1"/>
                </a:cubicBezTo>
                <a:cubicBezTo>
                  <a:pt x="1" y="0"/>
                  <a:pt x="0" y="1"/>
                  <a:pt x="0" y="3"/>
                </a:cubicBezTo>
                <a:cubicBezTo>
                  <a:pt x="0" y="13"/>
                  <a:pt x="0" y="13"/>
                  <a:pt x="0" y="13"/>
                </a:cubicBezTo>
                <a:cubicBezTo>
                  <a:pt x="0" y="16"/>
                  <a:pt x="0" y="19"/>
                  <a:pt x="0" y="21"/>
                </a:cubicBezTo>
                <a:cubicBezTo>
                  <a:pt x="0" y="31"/>
                  <a:pt x="0" y="31"/>
                  <a:pt x="0" y="31"/>
                </a:cubicBezTo>
                <a:cubicBezTo>
                  <a:pt x="0" y="34"/>
                  <a:pt x="2" y="35"/>
                  <a:pt x="3" y="33"/>
                </a:cubicBezTo>
                <a:cubicBezTo>
                  <a:pt x="12" y="28"/>
                  <a:pt x="12" y="28"/>
                  <a:pt x="12" y="28"/>
                </a:cubicBezTo>
                <a:cubicBezTo>
                  <a:pt x="14" y="27"/>
                  <a:pt x="17" y="26"/>
                  <a:pt x="19" y="24"/>
                </a:cubicBezTo>
                <a:cubicBezTo>
                  <a:pt x="20" y="23"/>
                  <a:pt x="20" y="23"/>
                  <a:pt x="20" y="23"/>
                </a:cubicBezTo>
                <a:cubicBezTo>
                  <a:pt x="20" y="31"/>
                  <a:pt x="20" y="31"/>
                  <a:pt x="20" y="31"/>
                </a:cubicBezTo>
                <a:cubicBezTo>
                  <a:pt x="20" y="34"/>
                  <a:pt x="22" y="35"/>
                  <a:pt x="24" y="33"/>
                </a:cubicBezTo>
                <a:cubicBezTo>
                  <a:pt x="32" y="28"/>
                  <a:pt x="32" y="28"/>
                  <a:pt x="32" y="28"/>
                </a:cubicBezTo>
                <a:cubicBezTo>
                  <a:pt x="34" y="27"/>
                  <a:pt x="37" y="26"/>
                  <a:pt x="39" y="24"/>
                </a:cubicBezTo>
                <a:cubicBezTo>
                  <a:pt x="48" y="19"/>
                  <a:pt x="48" y="19"/>
                  <a:pt x="48" y="19"/>
                </a:cubicBezTo>
                <a:cubicBezTo>
                  <a:pt x="50" y="18"/>
                  <a:pt x="50" y="17"/>
                  <a:pt x="48" y="15"/>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09" name="Freeform 659">
            <a:extLst>
              <a:ext uri="{FF2B5EF4-FFF2-40B4-BE49-F238E27FC236}">
                <a16:creationId xmlns:a16="http://schemas.microsoft.com/office/drawing/2014/main" id="{0F35B917-B4DD-3FA1-0376-B6ABDE0C16DD}"/>
              </a:ext>
            </a:extLst>
          </p:cNvPr>
          <p:cNvSpPr>
            <a:spLocks noChangeAspect="1" noEditPoints="1"/>
          </p:cNvSpPr>
          <p:nvPr userDrawn="1"/>
        </p:nvSpPr>
        <p:spPr bwMode="auto">
          <a:xfrm>
            <a:off x="1772838" y="6057754"/>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46 w 67"/>
              <a:gd name="T11" fmla="*/ 48 h 67"/>
              <a:gd name="T12" fmla="*/ 34 w 67"/>
              <a:gd name="T13" fmla="*/ 41 h 67"/>
              <a:gd name="T14" fmla="*/ 26 w 67"/>
              <a:gd name="T15" fmla="*/ 37 h 67"/>
              <a:gd name="T16" fmla="*/ 26 w 67"/>
              <a:gd name="T17" fmla="*/ 46 h 67"/>
              <a:gd name="T18" fmla="*/ 20 w 67"/>
              <a:gd name="T19" fmla="*/ 46 h 67"/>
              <a:gd name="T20" fmla="*/ 20 w 67"/>
              <a:gd name="T21" fmla="*/ 22 h 67"/>
              <a:gd name="T22" fmla="*/ 26 w 67"/>
              <a:gd name="T23" fmla="*/ 22 h 67"/>
              <a:gd name="T24" fmla="*/ 26 w 67"/>
              <a:gd name="T25" fmla="*/ 31 h 67"/>
              <a:gd name="T26" fmla="*/ 34 w 67"/>
              <a:gd name="T27" fmla="*/ 27 h 67"/>
              <a:gd name="T28" fmla="*/ 46 w 67"/>
              <a:gd name="T29" fmla="*/ 20 h 67"/>
              <a:gd name="T30" fmla="*/ 46 w 67"/>
              <a:gd name="T31" fmla="*/ 4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46" y="48"/>
                </a:moveTo>
                <a:cubicBezTo>
                  <a:pt x="34" y="41"/>
                  <a:pt x="34" y="41"/>
                  <a:pt x="34" y="41"/>
                </a:cubicBezTo>
                <a:cubicBezTo>
                  <a:pt x="26" y="37"/>
                  <a:pt x="26" y="37"/>
                  <a:pt x="26" y="37"/>
                </a:cubicBezTo>
                <a:cubicBezTo>
                  <a:pt x="26" y="46"/>
                  <a:pt x="26" y="46"/>
                  <a:pt x="26" y="46"/>
                </a:cubicBezTo>
                <a:cubicBezTo>
                  <a:pt x="20" y="46"/>
                  <a:pt x="20" y="46"/>
                  <a:pt x="20" y="46"/>
                </a:cubicBezTo>
                <a:cubicBezTo>
                  <a:pt x="20" y="22"/>
                  <a:pt x="20" y="22"/>
                  <a:pt x="20" y="22"/>
                </a:cubicBezTo>
                <a:cubicBezTo>
                  <a:pt x="26" y="22"/>
                  <a:pt x="26" y="22"/>
                  <a:pt x="26" y="22"/>
                </a:cubicBezTo>
                <a:cubicBezTo>
                  <a:pt x="26" y="31"/>
                  <a:pt x="26" y="31"/>
                  <a:pt x="26" y="31"/>
                </a:cubicBezTo>
                <a:cubicBezTo>
                  <a:pt x="34" y="27"/>
                  <a:pt x="34" y="27"/>
                  <a:pt x="34" y="27"/>
                </a:cubicBezTo>
                <a:cubicBezTo>
                  <a:pt x="46" y="20"/>
                  <a:pt x="46" y="20"/>
                  <a:pt x="46" y="20"/>
                </a:cubicBezTo>
                <a:lnTo>
                  <a:pt x="46"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10" name="Group 10030">
            <a:extLst>
              <a:ext uri="{FF2B5EF4-FFF2-40B4-BE49-F238E27FC236}">
                <a16:creationId xmlns:a16="http://schemas.microsoft.com/office/drawing/2014/main" id="{1D661F29-2D9B-B202-0415-B42B75EC3F8E}"/>
              </a:ext>
            </a:extLst>
          </p:cNvPr>
          <p:cNvGrpSpPr>
            <a:grpSpLocks noChangeAspect="1"/>
          </p:cNvGrpSpPr>
          <p:nvPr userDrawn="1"/>
        </p:nvGrpSpPr>
        <p:grpSpPr>
          <a:xfrm>
            <a:off x="1051944" y="6128834"/>
            <a:ext cx="57150" cy="165100"/>
            <a:chOff x="5124451" y="3276302"/>
            <a:chExt cx="101600" cy="114300"/>
          </a:xfrm>
          <a:solidFill>
            <a:srgbClr val="0019B0"/>
          </a:solidFill>
        </p:grpSpPr>
        <p:sp>
          <p:nvSpPr>
            <p:cNvPr id="111" name="Freeform 663">
              <a:extLst>
                <a:ext uri="{FF2B5EF4-FFF2-40B4-BE49-F238E27FC236}">
                  <a16:creationId xmlns:a16="http://schemas.microsoft.com/office/drawing/2014/main" id="{C58831BF-EF95-B36A-5589-BB1AA69D4CD0}"/>
                </a:ext>
              </a:extLst>
            </p:cNvPr>
            <p:cNvSpPr>
              <a:spLocks/>
            </p:cNvSpPr>
            <p:nvPr/>
          </p:nvSpPr>
          <p:spPr bwMode="auto">
            <a:xfrm>
              <a:off x="5124451" y="3276302"/>
              <a:ext cx="38100" cy="114300"/>
            </a:xfrm>
            <a:custGeom>
              <a:avLst/>
              <a:gdLst>
                <a:gd name="T0" fmla="*/ 8 w 12"/>
                <a:gd name="T1" fmla="*/ 0 h 36"/>
                <a:gd name="T2" fmla="*/ 4 w 12"/>
                <a:gd name="T3" fmla="*/ 0 h 36"/>
                <a:gd name="T4" fmla="*/ 0 w 12"/>
                <a:gd name="T5" fmla="*/ 4 h 36"/>
                <a:gd name="T6" fmla="*/ 0 w 12"/>
                <a:gd name="T7" fmla="*/ 32 h 36"/>
                <a:gd name="T8" fmla="*/ 4 w 12"/>
                <a:gd name="T9" fmla="*/ 36 h 36"/>
                <a:gd name="T10" fmla="*/ 8 w 12"/>
                <a:gd name="T11" fmla="*/ 36 h 36"/>
                <a:gd name="T12" fmla="*/ 12 w 12"/>
                <a:gd name="T13" fmla="*/ 32 h 36"/>
                <a:gd name="T14" fmla="*/ 12 w 12"/>
                <a:gd name="T15" fmla="*/ 4 h 36"/>
                <a:gd name="T16" fmla="*/ 8 w 12"/>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6">
                  <a:moveTo>
                    <a:pt x="8" y="0"/>
                  </a:moveTo>
                  <a:cubicBezTo>
                    <a:pt x="4" y="0"/>
                    <a:pt x="4" y="0"/>
                    <a:pt x="4" y="0"/>
                  </a:cubicBezTo>
                  <a:cubicBezTo>
                    <a:pt x="2" y="0"/>
                    <a:pt x="0" y="2"/>
                    <a:pt x="0" y="4"/>
                  </a:cubicBezTo>
                  <a:cubicBezTo>
                    <a:pt x="0" y="32"/>
                    <a:pt x="0" y="32"/>
                    <a:pt x="0" y="32"/>
                  </a:cubicBezTo>
                  <a:cubicBezTo>
                    <a:pt x="0" y="34"/>
                    <a:pt x="2" y="36"/>
                    <a:pt x="4" y="36"/>
                  </a:cubicBezTo>
                  <a:cubicBezTo>
                    <a:pt x="8" y="36"/>
                    <a:pt x="8" y="36"/>
                    <a:pt x="8" y="36"/>
                  </a:cubicBezTo>
                  <a:cubicBezTo>
                    <a:pt x="10" y="36"/>
                    <a:pt x="12" y="34"/>
                    <a:pt x="12" y="32"/>
                  </a:cubicBezTo>
                  <a:cubicBezTo>
                    <a:pt x="12" y="4"/>
                    <a:pt x="12" y="4"/>
                    <a:pt x="12" y="4"/>
                  </a:cubicBezTo>
                  <a:cubicBezTo>
                    <a:pt x="12" y="2"/>
                    <a:pt x="10"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12" name="Freeform 664">
              <a:extLst>
                <a:ext uri="{FF2B5EF4-FFF2-40B4-BE49-F238E27FC236}">
                  <a16:creationId xmlns:a16="http://schemas.microsoft.com/office/drawing/2014/main" id="{DCE18BE2-E4BA-C22C-BDA9-E01799F3A2C2}"/>
                </a:ext>
              </a:extLst>
            </p:cNvPr>
            <p:cNvSpPr>
              <a:spLocks/>
            </p:cNvSpPr>
            <p:nvPr/>
          </p:nvSpPr>
          <p:spPr bwMode="auto">
            <a:xfrm>
              <a:off x="5187951" y="3276302"/>
              <a:ext cx="38100" cy="114300"/>
            </a:xfrm>
            <a:custGeom>
              <a:avLst/>
              <a:gdLst>
                <a:gd name="T0" fmla="*/ 8 w 12"/>
                <a:gd name="T1" fmla="*/ 0 h 36"/>
                <a:gd name="T2" fmla="*/ 4 w 12"/>
                <a:gd name="T3" fmla="*/ 0 h 36"/>
                <a:gd name="T4" fmla="*/ 0 w 12"/>
                <a:gd name="T5" fmla="*/ 4 h 36"/>
                <a:gd name="T6" fmla="*/ 0 w 12"/>
                <a:gd name="T7" fmla="*/ 32 h 36"/>
                <a:gd name="T8" fmla="*/ 4 w 12"/>
                <a:gd name="T9" fmla="*/ 36 h 36"/>
                <a:gd name="T10" fmla="*/ 8 w 12"/>
                <a:gd name="T11" fmla="*/ 36 h 36"/>
                <a:gd name="T12" fmla="*/ 12 w 12"/>
                <a:gd name="T13" fmla="*/ 32 h 36"/>
                <a:gd name="T14" fmla="*/ 12 w 12"/>
                <a:gd name="T15" fmla="*/ 4 h 36"/>
                <a:gd name="T16" fmla="*/ 8 w 12"/>
                <a:gd name="T1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36">
                  <a:moveTo>
                    <a:pt x="8" y="0"/>
                  </a:moveTo>
                  <a:cubicBezTo>
                    <a:pt x="4" y="0"/>
                    <a:pt x="4" y="0"/>
                    <a:pt x="4" y="0"/>
                  </a:cubicBezTo>
                  <a:cubicBezTo>
                    <a:pt x="2" y="0"/>
                    <a:pt x="0" y="2"/>
                    <a:pt x="0" y="4"/>
                  </a:cubicBezTo>
                  <a:cubicBezTo>
                    <a:pt x="0" y="32"/>
                    <a:pt x="0" y="32"/>
                    <a:pt x="0" y="32"/>
                  </a:cubicBezTo>
                  <a:cubicBezTo>
                    <a:pt x="0" y="34"/>
                    <a:pt x="2" y="36"/>
                    <a:pt x="4" y="36"/>
                  </a:cubicBezTo>
                  <a:cubicBezTo>
                    <a:pt x="8" y="36"/>
                    <a:pt x="8" y="36"/>
                    <a:pt x="8" y="36"/>
                  </a:cubicBezTo>
                  <a:cubicBezTo>
                    <a:pt x="10" y="36"/>
                    <a:pt x="12" y="34"/>
                    <a:pt x="12" y="32"/>
                  </a:cubicBezTo>
                  <a:cubicBezTo>
                    <a:pt x="12" y="4"/>
                    <a:pt x="12" y="4"/>
                    <a:pt x="12" y="4"/>
                  </a:cubicBezTo>
                  <a:cubicBezTo>
                    <a:pt x="12" y="2"/>
                    <a:pt x="10"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13" name="Freeform 665">
            <a:extLst>
              <a:ext uri="{FF2B5EF4-FFF2-40B4-BE49-F238E27FC236}">
                <a16:creationId xmlns:a16="http://schemas.microsoft.com/office/drawing/2014/main" id="{135B90B7-E11E-E8DF-5BDA-5E6D6E9C0F8A}"/>
              </a:ext>
            </a:extLst>
          </p:cNvPr>
          <p:cNvSpPr>
            <a:spLocks noChangeAspect="1" noEditPoints="1"/>
          </p:cNvSpPr>
          <p:nvPr userDrawn="1"/>
        </p:nvSpPr>
        <p:spPr bwMode="auto">
          <a:xfrm>
            <a:off x="2233688" y="6057754"/>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30 w 67"/>
              <a:gd name="T11" fmla="*/ 49 h 67"/>
              <a:gd name="T12" fmla="*/ 18 w 67"/>
              <a:gd name="T13" fmla="*/ 49 h 67"/>
              <a:gd name="T14" fmla="*/ 18 w 67"/>
              <a:gd name="T15" fmla="*/ 21 h 67"/>
              <a:gd name="T16" fmla="*/ 30 w 67"/>
              <a:gd name="T17" fmla="*/ 21 h 67"/>
              <a:gd name="T18" fmla="*/ 30 w 67"/>
              <a:gd name="T19" fmla="*/ 49 h 67"/>
              <a:gd name="T20" fmla="*/ 50 w 67"/>
              <a:gd name="T21" fmla="*/ 49 h 67"/>
              <a:gd name="T22" fmla="*/ 38 w 67"/>
              <a:gd name="T23" fmla="*/ 49 h 67"/>
              <a:gd name="T24" fmla="*/ 38 w 67"/>
              <a:gd name="T25" fmla="*/ 21 h 67"/>
              <a:gd name="T26" fmla="*/ 50 w 67"/>
              <a:gd name="T27" fmla="*/ 21 h 67"/>
              <a:gd name="T28" fmla="*/ 50 w 67"/>
              <a:gd name="T29" fmla="*/ 4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30" y="49"/>
                </a:moveTo>
                <a:cubicBezTo>
                  <a:pt x="18" y="49"/>
                  <a:pt x="18" y="49"/>
                  <a:pt x="18" y="49"/>
                </a:cubicBezTo>
                <a:cubicBezTo>
                  <a:pt x="18" y="21"/>
                  <a:pt x="18" y="21"/>
                  <a:pt x="18" y="21"/>
                </a:cubicBezTo>
                <a:cubicBezTo>
                  <a:pt x="30" y="21"/>
                  <a:pt x="30" y="21"/>
                  <a:pt x="30" y="21"/>
                </a:cubicBezTo>
                <a:lnTo>
                  <a:pt x="30" y="49"/>
                </a:lnTo>
                <a:close/>
                <a:moveTo>
                  <a:pt x="50" y="49"/>
                </a:moveTo>
                <a:cubicBezTo>
                  <a:pt x="38" y="49"/>
                  <a:pt x="38" y="49"/>
                  <a:pt x="38" y="49"/>
                </a:cubicBezTo>
                <a:cubicBezTo>
                  <a:pt x="38" y="21"/>
                  <a:pt x="38" y="21"/>
                  <a:pt x="38" y="21"/>
                </a:cubicBezTo>
                <a:cubicBezTo>
                  <a:pt x="50" y="21"/>
                  <a:pt x="50" y="21"/>
                  <a:pt x="50" y="21"/>
                </a:cubicBezTo>
                <a:lnTo>
                  <a:pt x="50" y="49"/>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14" name="Freeform 666">
            <a:extLst>
              <a:ext uri="{FF2B5EF4-FFF2-40B4-BE49-F238E27FC236}">
                <a16:creationId xmlns:a16="http://schemas.microsoft.com/office/drawing/2014/main" id="{0655CBFB-C88B-F5D8-3370-F68B9405DADE}"/>
              </a:ext>
            </a:extLst>
          </p:cNvPr>
          <p:cNvSpPr>
            <a:spLocks noChangeAspect="1" noEditPoints="1"/>
          </p:cNvSpPr>
          <p:nvPr userDrawn="1"/>
        </p:nvSpPr>
        <p:spPr bwMode="auto">
          <a:xfrm>
            <a:off x="2015978" y="6057754"/>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52 w 67"/>
              <a:gd name="T11" fmla="*/ 47 h 67"/>
              <a:gd name="T12" fmla="*/ 40 w 67"/>
              <a:gd name="T13" fmla="*/ 40 h 67"/>
              <a:gd name="T14" fmla="*/ 36 w 67"/>
              <a:gd name="T15" fmla="*/ 38 h 67"/>
              <a:gd name="T16" fmla="*/ 36 w 67"/>
              <a:gd name="T17" fmla="*/ 47 h 67"/>
              <a:gd name="T18" fmla="*/ 12 w 67"/>
              <a:gd name="T19" fmla="*/ 33 h 67"/>
              <a:gd name="T20" fmla="*/ 36 w 67"/>
              <a:gd name="T21" fmla="*/ 19 h 67"/>
              <a:gd name="T22" fmla="*/ 36 w 67"/>
              <a:gd name="T23" fmla="*/ 29 h 67"/>
              <a:gd name="T24" fmla="*/ 40 w 67"/>
              <a:gd name="T25" fmla="*/ 26 h 67"/>
              <a:gd name="T26" fmla="*/ 52 w 67"/>
              <a:gd name="T27" fmla="*/ 19 h 67"/>
              <a:gd name="T28" fmla="*/ 52 w 67"/>
              <a:gd name="T29" fmla="*/ 4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52" y="47"/>
                </a:moveTo>
                <a:cubicBezTo>
                  <a:pt x="40" y="40"/>
                  <a:pt x="40" y="40"/>
                  <a:pt x="40" y="40"/>
                </a:cubicBezTo>
                <a:cubicBezTo>
                  <a:pt x="36" y="38"/>
                  <a:pt x="36" y="38"/>
                  <a:pt x="36" y="38"/>
                </a:cubicBezTo>
                <a:cubicBezTo>
                  <a:pt x="36" y="47"/>
                  <a:pt x="36" y="47"/>
                  <a:pt x="36" y="47"/>
                </a:cubicBezTo>
                <a:cubicBezTo>
                  <a:pt x="12" y="33"/>
                  <a:pt x="12" y="33"/>
                  <a:pt x="12" y="33"/>
                </a:cubicBezTo>
                <a:cubicBezTo>
                  <a:pt x="36" y="19"/>
                  <a:pt x="36" y="19"/>
                  <a:pt x="36" y="19"/>
                </a:cubicBezTo>
                <a:cubicBezTo>
                  <a:pt x="36" y="29"/>
                  <a:pt x="36" y="29"/>
                  <a:pt x="36" y="29"/>
                </a:cubicBezTo>
                <a:cubicBezTo>
                  <a:pt x="40" y="26"/>
                  <a:pt x="40" y="26"/>
                  <a:pt x="40" y="26"/>
                </a:cubicBezTo>
                <a:cubicBezTo>
                  <a:pt x="52" y="19"/>
                  <a:pt x="52" y="19"/>
                  <a:pt x="52" y="19"/>
                </a:cubicBezTo>
                <a:lnTo>
                  <a:pt x="52" y="47"/>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15" name="Freeform 667">
            <a:extLst>
              <a:ext uri="{FF2B5EF4-FFF2-40B4-BE49-F238E27FC236}">
                <a16:creationId xmlns:a16="http://schemas.microsoft.com/office/drawing/2014/main" id="{5B741B40-A670-051A-8B08-FBDEA14A7089}"/>
              </a:ext>
            </a:extLst>
          </p:cNvPr>
          <p:cNvSpPr>
            <a:spLocks noChangeAspect="1" noEditPoints="1"/>
          </p:cNvSpPr>
          <p:nvPr userDrawn="1"/>
        </p:nvSpPr>
        <p:spPr bwMode="auto">
          <a:xfrm>
            <a:off x="2710205" y="6057754"/>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34 w 67"/>
              <a:gd name="T11" fmla="*/ 47 h 67"/>
              <a:gd name="T12" fmla="*/ 34 w 67"/>
              <a:gd name="T13" fmla="*/ 38 h 67"/>
              <a:gd name="T14" fmla="*/ 30 w 67"/>
              <a:gd name="T15" fmla="*/ 40 h 67"/>
              <a:gd name="T16" fmla="*/ 18 w 67"/>
              <a:gd name="T17" fmla="*/ 47 h 67"/>
              <a:gd name="T18" fmla="*/ 18 w 67"/>
              <a:gd name="T19" fmla="*/ 19 h 67"/>
              <a:gd name="T20" fmla="*/ 30 w 67"/>
              <a:gd name="T21" fmla="*/ 26 h 67"/>
              <a:gd name="T22" fmla="*/ 34 w 67"/>
              <a:gd name="T23" fmla="*/ 29 h 67"/>
              <a:gd name="T24" fmla="*/ 34 w 67"/>
              <a:gd name="T25" fmla="*/ 19 h 67"/>
              <a:gd name="T26" fmla="*/ 58 w 67"/>
              <a:gd name="T27" fmla="*/ 33 h 67"/>
              <a:gd name="T28" fmla="*/ 34 w 67"/>
              <a:gd name="T29" fmla="*/ 4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34" y="47"/>
                </a:moveTo>
                <a:cubicBezTo>
                  <a:pt x="34" y="38"/>
                  <a:pt x="34" y="38"/>
                  <a:pt x="34" y="38"/>
                </a:cubicBezTo>
                <a:cubicBezTo>
                  <a:pt x="30" y="40"/>
                  <a:pt x="30" y="40"/>
                  <a:pt x="30" y="40"/>
                </a:cubicBezTo>
                <a:cubicBezTo>
                  <a:pt x="18" y="47"/>
                  <a:pt x="18" y="47"/>
                  <a:pt x="18" y="47"/>
                </a:cubicBezTo>
                <a:cubicBezTo>
                  <a:pt x="18" y="19"/>
                  <a:pt x="18" y="19"/>
                  <a:pt x="18" y="19"/>
                </a:cubicBezTo>
                <a:cubicBezTo>
                  <a:pt x="30" y="26"/>
                  <a:pt x="30" y="26"/>
                  <a:pt x="30" y="26"/>
                </a:cubicBezTo>
                <a:cubicBezTo>
                  <a:pt x="34" y="29"/>
                  <a:pt x="34" y="29"/>
                  <a:pt x="34" y="29"/>
                </a:cubicBezTo>
                <a:cubicBezTo>
                  <a:pt x="34" y="19"/>
                  <a:pt x="34" y="19"/>
                  <a:pt x="34" y="19"/>
                </a:cubicBezTo>
                <a:cubicBezTo>
                  <a:pt x="58" y="33"/>
                  <a:pt x="58" y="33"/>
                  <a:pt x="58" y="33"/>
                </a:cubicBezTo>
                <a:lnTo>
                  <a:pt x="34" y="47"/>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16" name="Freeform 668">
            <a:extLst>
              <a:ext uri="{FF2B5EF4-FFF2-40B4-BE49-F238E27FC236}">
                <a16:creationId xmlns:a16="http://schemas.microsoft.com/office/drawing/2014/main" id="{BE669A67-A9FF-69EB-3DAE-AEC4BC33477A}"/>
              </a:ext>
            </a:extLst>
          </p:cNvPr>
          <p:cNvSpPr>
            <a:spLocks noChangeAspect="1" noEditPoints="1"/>
          </p:cNvSpPr>
          <p:nvPr userDrawn="1"/>
        </p:nvSpPr>
        <p:spPr bwMode="auto">
          <a:xfrm>
            <a:off x="2489394" y="6057754"/>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25 w 67"/>
              <a:gd name="T11" fmla="*/ 49 h 67"/>
              <a:gd name="T12" fmla="*/ 25 w 67"/>
              <a:gd name="T13" fmla="*/ 17 h 67"/>
              <a:gd name="T14" fmla="*/ 52 w 67"/>
              <a:gd name="T15" fmla="*/ 33 h 67"/>
              <a:gd name="T16" fmla="*/ 25 w 67"/>
              <a:gd name="T17" fmla="*/ 49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25" y="49"/>
                </a:moveTo>
                <a:cubicBezTo>
                  <a:pt x="25" y="17"/>
                  <a:pt x="25" y="17"/>
                  <a:pt x="25" y="17"/>
                </a:cubicBezTo>
                <a:cubicBezTo>
                  <a:pt x="52" y="33"/>
                  <a:pt x="52" y="33"/>
                  <a:pt x="52" y="33"/>
                </a:cubicBezTo>
                <a:lnTo>
                  <a:pt x="25" y="49"/>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17" name="Group 10028">
            <a:extLst>
              <a:ext uri="{FF2B5EF4-FFF2-40B4-BE49-F238E27FC236}">
                <a16:creationId xmlns:a16="http://schemas.microsoft.com/office/drawing/2014/main" id="{74933CE8-FADE-478B-1860-58F26F91D749}"/>
              </a:ext>
            </a:extLst>
          </p:cNvPr>
          <p:cNvGrpSpPr>
            <a:grpSpLocks noChangeAspect="1"/>
          </p:cNvGrpSpPr>
          <p:nvPr userDrawn="1"/>
        </p:nvGrpSpPr>
        <p:grpSpPr>
          <a:xfrm>
            <a:off x="1556443" y="5288543"/>
            <a:ext cx="71438" cy="293511"/>
            <a:chOff x="7974013" y="2806402"/>
            <a:chExt cx="127000" cy="203200"/>
          </a:xfrm>
          <a:solidFill>
            <a:srgbClr val="0019B0"/>
          </a:solidFill>
        </p:grpSpPr>
        <p:sp>
          <p:nvSpPr>
            <p:cNvPr id="118" name="Freeform 669">
              <a:extLst>
                <a:ext uri="{FF2B5EF4-FFF2-40B4-BE49-F238E27FC236}">
                  <a16:creationId xmlns:a16="http://schemas.microsoft.com/office/drawing/2014/main" id="{CC0A5207-71D0-5BF3-53B4-ECBCEB548937}"/>
                </a:ext>
              </a:extLst>
            </p:cNvPr>
            <p:cNvSpPr>
              <a:spLocks/>
            </p:cNvSpPr>
            <p:nvPr/>
          </p:nvSpPr>
          <p:spPr bwMode="auto">
            <a:xfrm>
              <a:off x="8012113" y="2806402"/>
              <a:ext cx="50800" cy="127000"/>
            </a:xfrm>
            <a:custGeom>
              <a:avLst/>
              <a:gdLst>
                <a:gd name="T0" fmla="*/ 8 w 16"/>
                <a:gd name="T1" fmla="*/ 40 h 40"/>
                <a:gd name="T2" fmla="*/ 16 w 16"/>
                <a:gd name="T3" fmla="*/ 32 h 40"/>
                <a:gd name="T4" fmla="*/ 16 w 16"/>
                <a:gd name="T5" fmla="*/ 8 h 40"/>
                <a:gd name="T6" fmla="*/ 8 w 16"/>
                <a:gd name="T7" fmla="*/ 0 h 40"/>
                <a:gd name="T8" fmla="*/ 0 w 16"/>
                <a:gd name="T9" fmla="*/ 8 h 40"/>
                <a:gd name="T10" fmla="*/ 0 w 16"/>
                <a:gd name="T11" fmla="*/ 32 h 40"/>
                <a:gd name="T12" fmla="*/ 8 w 16"/>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16" h="40">
                  <a:moveTo>
                    <a:pt x="8" y="40"/>
                  </a:moveTo>
                  <a:cubicBezTo>
                    <a:pt x="12" y="40"/>
                    <a:pt x="16" y="36"/>
                    <a:pt x="16" y="32"/>
                  </a:cubicBezTo>
                  <a:cubicBezTo>
                    <a:pt x="16" y="8"/>
                    <a:pt x="16" y="8"/>
                    <a:pt x="16" y="8"/>
                  </a:cubicBezTo>
                  <a:cubicBezTo>
                    <a:pt x="16" y="4"/>
                    <a:pt x="12" y="0"/>
                    <a:pt x="8" y="0"/>
                  </a:cubicBezTo>
                  <a:cubicBezTo>
                    <a:pt x="4" y="0"/>
                    <a:pt x="0" y="4"/>
                    <a:pt x="0" y="8"/>
                  </a:cubicBezTo>
                  <a:cubicBezTo>
                    <a:pt x="0" y="32"/>
                    <a:pt x="0" y="32"/>
                    <a:pt x="0" y="32"/>
                  </a:cubicBezTo>
                  <a:cubicBezTo>
                    <a:pt x="0" y="36"/>
                    <a:pt x="4" y="40"/>
                    <a:pt x="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19" name="Freeform 670">
              <a:extLst>
                <a:ext uri="{FF2B5EF4-FFF2-40B4-BE49-F238E27FC236}">
                  <a16:creationId xmlns:a16="http://schemas.microsoft.com/office/drawing/2014/main" id="{EE0A4DC0-E2AA-48D2-B1F6-362025164579}"/>
                </a:ext>
              </a:extLst>
            </p:cNvPr>
            <p:cNvSpPr>
              <a:spLocks/>
            </p:cNvSpPr>
            <p:nvPr/>
          </p:nvSpPr>
          <p:spPr bwMode="auto">
            <a:xfrm>
              <a:off x="7974013" y="2882602"/>
              <a:ext cx="127000" cy="127000"/>
            </a:xfrm>
            <a:custGeom>
              <a:avLst/>
              <a:gdLst>
                <a:gd name="T0" fmla="*/ 40 w 40"/>
                <a:gd name="T1" fmla="*/ 8 h 40"/>
                <a:gd name="T2" fmla="*/ 40 w 40"/>
                <a:gd name="T3" fmla="*/ 0 h 40"/>
                <a:gd name="T4" fmla="*/ 36 w 40"/>
                <a:gd name="T5" fmla="*/ 0 h 40"/>
                <a:gd name="T6" fmla="*/ 36 w 40"/>
                <a:gd name="T7" fmla="*/ 8 h 40"/>
                <a:gd name="T8" fmla="*/ 20 w 40"/>
                <a:gd name="T9" fmla="*/ 24 h 40"/>
                <a:gd name="T10" fmla="*/ 4 w 40"/>
                <a:gd name="T11" fmla="*/ 8 h 40"/>
                <a:gd name="T12" fmla="*/ 4 w 40"/>
                <a:gd name="T13" fmla="*/ 0 h 40"/>
                <a:gd name="T14" fmla="*/ 0 w 40"/>
                <a:gd name="T15" fmla="*/ 0 h 40"/>
                <a:gd name="T16" fmla="*/ 0 w 40"/>
                <a:gd name="T17" fmla="*/ 8 h 40"/>
                <a:gd name="T18" fmla="*/ 16 w 40"/>
                <a:gd name="T19" fmla="*/ 28 h 40"/>
                <a:gd name="T20" fmla="*/ 16 w 40"/>
                <a:gd name="T21" fmla="*/ 32 h 40"/>
                <a:gd name="T22" fmla="*/ 4 w 40"/>
                <a:gd name="T23" fmla="*/ 36 h 40"/>
                <a:gd name="T24" fmla="*/ 4 w 40"/>
                <a:gd name="T25" fmla="*/ 40 h 40"/>
                <a:gd name="T26" fmla="*/ 36 w 40"/>
                <a:gd name="T27" fmla="*/ 40 h 40"/>
                <a:gd name="T28" fmla="*/ 36 w 40"/>
                <a:gd name="T29" fmla="*/ 36 h 40"/>
                <a:gd name="T30" fmla="*/ 24 w 40"/>
                <a:gd name="T31" fmla="*/ 32 h 40"/>
                <a:gd name="T32" fmla="*/ 24 w 40"/>
                <a:gd name="T33" fmla="*/ 28 h 40"/>
                <a:gd name="T34" fmla="*/ 40 w 40"/>
                <a:gd name="T35"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0">
                  <a:moveTo>
                    <a:pt x="40" y="8"/>
                  </a:moveTo>
                  <a:cubicBezTo>
                    <a:pt x="40" y="0"/>
                    <a:pt x="40" y="0"/>
                    <a:pt x="40" y="0"/>
                  </a:cubicBezTo>
                  <a:cubicBezTo>
                    <a:pt x="36" y="0"/>
                    <a:pt x="36" y="0"/>
                    <a:pt x="36" y="0"/>
                  </a:cubicBezTo>
                  <a:cubicBezTo>
                    <a:pt x="36" y="8"/>
                    <a:pt x="36" y="8"/>
                    <a:pt x="36" y="8"/>
                  </a:cubicBezTo>
                  <a:cubicBezTo>
                    <a:pt x="36" y="17"/>
                    <a:pt x="29" y="24"/>
                    <a:pt x="20" y="24"/>
                  </a:cubicBezTo>
                  <a:cubicBezTo>
                    <a:pt x="11" y="24"/>
                    <a:pt x="4" y="17"/>
                    <a:pt x="4" y="8"/>
                  </a:cubicBezTo>
                  <a:cubicBezTo>
                    <a:pt x="4" y="0"/>
                    <a:pt x="4" y="0"/>
                    <a:pt x="4" y="0"/>
                  </a:cubicBezTo>
                  <a:cubicBezTo>
                    <a:pt x="0" y="0"/>
                    <a:pt x="0" y="0"/>
                    <a:pt x="0" y="0"/>
                  </a:cubicBezTo>
                  <a:cubicBezTo>
                    <a:pt x="0" y="8"/>
                    <a:pt x="0" y="8"/>
                    <a:pt x="0" y="8"/>
                  </a:cubicBezTo>
                  <a:cubicBezTo>
                    <a:pt x="0" y="18"/>
                    <a:pt x="7" y="26"/>
                    <a:pt x="16" y="28"/>
                  </a:cubicBezTo>
                  <a:cubicBezTo>
                    <a:pt x="16" y="32"/>
                    <a:pt x="16" y="32"/>
                    <a:pt x="16" y="32"/>
                  </a:cubicBezTo>
                  <a:cubicBezTo>
                    <a:pt x="4" y="36"/>
                    <a:pt x="4" y="36"/>
                    <a:pt x="4" y="36"/>
                  </a:cubicBezTo>
                  <a:cubicBezTo>
                    <a:pt x="4" y="40"/>
                    <a:pt x="4" y="40"/>
                    <a:pt x="4" y="40"/>
                  </a:cubicBezTo>
                  <a:cubicBezTo>
                    <a:pt x="36" y="40"/>
                    <a:pt x="36" y="40"/>
                    <a:pt x="36" y="40"/>
                  </a:cubicBezTo>
                  <a:cubicBezTo>
                    <a:pt x="36" y="36"/>
                    <a:pt x="36" y="36"/>
                    <a:pt x="36" y="36"/>
                  </a:cubicBezTo>
                  <a:cubicBezTo>
                    <a:pt x="24" y="32"/>
                    <a:pt x="24" y="32"/>
                    <a:pt x="24" y="32"/>
                  </a:cubicBezTo>
                  <a:cubicBezTo>
                    <a:pt x="24" y="28"/>
                    <a:pt x="24" y="28"/>
                    <a:pt x="24" y="28"/>
                  </a:cubicBezTo>
                  <a:cubicBezTo>
                    <a:pt x="33" y="26"/>
                    <a:pt x="40" y="18"/>
                    <a:pt x="4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20" name="Group 10036">
            <a:extLst>
              <a:ext uri="{FF2B5EF4-FFF2-40B4-BE49-F238E27FC236}">
                <a16:creationId xmlns:a16="http://schemas.microsoft.com/office/drawing/2014/main" id="{49BB80E7-586A-0DFE-2CC4-D1003792417E}"/>
              </a:ext>
            </a:extLst>
          </p:cNvPr>
          <p:cNvGrpSpPr>
            <a:grpSpLocks noChangeAspect="1"/>
          </p:cNvGrpSpPr>
          <p:nvPr userDrawn="1"/>
        </p:nvGrpSpPr>
        <p:grpSpPr>
          <a:xfrm>
            <a:off x="557928" y="6096732"/>
            <a:ext cx="107156" cy="229306"/>
            <a:chOff x="1017588" y="3225502"/>
            <a:chExt cx="190500" cy="158750"/>
          </a:xfrm>
          <a:solidFill>
            <a:srgbClr val="0019B0"/>
          </a:solidFill>
        </p:grpSpPr>
        <p:sp>
          <p:nvSpPr>
            <p:cNvPr id="121" name="Freeform 671">
              <a:extLst>
                <a:ext uri="{FF2B5EF4-FFF2-40B4-BE49-F238E27FC236}">
                  <a16:creationId xmlns:a16="http://schemas.microsoft.com/office/drawing/2014/main" id="{E05A06F6-E836-1926-C086-A09B8D44AC04}"/>
                </a:ext>
              </a:extLst>
            </p:cNvPr>
            <p:cNvSpPr>
              <a:spLocks/>
            </p:cNvSpPr>
            <p:nvPr/>
          </p:nvSpPr>
          <p:spPr bwMode="auto">
            <a:xfrm>
              <a:off x="1042988" y="3308052"/>
              <a:ext cx="38100" cy="76200"/>
            </a:xfrm>
            <a:custGeom>
              <a:avLst/>
              <a:gdLst>
                <a:gd name="T0" fmla="*/ 6 w 12"/>
                <a:gd name="T1" fmla="*/ 0 h 24"/>
                <a:gd name="T2" fmla="*/ 0 w 12"/>
                <a:gd name="T3" fmla="*/ 8 h 24"/>
                <a:gd name="T4" fmla="*/ 0 w 12"/>
                <a:gd name="T5" fmla="*/ 16 h 24"/>
                <a:gd name="T6" fmla="*/ 6 w 12"/>
                <a:gd name="T7" fmla="*/ 24 h 24"/>
                <a:gd name="T8" fmla="*/ 12 w 12"/>
                <a:gd name="T9" fmla="*/ 16 h 24"/>
                <a:gd name="T10" fmla="*/ 12 w 12"/>
                <a:gd name="T11" fmla="*/ 8 h 24"/>
                <a:gd name="T12" fmla="*/ 6 w 12"/>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6" y="0"/>
                  </a:moveTo>
                  <a:cubicBezTo>
                    <a:pt x="3" y="0"/>
                    <a:pt x="0" y="4"/>
                    <a:pt x="0" y="8"/>
                  </a:cubicBezTo>
                  <a:cubicBezTo>
                    <a:pt x="0" y="16"/>
                    <a:pt x="0" y="16"/>
                    <a:pt x="0" y="16"/>
                  </a:cubicBezTo>
                  <a:cubicBezTo>
                    <a:pt x="0" y="20"/>
                    <a:pt x="3" y="24"/>
                    <a:pt x="6" y="24"/>
                  </a:cubicBezTo>
                  <a:cubicBezTo>
                    <a:pt x="9" y="24"/>
                    <a:pt x="12" y="20"/>
                    <a:pt x="12" y="16"/>
                  </a:cubicBezTo>
                  <a:cubicBezTo>
                    <a:pt x="12" y="8"/>
                    <a:pt x="12" y="8"/>
                    <a:pt x="12" y="8"/>
                  </a:cubicBezTo>
                  <a:cubicBezTo>
                    <a:pt x="12" y="4"/>
                    <a:pt x="9"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22" name="Freeform 672">
              <a:extLst>
                <a:ext uri="{FF2B5EF4-FFF2-40B4-BE49-F238E27FC236}">
                  <a16:creationId xmlns:a16="http://schemas.microsoft.com/office/drawing/2014/main" id="{6254159A-0E7C-9FCD-61AA-D86CB7B72210}"/>
                </a:ext>
              </a:extLst>
            </p:cNvPr>
            <p:cNvSpPr>
              <a:spLocks/>
            </p:cNvSpPr>
            <p:nvPr/>
          </p:nvSpPr>
          <p:spPr bwMode="auto">
            <a:xfrm>
              <a:off x="1144588" y="3308052"/>
              <a:ext cx="38100" cy="76200"/>
            </a:xfrm>
            <a:custGeom>
              <a:avLst/>
              <a:gdLst>
                <a:gd name="T0" fmla="*/ 6 w 12"/>
                <a:gd name="T1" fmla="*/ 0 h 24"/>
                <a:gd name="T2" fmla="*/ 0 w 12"/>
                <a:gd name="T3" fmla="*/ 8 h 24"/>
                <a:gd name="T4" fmla="*/ 0 w 12"/>
                <a:gd name="T5" fmla="*/ 16 h 24"/>
                <a:gd name="T6" fmla="*/ 6 w 12"/>
                <a:gd name="T7" fmla="*/ 24 h 24"/>
                <a:gd name="T8" fmla="*/ 12 w 12"/>
                <a:gd name="T9" fmla="*/ 16 h 24"/>
                <a:gd name="T10" fmla="*/ 12 w 12"/>
                <a:gd name="T11" fmla="*/ 8 h 24"/>
                <a:gd name="T12" fmla="*/ 6 w 12"/>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2" h="24">
                  <a:moveTo>
                    <a:pt x="6" y="0"/>
                  </a:moveTo>
                  <a:cubicBezTo>
                    <a:pt x="3" y="0"/>
                    <a:pt x="0" y="4"/>
                    <a:pt x="0" y="8"/>
                  </a:cubicBezTo>
                  <a:cubicBezTo>
                    <a:pt x="0" y="16"/>
                    <a:pt x="0" y="16"/>
                    <a:pt x="0" y="16"/>
                  </a:cubicBezTo>
                  <a:cubicBezTo>
                    <a:pt x="0" y="20"/>
                    <a:pt x="3" y="24"/>
                    <a:pt x="6" y="24"/>
                  </a:cubicBezTo>
                  <a:cubicBezTo>
                    <a:pt x="9" y="24"/>
                    <a:pt x="12" y="20"/>
                    <a:pt x="12" y="16"/>
                  </a:cubicBezTo>
                  <a:cubicBezTo>
                    <a:pt x="12" y="8"/>
                    <a:pt x="12" y="8"/>
                    <a:pt x="12" y="8"/>
                  </a:cubicBezTo>
                  <a:cubicBezTo>
                    <a:pt x="12" y="4"/>
                    <a:pt x="9"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23" name="Freeform 673">
              <a:extLst>
                <a:ext uri="{FF2B5EF4-FFF2-40B4-BE49-F238E27FC236}">
                  <a16:creationId xmlns:a16="http://schemas.microsoft.com/office/drawing/2014/main" id="{7A2BCEA2-6F23-F779-35A7-2E8E8D490069}"/>
                </a:ext>
              </a:extLst>
            </p:cNvPr>
            <p:cNvSpPr>
              <a:spLocks/>
            </p:cNvSpPr>
            <p:nvPr/>
          </p:nvSpPr>
          <p:spPr bwMode="auto">
            <a:xfrm>
              <a:off x="1017588" y="3225502"/>
              <a:ext cx="190500" cy="127000"/>
            </a:xfrm>
            <a:custGeom>
              <a:avLst/>
              <a:gdLst>
                <a:gd name="T0" fmla="*/ 31 w 60"/>
                <a:gd name="T1" fmla="*/ 0 h 40"/>
                <a:gd name="T2" fmla="*/ 0 w 60"/>
                <a:gd name="T3" fmla="*/ 30 h 40"/>
                <a:gd name="T4" fmla="*/ 0 w 60"/>
                <a:gd name="T5" fmla="*/ 38 h 40"/>
                <a:gd name="T6" fmla="*/ 2 w 60"/>
                <a:gd name="T7" fmla="*/ 40 h 40"/>
                <a:gd name="T8" fmla="*/ 4 w 60"/>
                <a:gd name="T9" fmla="*/ 38 h 40"/>
                <a:gd name="T10" fmla="*/ 4 w 60"/>
                <a:gd name="T11" fmla="*/ 30 h 40"/>
                <a:gd name="T12" fmla="*/ 31 w 60"/>
                <a:gd name="T13" fmla="*/ 4 h 40"/>
                <a:gd name="T14" fmla="*/ 56 w 60"/>
                <a:gd name="T15" fmla="*/ 30 h 40"/>
                <a:gd name="T16" fmla="*/ 56 w 60"/>
                <a:gd name="T17" fmla="*/ 38 h 40"/>
                <a:gd name="T18" fmla="*/ 58 w 60"/>
                <a:gd name="T19" fmla="*/ 40 h 40"/>
                <a:gd name="T20" fmla="*/ 60 w 60"/>
                <a:gd name="T21" fmla="*/ 38 h 40"/>
                <a:gd name="T22" fmla="*/ 60 w 60"/>
                <a:gd name="T23" fmla="*/ 30 h 40"/>
                <a:gd name="T24" fmla="*/ 31 w 60"/>
                <a:gd name="T2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0" h="40">
                  <a:moveTo>
                    <a:pt x="31" y="0"/>
                  </a:moveTo>
                  <a:cubicBezTo>
                    <a:pt x="14" y="0"/>
                    <a:pt x="0" y="14"/>
                    <a:pt x="0" y="30"/>
                  </a:cubicBezTo>
                  <a:cubicBezTo>
                    <a:pt x="0" y="38"/>
                    <a:pt x="0" y="38"/>
                    <a:pt x="0" y="38"/>
                  </a:cubicBezTo>
                  <a:cubicBezTo>
                    <a:pt x="0" y="39"/>
                    <a:pt x="1" y="40"/>
                    <a:pt x="2" y="40"/>
                  </a:cubicBezTo>
                  <a:cubicBezTo>
                    <a:pt x="3" y="40"/>
                    <a:pt x="4" y="39"/>
                    <a:pt x="4" y="38"/>
                  </a:cubicBezTo>
                  <a:cubicBezTo>
                    <a:pt x="4" y="30"/>
                    <a:pt x="4" y="30"/>
                    <a:pt x="4" y="30"/>
                  </a:cubicBezTo>
                  <a:cubicBezTo>
                    <a:pt x="4" y="16"/>
                    <a:pt x="16" y="4"/>
                    <a:pt x="31" y="4"/>
                  </a:cubicBezTo>
                  <a:cubicBezTo>
                    <a:pt x="45" y="4"/>
                    <a:pt x="56" y="15"/>
                    <a:pt x="56" y="30"/>
                  </a:cubicBezTo>
                  <a:cubicBezTo>
                    <a:pt x="56" y="38"/>
                    <a:pt x="56" y="38"/>
                    <a:pt x="56" y="38"/>
                  </a:cubicBezTo>
                  <a:cubicBezTo>
                    <a:pt x="56" y="39"/>
                    <a:pt x="57" y="40"/>
                    <a:pt x="58" y="40"/>
                  </a:cubicBezTo>
                  <a:cubicBezTo>
                    <a:pt x="59" y="40"/>
                    <a:pt x="60" y="39"/>
                    <a:pt x="60" y="38"/>
                  </a:cubicBezTo>
                  <a:cubicBezTo>
                    <a:pt x="60" y="30"/>
                    <a:pt x="60" y="30"/>
                    <a:pt x="60" y="30"/>
                  </a:cubicBezTo>
                  <a:cubicBezTo>
                    <a:pt x="60" y="13"/>
                    <a:pt x="47"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24" name="Group 10032">
            <a:extLst>
              <a:ext uri="{FF2B5EF4-FFF2-40B4-BE49-F238E27FC236}">
                <a16:creationId xmlns:a16="http://schemas.microsoft.com/office/drawing/2014/main" id="{501ACCFA-A753-2CED-D274-825E18EEF064}"/>
              </a:ext>
            </a:extLst>
          </p:cNvPr>
          <p:cNvGrpSpPr>
            <a:grpSpLocks noChangeAspect="1"/>
          </p:cNvGrpSpPr>
          <p:nvPr userDrawn="1"/>
        </p:nvGrpSpPr>
        <p:grpSpPr>
          <a:xfrm>
            <a:off x="2724429" y="5348162"/>
            <a:ext cx="107156" cy="174273"/>
            <a:chOff x="3065463" y="3260427"/>
            <a:chExt cx="190500" cy="120650"/>
          </a:xfrm>
          <a:solidFill>
            <a:srgbClr val="0019B0"/>
          </a:solidFill>
        </p:grpSpPr>
        <p:sp>
          <p:nvSpPr>
            <p:cNvPr id="125" name="Freeform 679">
              <a:extLst>
                <a:ext uri="{FF2B5EF4-FFF2-40B4-BE49-F238E27FC236}">
                  <a16:creationId xmlns:a16="http://schemas.microsoft.com/office/drawing/2014/main" id="{5E4635B4-B033-7D56-F495-2CD44BC236F2}"/>
                </a:ext>
              </a:extLst>
            </p:cNvPr>
            <p:cNvSpPr>
              <a:spLocks/>
            </p:cNvSpPr>
            <p:nvPr/>
          </p:nvSpPr>
          <p:spPr bwMode="auto">
            <a:xfrm>
              <a:off x="3065463" y="3260427"/>
              <a:ext cx="88900" cy="120650"/>
            </a:xfrm>
            <a:custGeom>
              <a:avLst/>
              <a:gdLst>
                <a:gd name="T0" fmla="*/ 25 w 28"/>
                <a:gd name="T1" fmla="*/ 1 h 38"/>
                <a:gd name="T2" fmla="*/ 14 w 28"/>
                <a:gd name="T3" fmla="*/ 9 h 38"/>
                <a:gd name="T4" fmla="*/ 11 w 28"/>
                <a:gd name="T5" fmla="*/ 11 h 38"/>
                <a:gd name="T6" fmla="*/ 7 w 28"/>
                <a:gd name="T7" fmla="*/ 10 h 38"/>
                <a:gd name="T8" fmla="*/ 4 w 28"/>
                <a:gd name="T9" fmla="*/ 10 h 38"/>
                <a:gd name="T10" fmla="*/ 0 w 28"/>
                <a:gd name="T11" fmla="*/ 14 h 38"/>
                <a:gd name="T12" fmla="*/ 0 w 28"/>
                <a:gd name="T13" fmla="*/ 23 h 38"/>
                <a:gd name="T14" fmla="*/ 4 w 28"/>
                <a:gd name="T15" fmla="*/ 27 h 38"/>
                <a:gd name="T16" fmla="*/ 7 w 28"/>
                <a:gd name="T17" fmla="*/ 27 h 38"/>
                <a:gd name="T18" fmla="*/ 11 w 28"/>
                <a:gd name="T19" fmla="*/ 27 h 38"/>
                <a:gd name="T20" fmla="*/ 14 w 28"/>
                <a:gd name="T21" fmla="*/ 29 h 38"/>
                <a:gd name="T22" fmla="*/ 25 w 28"/>
                <a:gd name="T23" fmla="*/ 36 h 38"/>
                <a:gd name="T24" fmla="*/ 28 w 28"/>
                <a:gd name="T25" fmla="*/ 35 h 38"/>
                <a:gd name="T26" fmla="*/ 28 w 28"/>
                <a:gd name="T27" fmla="*/ 3 h 38"/>
                <a:gd name="T28" fmla="*/ 25 w 28"/>
                <a:gd name="T2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38">
                  <a:moveTo>
                    <a:pt x="25" y="1"/>
                  </a:moveTo>
                  <a:cubicBezTo>
                    <a:pt x="14" y="9"/>
                    <a:pt x="14" y="9"/>
                    <a:pt x="14" y="9"/>
                  </a:cubicBezTo>
                  <a:cubicBezTo>
                    <a:pt x="13" y="10"/>
                    <a:pt x="11" y="11"/>
                    <a:pt x="11" y="11"/>
                  </a:cubicBezTo>
                  <a:cubicBezTo>
                    <a:pt x="11" y="10"/>
                    <a:pt x="9" y="10"/>
                    <a:pt x="7" y="10"/>
                  </a:cubicBezTo>
                  <a:cubicBezTo>
                    <a:pt x="4" y="10"/>
                    <a:pt x="4" y="10"/>
                    <a:pt x="4" y="10"/>
                  </a:cubicBezTo>
                  <a:cubicBezTo>
                    <a:pt x="2" y="10"/>
                    <a:pt x="0" y="12"/>
                    <a:pt x="0" y="14"/>
                  </a:cubicBezTo>
                  <a:cubicBezTo>
                    <a:pt x="0" y="23"/>
                    <a:pt x="0" y="23"/>
                    <a:pt x="0" y="23"/>
                  </a:cubicBezTo>
                  <a:cubicBezTo>
                    <a:pt x="0" y="25"/>
                    <a:pt x="2" y="27"/>
                    <a:pt x="4" y="27"/>
                  </a:cubicBezTo>
                  <a:cubicBezTo>
                    <a:pt x="7" y="27"/>
                    <a:pt x="7" y="27"/>
                    <a:pt x="7" y="27"/>
                  </a:cubicBezTo>
                  <a:cubicBezTo>
                    <a:pt x="9" y="27"/>
                    <a:pt x="11" y="27"/>
                    <a:pt x="11" y="27"/>
                  </a:cubicBezTo>
                  <a:cubicBezTo>
                    <a:pt x="11" y="26"/>
                    <a:pt x="13" y="27"/>
                    <a:pt x="14" y="29"/>
                  </a:cubicBezTo>
                  <a:cubicBezTo>
                    <a:pt x="25" y="36"/>
                    <a:pt x="25" y="36"/>
                    <a:pt x="25" y="36"/>
                  </a:cubicBezTo>
                  <a:cubicBezTo>
                    <a:pt x="27" y="38"/>
                    <a:pt x="28" y="37"/>
                    <a:pt x="28" y="35"/>
                  </a:cubicBezTo>
                  <a:cubicBezTo>
                    <a:pt x="28" y="3"/>
                    <a:pt x="28" y="3"/>
                    <a:pt x="28" y="3"/>
                  </a:cubicBezTo>
                  <a:cubicBezTo>
                    <a:pt x="28" y="1"/>
                    <a:pt x="27" y="0"/>
                    <a:pt x="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26" name="Freeform 680">
              <a:extLst>
                <a:ext uri="{FF2B5EF4-FFF2-40B4-BE49-F238E27FC236}">
                  <a16:creationId xmlns:a16="http://schemas.microsoft.com/office/drawing/2014/main" id="{13F5DA24-90B3-6A07-62D3-3DB3D6982506}"/>
                </a:ext>
              </a:extLst>
            </p:cNvPr>
            <p:cNvSpPr>
              <a:spLocks/>
            </p:cNvSpPr>
            <p:nvPr/>
          </p:nvSpPr>
          <p:spPr bwMode="auto">
            <a:xfrm>
              <a:off x="3179763" y="3282652"/>
              <a:ext cx="76200" cy="76200"/>
            </a:xfrm>
            <a:custGeom>
              <a:avLst/>
              <a:gdLst>
                <a:gd name="T0" fmla="*/ 32 w 48"/>
                <a:gd name="T1" fmla="*/ 16 h 48"/>
                <a:gd name="T2" fmla="*/ 32 w 48"/>
                <a:gd name="T3" fmla="*/ 0 h 48"/>
                <a:gd name="T4" fmla="*/ 16 w 48"/>
                <a:gd name="T5" fmla="*/ 0 h 48"/>
                <a:gd name="T6" fmla="*/ 16 w 48"/>
                <a:gd name="T7" fmla="*/ 16 h 48"/>
                <a:gd name="T8" fmla="*/ 0 w 48"/>
                <a:gd name="T9" fmla="*/ 16 h 48"/>
                <a:gd name="T10" fmla="*/ 0 w 48"/>
                <a:gd name="T11" fmla="*/ 32 h 48"/>
                <a:gd name="T12" fmla="*/ 16 w 48"/>
                <a:gd name="T13" fmla="*/ 32 h 48"/>
                <a:gd name="T14" fmla="*/ 16 w 48"/>
                <a:gd name="T15" fmla="*/ 48 h 48"/>
                <a:gd name="T16" fmla="*/ 32 w 48"/>
                <a:gd name="T17" fmla="*/ 48 h 48"/>
                <a:gd name="T18" fmla="*/ 32 w 48"/>
                <a:gd name="T19" fmla="*/ 32 h 48"/>
                <a:gd name="T20" fmla="*/ 48 w 48"/>
                <a:gd name="T21" fmla="*/ 32 h 48"/>
                <a:gd name="T22" fmla="*/ 48 w 48"/>
                <a:gd name="T23" fmla="*/ 16 h 48"/>
                <a:gd name="T24" fmla="*/ 32 w 48"/>
                <a:gd name="T25"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32" y="16"/>
                  </a:moveTo>
                  <a:lnTo>
                    <a:pt x="32" y="0"/>
                  </a:lnTo>
                  <a:lnTo>
                    <a:pt x="16" y="0"/>
                  </a:lnTo>
                  <a:lnTo>
                    <a:pt x="16" y="16"/>
                  </a:lnTo>
                  <a:lnTo>
                    <a:pt x="0" y="16"/>
                  </a:lnTo>
                  <a:lnTo>
                    <a:pt x="0" y="32"/>
                  </a:lnTo>
                  <a:lnTo>
                    <a:pt x="16" y="32"/>
                  </a:lnTo>
                  <a:lnTo>
                    <a:pt x="16" y="48"/>
                  </a:lnTo>
                  <a:lnTo>
                    <a:pt x="32" y="48"/>
                  </a:lnTo>
                  <a:lnTo>
                    <a:pt x="32" y="32"/>
                  </a:lnTo>
                  <a:lnTo>
                    <a:pt x="48" y="32"/>
                  </a:lnTo>
                  <a:lnTo>
                    <a:pt x="48" y="16"/>
                  </a:lnTo>
                  <a:lnTo>
                    <a:pt x="3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27" name="Group 10033">
            <a:extLst>
              <a:ext uri="{FF2B5EF4-FFF2-40B4-BE49-F238E27FC236}">
                <a16:creationId xmlns:a16="http://schemas.microsoft.com/office/drawing/2014/main" id="{53DD0542-2B7A-15B4-B557-06307F39D986}"/>
              </a:ext>
            </a:extLst>
          </p:cNvPr>
          <p:cNvGrpSpPr>
            <a:grpSpLocks noChangeAspect="1"/>
          </p:cNvGrpSpPr>
          <p:nvPr userDrawn="1"/>
        </p:nvGrpSpPr>
        <p:grpSpPr>
          <a:xfrm>
            <a:off x="2505664" y="5350459"/>
            <a:ext cx="107156" cy="169686"/>
            <a:chOff x="2646363" y="3260427"/>
            <a:chExt cx="190500" cy="117475"/>
          </a:xfrm>
          <a:solidFill>
            <a:srgbClr val="0019B0"/>
          </a:solidFill>
        </p:grpSpPr>
        <p:sp>
          <p:nvSpPr>
            <p:cNvPr id="128" name="Freeform 681">
              <a:extLst>
                <a:ext uri="{FF2B5EF4-FFF2-40B4-BE49-F238E27FC236}">
                  <a16:creationId xmlns:a16="http://schemas.microsoft.com/office/drawing/2014/main" id="{99451CCD-A2CD-C8C4-4436-D76E464C4884}"/>
                </a:ext>
              </a:extLst>
            </p:cNvPr>
            <p:cNvSpPr>
              <a:spLocks/>
            </p:cNvSpPr>
            <p:nvPr/>
          </p:nvSpPr>
          <p:spPr bwMode="auto">
            <a:xfrm>
              <a:off x="2646363" y="3260427"/>
              <a:ext cx="88900" cy="117475"/>
            </a:xfrm>
            <a:custGeom>
              <a:avLst/>
              <a:gdLst>
                <a:gd name="T0" fmla="*/ 26 w 28"/>
                <a:gd name="T1" fmla="*/ 0 h 37"/>
                <a:gd name="T2" fmla="*/ 25 w 28"/>
                <a:gd name="T3" fmla="*/ 1 h 37"/>
                <a:gd name="T4" fmla="*/ 14 w 28"/>
                <a:gd name="T5" fmla="*/ 9 h 37"/>
                <a:gd name="T6" fmla="*/ 11 w 28"/>
                <a:gd name="T7" fmla="*/ 11 h 37"/>
                <a:gd name="T8" fmla="*/ 11 w 28"/>
                <a:gd name="T9" fmla="*/ 11 h 37"/>
                <a:gd name="T10" fmla="*/ 7 w 28"/>
                <a:gd name="T11" fmla="*/ 10 h 37"/>
                <a:gd name="T12" fmla="*/ 4 w 28"/>
                <a:gd name="T13" fmla="*/ 10 h 37"/>
                <a:gd name="T14" fmla="*/ 0 w 28"/>
                <a:gd name="T15" fmla="*/ 14 h 37"/>
                <a:gd name="T16" fmla="*/ 0 w 28"/>
                <a:gd name="T17" fmla="*/ 23 h 37"/>
                <a:gd name="T18" fmla="*/ 4 w 28"/>
                <a:gd name="T19" fmla="*/ 27 h 37"/>
                <a:gd name="T20" fmla="*/ 7 w 28"/>
                <a:gd name="T21" fmla="*/ 27 h 37"/>
                <a:gd name="T22" fmla="*/ 11 w 28"/>
                <a:gd name="T23" fmla="*/ 27 h 37"/>
                <a:gd name="T24" fmla="*/ 11 w 28"/>
                <a:gd name="T25" fmla="*/ 27 h 37"/>
                <a:gd name="T26" fmla="*/ 14 w 28"/>
                <a:gd name="T27" fmla="*/ 29 h 37"/>
                <a:gd name="T28" fmla="*/ 25 w 28"/>
                <a:gd name="T29" fmla="*/ 36 h 37"/>
                <a:gd name="T30" fmla="*/ 26 w 28"/>
                <a:gd name="T31" fmla="*/ 37 h 37"/>
                <a:gd name="T32" fmla="*/ 28 w 28"/>
                <a:gd name="T33" fmla="*/ 35 h 37"/>
                <a:gd name="T34" fmla="*/ 28 w 28"/>
                <a:gd name="T35" fmla="*/ 3 h 37"/>
                <a:gd name="T36" fmla="*/ 26 w 28"/>
                <a:gd name="T3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7">
                  <a:moveTo>
                    <a:pt x="26" y="0"/>
                  </a:moveTo>
                  <a:cubicBezTo>
                    <a:pt x="26" y="0"/>
                    <a:pt x="25" y="1"/>
                    <a:pt x="25" y="1"/>
                  </a:cubicBezTo>
                  <a:cubicBezTo>
                    <a:pt x="14" y="9"/>
                    <a:pt x="14" y="9"/>
                    <a:pt x="14" y="9"/>
                  </a:cubicBezTo>
                  <a:cubicBezTo>
                    <a:pt x="13" y="10"/>
                    <a:pt x="12" y="11"/>
                    <a:pt x="11" y="11"/>
                  </a:cubicBezTo>
                  <a:cubicBezTo>
                    <a:pt x="11" y="11"/>
                    <a:pt x="11" y="11"/>
                    <a:pt x="11" y="11"/>
                  </a:cubicBezTo>
                  <a:cubicBezTo>
                    <a:pt x="11" y="10"/>
                    <a:pt x="9" y="10"/>
                    <a:pt x="7" y="10"/>
                  </a:cubicBezTo>
                  <a:cubicBezTo>
                    <a:pt x="4" y="10"/>
                    <a:pt x="4" y="10"/>
                    <a:pt x="4" y="10"/>
                  </a:cubicBezTo>
                  <a:cubicBezTo>
                    <a:pt x="2" y="10"/>
                    <a:pt x="0" y="12"/>
                    <a:pt x="0" y="14"/>
                  </a:cubicBezTo>
                  <a:cubicBezTo>
                    <a:pt x="0" y="23"/>
                    <a:pt x="0" y="23"/>
                    <a:pt x="0" y="23"/>
                  </a:cubicBezTo>
                  <a:cubicBezTo>
                    <a:pt x="0" y="25"/>
                    <a:pt x="2" y="27"/>
                    <a:pt x="4" y="27"/>
                  </a:cubicBezTo>
                  <a:cubicBezTo>
                    <a:pt x="7" y="27"/>
                    <a:pt x="7" y="27"/>
                    <a:pt x="7" y="27"/>
                  </a:cubicBezTo>
                  <a:cubicBezTo>
                    <a:pt x="9" y="27"/>
                    <a:pt x="11" y="27"/>
                    <a:pt x="11" y="27"/>
                  </a:cubicBezTo>
                  <a:cubicBezTo>
                    <a:pt x="11" y="27"/>
                    <a:pt x="11" y="27"/>
                    <a:pt x="11" y="27"/>
                  </a:cubicBezTo>
                  <a:cubicBezTo>
                    <a:pt x="11" y="27"/>
                    <a:pt x="13" y="27"/>
                    <a:pt x="14" y="29"/>
                  </a:cubicBezTo>
                  <a:cubicBezTo>
                    <a:pt x="25" y="36"/>
                    <a:pt x="25" y="36"/>
                    <a:pt x="25" y="36"/>
                  </a:cubicBezTo>
                  <a:cubicBezTo>
                    <a:pt x="25" y="37"/>
                    <a:pt x="26" y="37"/>
                    <a:pt x="26" y="37"/>
                  </a:cubicBezTo>
                  <a:cubicBezTo>
                    <a:pt x="27" y="37"/>
                    <a:pt x="28" y="36"/>
                    <a:pt x="28" y="35"/>
                  </a:cubicBezTo>
                  <a:cubicBezTo>
                    <a:pt x="28" y="3"/>
                    <a:pt x="28" y="3"/>
                    <a:pt x="28" y="3"/>
                  </a:cubicBezTo>
                  <a:cubicBezTo>
                    <a:pt x="28" y="1"/>
                    <a:pt x="27" y="0"/>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29" name="Rectangle 682">
              <a:extLst>
                <a:ext uri="{FF2B5EF4-FFF2-40B4-BE49-F238E27FC236}">
                  <a16:creationId xmlns:a16="http://schemas.microsoft.com/office/drawing/2014/main" id="{5EC00595-08B9-824E-E7FA-96CAFA57780C}"/>
                </a:ext>
              </a:extLst>
            </p:cNvPr>
            <p:cNvSpPr>
              <a:spLocks noChangeArrowheads="1"/>
            </p:cNvSpPr>
            <p:nvPr/>
          </p:nvSpPr>
          <p:spPr bwMode="auto">
            <a:xfrm>
              <a:off x="2760663" y="3308052"/>
              <a:ext cx="762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30" name="Freeform 695">
            <a:extLst>
              <a:ext uri="{FF2B5EF4-FFF2-40B4-BE49-F238E27FC236}">
                <a16:creationId xmlns:a16="http://schemas.microsoft.com/office/drawing/2014/main" id="{3FB43246-8E39-7307-4C61-E6A53CFA0EC5}"/>
              </a:ext>
            </a:extLst>
          </p:cNvPr>
          <p:cNvSpPr>
            <a:spLocks noChangeAspect="1" noEditPoints="1"/>
          </p:cNvSpPr>
          <p:nvPr userDrawn="1"/>
        </p:nvSpPr>
        <p:spPr bwMode="auto">
          <a:xfrm>
            <a:off x="2256488" y="4524850"/>
            <a:ext cx="114300" cy="256823"/>
          </a:xfrm>
          <a:custGeom>
            <a:avLst/>
            <a:gdLst>
              <a:gd name="T0" fmla="*/ 60 w 64"/>
              <a:gd name="T1" fmla="*/ 12 h 56"/>
              <a:gd name="T2" fmla="*/ 38 w 64"/>
              <a:gd name="T3" fmla="*/ 12 h 56"/>
              <a:gd name="T4" fmla="*/ 47 w 64"/>
              <a:gd name="T5" fmla="*/ 3 h 56"/>
              <a:gd name="T6" fmla="*/ 47 w 64"/>
              <a:gd name="T7" fmla="*/ 0 h 56"/>
              <a:gd name="T8" fmla="*/ 44 w 64"/>
              <a:gd name="T9" fmla="*/ 0 h 56"/>
              <a:gd name="T10" fmla="*/ 32 w 64"/>
              <a:gd name="T11" fmla="*/ 12 h 56"/>
              <a:gd name="T12" fmla="*/ 30 w 64"/>
              <a:gd name="T13" fmla="*/ 12 h 56"/>
              <a:gd name="T14" fmla="*/ 18 w 64"/>
              <a:gd name="T15" fmla="*/ 0 h 56"/>
              <a:gd name="T16" fmla="*/ 15 w 64"/>
              <a:gd name="T17" fmla="*/ 0 h 56"/>
              <a:gd name="T18" fmla="*/ 15 w 64"/>
              <a:gd name="T19" fmla="*/ 3 h 56"/>
              <a:gd name="T20" fmla="*/ 24 w 64"/>
              <a:gd name="T21" fmla="*/ 12 h 56"/>
              <a:gd name="T22" fmla="*/ 4 w 64"/>
              <a:gd name="T23" fmla="*/ 12 h 56"/>
              <a:gd name="T24" fmla="*/ 0 w 64"/>
              <a:gd name="T25" fmla="*/ 16 h 56"/>
              <a:gd name="T26" fmla="*/ 0 w 64"/>
              <a:gd name="T27" fmla="*/ 52 h 56"/>
              <a:gd name="T28" fmla="*/ 4 w 64"/>
              <a:gd name="T29" fmla="*/ 56 h 56"/>
              <a:gd name="T30" fmla="*/ 60 w 64"/>
              <a:gd name="T31" fmla="*/ 56 h 56"/>
              <a:gd name="T32" fmla="*/ 64 w 64"/>
              <a:gd name="T33" fmla="*/ 52 h 56"/>
              <a:gd name="T34" fmla="*/ 64 w 64"/>
              <a:gd name="T35" fmla="*/ 16 h 56"/>
              <a:gd name="T36" fmla="*/ 60 w 64"/>
              <a:gd name="T37" fmla="*/ 12 h 56"/>
              <a:gd name="T38" fmla="*/ 44 w 64"/>
              <a:gd name="T39" fmla="*/ 48 h 56"/>
              <a:gd name="T40" fmla="*/ 8 w 64"/>
              <a:gd name="T41" fmla="*/ 48 h 56"/>
              <a:gd name="T42" fmla="*/ 8 w 64"/>
              <a:gd name="T43" fmla="*/ 20 h 56"/>
              <a:gd name="T44" fmla="*/ 44 w 64"/>
              <a:gd name="T45" fmla="*/ 20 h 56"/>
              <a:gd name="T46" fmla="*/ 44 w 64"/>
              <a:gd name="T47" fmla="*/ 48 h 56"/>
              <a:gd name="T48" fmla="*/ 56 w 64"/>
              <a:gd name="T49" fmla="*/ 36 h 56"/>
              <a:gd name="T50" fmla="*/ 52 w 64"/>
              <a:gd name="T51" fmla="*/ 36 h 56"/>
              <a:gd name="T52" fmla="*/ 52 w 64"/>
              <a:gd name="T53" fmla="*/ 32 h 56"/>
              <a:gd name="T54" fmla="*/ 56 w 64"/>
              <a:gd name="T55" fmla="*/ 32 h 56"/>
              <a:gd name="T56" fmla="*/ 56 w 64"/>
              <a:gd name="T57" fmla="*/ 36 h 56"/>
              <a:gd name="T58" fmla="*/ 56 w 64"/>
              <a:gd name="T59" fmla="*/ 28 h 56"/>
              <a:gd name="T60" fmla="*/ 52 w 64"/>
              <a:gd name="T61" fmla="*/ 28 h 56"/>
              <a:gd name="T62" fmla="*/ 52 w 64"/>
              <a:gd name="T63" fmla="*/ 24 h 56"/>
              <a:gd name="T64" fmla="*/ 56 w 64"/>
              <a:gd name="T65" fmla="*/ 24 h 56"/>
              <a:gd name="T66" fmla="*/ 56 w 64"/>
              <a:gd name="T67"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56">
                <a:moveTo>
                  <a:pt x="60" y="12"/>
                </a:moveTo>
                <a:cubicBezTo>
                  <a:pt x="38" y="12"/>
                  <a:pt x="38" y="12"/>
                  <a:pt x="38" y="12"/>
                </a:cubicBezTo>
                <a:cubicBezTo>
                  <a:pt x="47" y="3"/>
                  <a:pt x="47" y="3"/>
                  <a:pt x="47" y="3"/>
                </a:cubicBezTo>
                <a:cubicBezTo>
                  <a:pt x="47" y="2"/>
                  <a:pt x="47" y="1"/>
                  <a:pt x="47" y="0"/>
                </a:cubicBezTo>
                <a:cubicBezTo>
                  <a:pt x="46" y="0"/>
                  <a:pt x="45" y="0"/>
                  <a:pt x="44" y="0"/>
                </a:cubicBezTo>
                <a:cubicBezTo>
                  <a:pt x="32" y="12"/>
                  <a:pt x="32" y="12"/>
                  <a:pt x="32" y="12"/>
                </a:cubicBezTo>
                <a:cubicBezTo>
                  <a:pt x="30" y="12"/>
                  <a:pt x="30" y="12"/>
                  <a:pt x="30" y="12"/>
                </a:cubicBezTo>
                <a:cubicBezTo>
                  <a:pt x="18" y="0"/>
                  <a:pt x="18" y="0"/>
                  <a:pt x="18" y="0"/>
                </a:cubicBezTo>
                <a:cubicBezTo>
                  <a:pt x="18" y="0"/>
                  <a:pt x="16" y="0"/>
                  <a:pt x="15" y="0"/>
                </a:cubicBezTo>
                <a:cubicBezTo>
                  <a:pt x="15" y="1"/>
                  <a:pt x="15" y="2"/>
                  <a:pt x="15" y="3"/>
                </a:cubicBezTo>
                <a:cubicBezTo>
                  <a:pt x="24" y="12"/>
                  <a:pt x="24" y="12"/>
                  <a:pt x="24" y="12"/>
                </a:cubicBezTo>
                <a:cubicBezTo>
                  <a:pt x="4" y="12"/>
                  <a:pt x="4" y="12"/>
                  <a:pt x="4" y="12"/>
                </a:cubicBezTo>
                <a:cubicBezTo>
                  <a:pt x="2" y="12"/>
                  <a:pt x="0" y="14"/>
                  <a:pt x="0" y="16"/>
                </a:cubicBezTo>
                <a:cubicBezTo>
                  <a:pt x="0" y="52"/>
                  <a:pt x="0" y="52"/>
                  <a:pt x="0" y="52"/>
                </a:cubicBezTo>
                <a:cubicBezTo>
                  <a:pt x="0" y="54"/>
                  <a:pt x="2" y="56"/>
                  <a:pt x="4" y="56"/>
                </a:cubicBezTo>
                <a:cubicBezTo>
                  <a:pt x="60" y="56"/>
                  <a:pt x="60" y="56"/>
                  <a:pt x="60" y="56"/>
                </a:cubicBezTo>
                <a:cubicBezTo>
                  <a:pt x="62" y="56"/>
                  <a:pt x="64" y="54"/>
                  <a:pt x="64" y="52"/>
                </a:cubicBezTo>
                <a:cubicBezTo>
                  <a:pt x="64" y="16"/>
                  <a:pt x="64" y="16"/>
                  <a:pt x="64" y="16"/>
                </a:cubicBezTo>
                <a:cubicBezTo>
                  <a:pt x="64" y="14"/>
                  <a:pt x="62" y="12"/>
                  <a:pt x="60" y="12"/>
                </a:cubicBezTo>
                <a:close/>
                <a:moveTo>
                  <a:pt x="44" y="48"/>
                </a:moveTo>
                <a:cubicBezTo>
                  <a:pt x="8" y="48"/>
                  <a:pt x="8" y="48"/>
                  <a:pt x="8" y="48"/>
                </a:cubicBezTo>
                <a:cubicBezTo>
                  <a:pt x="8" y="20"/>
                  <a:pt x="8" y="20"/>
                  <a:pt x="8" y="20"/>
                </a:cubicBezTo>
                <a:cubicBezTo>
                  <a:pt x="44" y="20"/>
                  <a:pt x="44" y="20"/>
                  <a:pt x="44" y="20"/>
                </a:cubicBezTo>
                <a:lnTo>
                  <a:pt x="44" y="48"/>
                </a:lnTo>
                <a:close/>
                <a:moveTo>
                  <a:pt x="56" y="36"/>
                </a:moveTo>
                <a:cubicBezTo>
                  <a:pt x="52" y="36"/>
                  <a:pt x="52" y="36"/>
                  <a:pt x="52" y="36"/>
                </a:cubicBezTo>
                <a:cubicBezTo>
                  <a:pt x="52" y="32"/>
                  <a:pt x="52" y="32"/>
                  <a:pt x="52" y="32"/>
                </a:cubicBezTo>
                <a:cubicBezTo>
                  <a:pt x="56" y="32"/>
                  <a:pt x="56" y="32"/>
                  <a:pt x="56" y="32"/>
                </a:cubicBezTo>
                <a:lnTo>
                  <a:pt x="56" y="36"/>
                </a:lnTo>
                <a:close/>
                <a:moveTo>
                  <a:pt x="56" y="28"/>
                </a:moveTo>
                <a:cubicBezTo>
                  <a:pt x="52" y="28"/>
                  <a:pt x="52" y="28"/>
                  <a:pt x="52" y="28"/>
                </a:cubicBezTo>
                <a:cubicBezTo>
                  <a:pt x="52" y="24"/>
                  <a:pt x="52" y="24"/>
                  <a:pt x="52" y="24"/>
                </a:cubicBezTo>
                <a:cubicBezTo>
                  <a:pt x="56" y="24"/>
                  <a:pt x="56" y="24"/>
                  <a:pt x="56" y="24"/>
                </a:cubicBezTo>
                <a:lnTo>
                  <a:pt x="56" y="2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31" name="Group 10015">
            <a:extLst>
              <a:ext uri="{FF2B5EF4-FFF2-40B4-BE49-F238E27FC236}">
                <a16:creationId xmlns:a16="http://schemas.microsoft.com/office/drawing/2014/main" id="{EA54EAE7-6F45-3A4E-74C1-B17E67CF468E}"/>
              </a:ext>
            </a:extLst>
          </p:cNvPr>
          <p:cNvGrpSpPr>
            <a:grpSpLocks noChangeAspect="1"/>
          </p:cNvGrpSpPr>
          <p:nvPr userDrawn="1"/>
        </p:nvGrpSpPr>
        <p:grpSpPr>
          <a:xfrm>
            <a:off x="1311960" y="4506506"/>
            <a:ext cx="114300" cy="293511"/>
            <a:chOff x="1017588" y="2398414"/>
            <a:chExt cx="203200" cy="203200"/>
          </a:xfrm>
          <a:solidFill>
            <a:srgbClr val="0019B0"/>
          </a:solidFill>
        </p:grpSpPr>
        <p:sp>
          <p:nvSpPr>
            <p:cNvPr id="132" name="Freeform 775">
              <a:extLst>
                <a:ext uri="{FF2B5EF4-FFF2-40B4-BE49-F238E27FC236}">
                  <a16:creationId xmlns:a16="http://schemas.microsoft.com/office/drawing/2014/main" id="{AD2F0776-FD00-E2AF-860B-07317D390B5C}"/>
                </a:ext>
              </a:extLst>
            </p:cNvPr>
            <p:cNvSpPr>
              <a:spLocks/>
            </p:cNvSpPr>
            <p:nvPr/>
          </p:nvSpPr>
          <p:spPr bwMode="auto">
            <a:xfrm>
              <a:off x="1081088" y="2477789"/>
              <a:ext cx="82550" cy="82550"/>
            </a:xfrm>
            <a:custGeom>
              <a:avLst/>
              <a:gdLst>
                <a:gd name="T0" fmla="*/ 4 w 26"/>
                <a:gd name="T1" fmla="*/ 25 h 26"/>
                <a:gd name="T2" fmla="*/ 24 w 26"/>
                <a:gd name="T3" fmla="*/ 15 h 26"/>
                <a:gd name="T4" fmla="*/ 24 w 26"/>
                <a:gd name="T5" fmla="*/ 11 h 26"/>
                <a:gd name="T6" fmla="*/ 4 w 26"/>
                <a:gd name="T7" fmla="*/ 1 h 26"/>
                <a:gd name="T8" fmla="*/ 0 w 26"/>
                <a:gd name="T9" fmla="*/ 3 h 26"/>
                <a:gd name="T10" fmla="*/ 0 w 26"/>
                <a:gd name="T11" fmla="*/ 23 h 26"/>
                <a:gd name="T12" fmla="*/ 4 w 26"/>
                <a:gd name="T13" fmla="*/ 25 h 26"/>
              </a:gdLst>
              <a:ahLst/>
              <a:cxnLst>
                <a:cxn ang="0">
                  <a:pos x="T0" y="T1"/>
                </a:cxn>
                <a:cxn ang="0">
                  <a:pos x="T2" y="T3"/>
                </a:cxn>
                <a:cxn ang="0">
                  <a:pos x="T4" y="T5"/>
                </a:cxn>
                <a:cxn ang="0">
                  <a:pos x="T6" y="T7"/>
                </a:cxn>
                <a:cxn ang="0">
                  <a:pos x="T8" y="T9"/>
                </a:cxn>
                <a:cxn ang="0">
                  <a:pos x="T10" y="T11"/>
                </a:cxn>
                <a:cxn ang="0">
                  <a:pos x="T12" y="T13"/>
                </a:cxn>
              </a:cxnLst>
              <a:rect l="0" t="0" r="r" b="b"/>
              <a:pathLst>
                <a:path w="26" h="26">
                  <a:moveTo>
                    <a:pt x="4" y="25"/>
                  </a:moveTo>
                  <a:cubicBezTo>
                    <a:pt x="24" y="15"/>
                    <a:pt x="24" y="15"/>
                    <a:pt x="24" y="15"/>
                  </a:cubicBezTo>
                  <a:cubicBezTo>
                    <a:pt x="26" y="14"/>
                    <a:pt x="26" y="12"/>
                    <a:pt x="24" y="11"/>
                  </a:cubicBezTo>
                  <a:cubicBezTo>
                    <a:pt x="4" y="1"/>
                    <a:pt x="4" y="1"/>
                    <a:pt x="4" y="1"/>
                  </a:cubicBezTo>
                  <a:cubicBezTo>
                    <a:pt x="2" y="0"/>
                    <a:pt x="0" y="1"/>
                    <a:pt x="0" y="3"/>
                  </a:cubicBezTo>
                  <a:cubicBezTo>
                    <a:pt x="0" y="23"/>
                    <a:pt x="0" y="23"/>
                    <a:pt x="0" y="23"/>
                  </a:cubicBezTo>
                  <a:cubicBezTo>
                    <a:pt x="0" y="25"/>
                    <a:pt x="2" y="26"/>
                    <a:pt x="4"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33" name="Freeform 776">
              <a:extLst>
                <a:ext uri="{FF2B5EF4-FFF2-40B4-BE49-F238E27FC236}">
                  <a16:creationId xmlns:a16="http://schemas.microsoft.com/office/drawing/2014/main" id="{576EE355-3090-B420-38B3-CD86EDDAB968}"/>
                </a:ext>
              </a:extLst>
            </p:cNvPr>
            <p:cNvSpPr>
              <a:spLocks noEditPoints="1"/>
            </p:cNvSpPr>
            <p:nvPr/>
          </p:nvSpPr>
          <p:spPr bwMode="auto">
            <a:xfrm>
              <a:off x="1017588" y="2398414"/>
              <a:ext cx="203200" cy="203200"/>
            </a:xfrm>
            <a:custGeom>
              <a:avLst/>
              <a:gdLst>
                <a:gd name="T0" fmla="*/ 58 w 64"/>
                <a:gd name="T1" fmla="*/ 0 h 64"/>
                <a:gd name="T2" fmla="*/ 6 w 64"/>
                <a:gd name="T3" fmla="*/ 0 h 64"/>
                <a:gd name="T4" fmla="*/ 0 w 64"/>
                <a:gd name="T5" fmla="*/ 6 h 64"/>
                <a:gd name="T6" fmla="*/ 0 w 64"/>
                <a:gd name="T7" fmla="*/ 58 h 64"/>
                <a:gd name="T8" fmla="*/ 6 w 64"/>
                <a:gd name="T9" fmla="*/ 64 h 64"/>
                <a:gd name="T10" fmla="*/ 58 w 64"/>
                <a:gd name="T11" fmla="*/ 64 h 64"/>
                <a:gd name="T12" fmla="*/ 64 w 64"/>
                <a:gd name="T13" fmla="*/ 58 h 64"/>
                <a:gd name="T14" fmla="*/ 64 w 64"/>
                <a:gd name="T15" fmla="*/ 6 h 64"/>
                <a:gd name="T16" fmla="*/ 58 w 64"/>
                <a:gd name="T17" fmla="*/ 0 h 64"/>
                <a:gd name="T18" fmla="*/ 40 w 64"/>
                <a:gd name="T19" fmla="*/ 4 h 64"/>
                <a:gd name="T20" fmla="*/ 44 w 64"/>
                <a:gd name="T21" fmla="*/ 12 h 64"/>
                <a:gd name="T22" fmla="*/ 36 w 64"/>
                <a:gd name="T23" fmla="*/ 12 h 64"/>
                <a:gd name="T24" fmla="*/ 32 w 64"/>
                <a:gd name="T25" fmla="*/ 4 h 64"/>
                <a:gd name="T26" fmla="*/ 40 w 64"/>
                <a:gd name="T27" fmla="*/ 4 h 64"/>
                <a:gd name="T28" fmla="*/ 24 w 64"/>
                <a:gd name="T29" fmla="*/ 4 h 64"/>
                <a:gd name="T30" fmla="*/ 28 w 64"/>
                <a:gd name="T31" fmla="*/ 12 h 64"/>
                <a:gd name="T32" fmla="*/ 20 w 64"/>
                <a:gd name="T33" fmla="*/ 12 h 64"/>
                <a:gd name="T34" fmla="*/ 16 w 64"/>
                <a:gd name="T35" fmla="*/ 4 h 64"/>
                <a:gd name="T36" fmla="*/ 24 w 64"/>
                <a:gd name="T37" fmla="*/ 4 h 64"/>
                <a:gd name="T38" fmla="*/ 4 w 64"/>
                <a:gd name="T39" fmla="*/ 6 h 64"/>
                <a:gd name="T40" fmla="*/ 6 w 64"/>
                <a:gd name="T41" fmla="*/ 4 h 64"/>
                <a:gd name="T42" fmla="*/ 8 w 64"/>
                <a:gd name="T43" fmla="*/ 4 h 64"/>
                <a:gd name="T44" fmla="*/ 12 w 64"/>
                <a:gd name="T45" fmla="*/ 12 h 64"/>
                <a:gd name="T46" fmla="*/ 4 w 64"/>
                <a:gd name="T47" fmla="*/ 12 h 64"/>
                <a:gd name="T48" fmla="*/ 4 w 64"/>
                <a:gd name="T49" fmla="*/ 6 h 64"/>
                <a:gd name="T50" fmla="*/ 60 w 64"/>
                <a:gd name="T51" fmla="*/ 58 h 64"/>
                <a:gd name="T52" fmla="*/ 58 w 64"/>
                <a:gd name="T53" fmla="*/ 60 h 64"/>
                <a:gd name="T54" fmla="*/ 6 w 64"/>
                <a:gd name="T55" fmla="*/ 60 h 64"/>
                <a:gd name="T56" fmla="*/ 4 w 64"/>
                <a:gd name="T57" fmla="*/ 58 h 64"/>
                <a:gd name="T58" fmla="*/ 4 w 64"/>
                <a:gd name="T59" fmla="*/ 16 h 64"/>
                <a:gd name="T60" fmla="*/ 60 w 64"/>
                <a:gd name="T61" fmla="*/ 16 h 64"/>
                <a:gd name="T62" fmla="*/ 60 w 64"/>
                <a:gd name="T63" fmla="*/ 58 h 64"/>
                <a:gd name="T64" fmla="*/ 52 w 64"/>
                <a:gd name="T65" fmla="*/ 12 h 64"/>
                <a:gd name="T66" fmla="*/ 48 w 64"/>
                <a:gd name="T67" fmla="*/ 4 h 64"/>
                <a:gd name="T68" fmla="*/ 56 w 64"/>
                <a:gd name="T69" fmla="*/ 4 h 64"/>
                <a:gd name="T70" fmla="*/ 60 w 64"/>
                <a:gd name="T71" fmla="*/ 12 h 64"/>
                <a:gd name="T72" fmla="*/ 52 w 64"/>
                <a:gd name="T7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8" y="0"/>
                  </a:moveTo>
                  <a:cubicBezTo>
                    <a:pt x="6" y="0"/>
                    <a:pt x="6" y="0"/>
                    <a:pt x="6" y="0"/>
                  </a:cubicBezTo>
                  <a:cubicBezTo>
                    <a:pt x="3" y="0"/>
                    <a:pt x="0" y="3"/>
                    <a:pt x="0" y="6"/>
                  </a:cubicBezTo>
                  <a:cubicBezTo>
                    <a:pt x="0" y="58"/>
                    <a:pt x="0" y="58"/>
                    <a:pt x="0" y="58"/>
                  </a:cubicBezTo>
                  <a:cubicBezTo>
                    <a:pt x="0" y="61"/>
                    <a:pt x="3" y="64"/>
                    <a:pt x="6" y="64"/>
                  </a:cubicBezTo>
                  <a:cubicBezTo>
                    <a:pt x="58" y="64"/>
                    <a:pt x="58" y="64"/>
                    <a:pt x="58" y="64"/>
                  </a:cubicBezTo>
                  <a:cubicBezTo>
                    <a:pt x="61" y="64"/>
                    <a:pt x="64" y="61"/>
                    <a:pt x="64" y="58"/>
                  </a:cubicBezTo>
                  <a:cubicBezTo>
                    <a:pt x="64" y="6"/>
                    <a:pt x="64" y="6"/>
                    <a:pt x="64" y="6"/>
                  </a:cubicBezTo>
                  <a:cubicBezTo>
                    <a:pt x="64" y="3"/>
                    <a:pt x="61" y="0"/>
                    <a:pt x="58" y="0"/>
                  </a:cubicBezTo>
                  <a:close/>
                  <a:moveTo>
                    <a:pt x="40" y="4"/>
                  </a:moveTo>
                  <a:cubicBezTo>
                    <a:pt x="44" y="12"/>
                    <a:pt x="44" y="12"/>
                    <a:pt x="44" y="12"/>
                  </a:cubicBezTo>
                  <a:cubicBezTo>
                    <a:pt x="36" y="12"/>
                    <a:pt x="36" y="12"/>
                    <a:pt x="36" y="12"/>
                  </a:cubicBezTo>
                  <a:cubicBezTo>
                    <a:pt x="32" y="4"/>
                    <a:pt x="32" y="4"/>
                    <a:pt x="32" y="4"/>
                  </a:cubicBezTo>
                  <a:lnTo>
                    <a:pt x="40" y="4"/>
                  </a:lnTo>
                  <a:close/>
                  <a:moveTo>
                    <a:pt x="24" y="4"/>
                  </a:moveTo>
                  <a:cubicBezTo>
                    <a:pt x="28" y="12"/>
                    <a:pt x="28" y="12"/>
                    <a:pt x="28" y="12"/>
                  </a:cubicBezTo>
                  <a:cubicBezTo>
                    <a:pt x="20" y="12"/>
                    <a:pt x="20" y="12"/>
                    <a:pt x="20" y="12"/>
                  </a:cubicBezTo>
                  <a:cubicBezTo>
                    <a:pt x="16" y="4"/>
                    <a:pt x="16" y="4"/>
                    <a:pt x="16" y="4"/>
                  </a:cubicBezTo>
                  <a:lnTo>
                    <a:pt x="24" y="4"/>
                  </a:lnTo>
                  <a:close/>
                  <a:moveTo>
                    <a:pt x="4" y="6"/>
                  </a:moveTo>
                  <a:cubicBezTo>
                    <a:pt x="4" y="5"/>
                    <a:pt x="5" y="4"/>
                    <a:pt x="6" y="4"/>
                  </a:cubicBezTo>
                  <a:cubicBezTo>
                    <a:pt x="8" y="4"/>
                    <a:pt x="8" y="4"/>
                    <a:pt x="8" y="4"/>
                  </a:cubicBezTo>
                  <a:cubicBezTo>
                    <a:pt x="12" y="12"/>
                    <a:pt x="12" y="12"/>
                    <a:pt x="12" y="12"/>
                  </a:cubicBezTo>
                  <a:cubicBezTo>
                    <a:pt x="4" y="12"/>
                    <a:pt x="4" y="12"/>
                    <a:pt x="4" y="12"/>
                  </a:cubicBezTo>
                  <a:lnTo>
                    <a:pt x="4" y="6"/>
                  </a:lnTo>
                  <a:close/>
                  <a:moveTo>
                    <a:pt x="60" y="58"/>
                  </a:moveTo>
                  <a:cubicBezTo>
                    <a:pt x="60" y="59"/>
                    <a:pt x="59" y="60"/>
                    <a:pt x="58" y="60"/>
                  </a:cubicBezTo>
                  <a:cubicBezTo>
                    <a:pt x="6" y="60"/>
                    <a:pt x="6" y="60"/>
                    <a:pt x="6" y="60"/>
                  </a:cubicBezTo>
                  <a:cubicBezTo>
                    <a:pt x="5" y="60"/>
                    <a:pt x="4" y="59"/>
                    <a:pt x="4" y="58"/>
                  </a:cubicBezTo>
                  <a:cubicBezTo>
                    <a:pt x="4" y="16"/>
                    <a:pt x="4" y="16"/>
                    <a:pt x="4" y="16"/>
                  </a:cubicBezTo>
                  <a:cubicBezTo>
                    <a:pt x="60" y="16"/>
                    <a:pt x="60" y="16"/>
                    <a:pt x="60" y="16"/>
                  </a:cubicBezTo>
                  <a:lnTo>
                    <a:pt x="60" y="58"/>
                  </a:lnTo>
                  <a:close/>
                  <a:moveTo>
                    <a:pt x="52" y="12"/>
                  </a:moveTo>
                  <a:cubicBezTo>
                    <a:pt x="48" y="4"/>
                    <a:pt x="48" y="4"/>
                    <a:pt x="48" y="4"/>
                  </a:cubicBezTo>
                  <a:cubicBezTo>
                    <a:pt x="56" y="4"/>
                    <a:pt x="56" y="4"/>
                    <a:pt x="56" y="4"/>
                  </a:cubicBezTo>
                  <a:cubicBezTo>
                    <a:pt x="60" y="12"/>
                    <a:pt x="60" y="12"/>
                    <a:pt x="60" y="12"/>
                  </a:cubicBezTo>
                  <a:lnTo>
                    <a:pt x="5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34" name="Group 11289">
            <a:extLst>
              <a:ext uri="{FF2B5EF4-FFF2-40B4-BE49-F238E27FC236}">
                <a16:creationId xmlns:a16="http://schemas.microsoft.com/office/drawing/2014/main" id="{ED2F5D82-C9F9-6BBA-91BD-449E3952EEC3}"/>
              </a:ext>
            </a:extLst>
          </p:cNvPr>
          <p:cNvGrpSpPr>
            <a:grpSpLocks noChangeAspect="1"/>
          </p:cNvGrpSpPr>
          <p:nvPr userDrawn="1"/>
        </p:nvGrpSpPr>
        <p:grpSpPr>
          <a:xfrm>
            <a:off x="294233" y="7550437"/>
            <a:ext cx="114300" cy="293511"/>
            <a:chOff x="1282701" y="811064"/>
            <a:chExt cx="203200" cy="203200"/>
          </a:xfrm>
          <a:solidFill>
            <a:srgbClr val="0019B0"/>
          </a:solidFill>
        </p:grpSpPr>
        <p:sp>
          <p:nvSpPr>
            <p:cNvPr id="135" name="Freeform 270">
              <a:extLst>
                <a:ext uri="{FF2B5EF4-FFF2-40B4-BE49-F238E27FC236}">
                  <a16:creationId xmlns:a16="http://schemas.microsoft.com/office/drawing/2014/main" id="{90604AF6-42A1-1CFA-4301-DEAC302E2B03}"/>
                </a:ext>
              </a:extLst>
            </p:cNvPr>
            <p:cNvSpPr>
              <a:spLocks noEditPoints="1"/>
            </p:cNvSpPr>
            <p:nvPr/>
          </p:nvSpPr>
          <p:spPr bwMode="auto">
            <a:xfrm>
              <a:off x="1282701" y="849164"/>
              <a:ext cx="203200" cy="88900"/>
            </a:xfrm>
            <a:custGeom>
              <a:avLst/>
              <a:gdLst>
                <a:gd name="T0" fmla="*/ 60 w 64"/>
                <a:gd name="T1" fmla="*/ 0 h 28"/>
                <a:gd name="T2" fmla="*/ 4 w 64"/>
                <a:gd name="T3" fmla="*/ 0 h 28"/>
                <a:gd name="T4" fmla="*/ 0 w 64"/>
                <a:gd name="T5" fmla="*/ 4 h 28"/>
                <a:gd name="T6" fmla="*/ 0 w 64"/>
                <a:gd name="T7" fmla="*/ 24 h 28"/>
                <a:gd name="T8" fmla="*/ 4 w 64"/>
                <a:gd name="T9" fmla="*/ 28 h 28"/>
                <a:gd name="T10" fmla="*/ 8 w 64"/>
                <a:gd name="T11" fmla="*/ 28 h 28"/>
                <a:gd name="T12" fmla="*/ 8 w 64"/>
                <a:gd name="T13" fmla="*/ 16 h 28"/>
                <a:gd name="T14" fmla="*/ 56 w 64"/>
                <a:gd name="T15" fmla="*/ 16 h 28"/>
                <a:gd name="T16" fmla="*/ 56 w 64"/>
                <a:gd name="T17" fmla="*/ 28 h 28"/>
                <a:gd name="T18" fmla="*/ 60 w 64"/>
                <a:gd name="T19" fmla="*/ 28 h 28"/>
                <a:gd name="T20" fmla="*/ 64 w 64"/>
                <a:gd name="T21" fmla="*/ 24 h 28"/>
                <a:gd name="T22" fmla="*/ 64 w 64"/>
                <a:gd name="T23" fmla="*/ 4 h 28"/>
                <a:gd name="T24" fmla="*/ 60 w 64"/>
                <a:gd name="T25" fmla="*/ 0 h 28"/>
                <a:gd name="T26" fmla="*/ 8 w 64"/>
                <a:gd name="T27" fmla="*/ 8 h 28"/>
                <a:gd name="T28" fmla="*/ 4 w 64"/>
                <a:gd name="T29" fmla="*/ 8 h 28"/>
                <a:gd name="T30" fmla="*/ 4 w 64"/>
                <a:gd name="T31" fmla="*/ 4 h 28"/>
                <a:gd name="T32" fmla="*/ 8 w 64"/>
                <a:gd name="T33" fmla="*/ 4 h 28"/>
                <a:gd name="T34" fmla="*/ 8 w 64"/>
                <a:gd name="T35" fmla="*/ 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28">
                  <a:moveTo>
                    <a:pt x="60" y="0"/>
                  </a:moveTo>
                  <a:cubicBezTo>
                    <a:pt x="4" y="0"/>
                    <a:pt x="4" y="0"/>
                    <a:pt x="4" y="0"/>
                  </a:cubicBezTo>
                  <a:cubicBezTo>
                    <a:pt x="2" y="0"/>
                    <a:pt x="0" y="2"/>
                    <a:pt x="0" y="4"/>
                  </a:cubicBezTo>
                  <a:cubicBezTo>
                    <a:pt x="0" y="24"/>
                    <a:pt x="0" y="24"/>
                    <a:pt x="0" y="24"/>
                  </a:cubicBezTo>
                  <a:cubicBezTo>
                    <a:pt x="0" y="26"/>
                    <a:pt x="2" y="28"/>
                    <a:pt x="4" y="28"/>
                  </a:cubicBezTo>
                  <a:cubicBezTo>
                    <a:pt x="8" y="28"/>
                    <a:pt x="8" y="28"/>
                    <a:pt x="8" y="28"/>
                  </a:cubicBezTo>
                  <a:cubicBezTo>
                    <a:pt x="8" y="16"/>
                    <a:pt x="8" y="16"/>
                    <a:pt x="8" y="16"/>
                  </a:cubicBezTo>
                  <a:cubicBezTo>
                    <a:pt x="56" y="16"/>
                    <a:pt x="56" y="16"/>
                    <a:pt x="56" y="16"/>
                  </a:cubicBezTo>
                  <a:cubicBezTo>
                    <a:pt x="56" y="28"/>
                    <a:pt x="56" y="28"/>
                    <a:pt x="56" y="28"/>
                  </a:cubicBezTo>
                  <a:cubicBezTo>
                    <a:pt x="60" y="28"/>
                    <a:pt x="60" y="28"/>
                    <a:pt x="60" y="28"/>
                  </a:cubicBezTo>
                  <a:cubicBezTo>
                    <a:pt x="62" y="28"/>
                    <a:pt x="64" y="26"/>
                    <a:pt x="64" y="24"/>
                  </a:cubicBezTo>
                  <a:cubicBezTo>
                    <a:pt x="64" y="4"/>
                    <a:pt x="64" y="4"/>
                    <a:pt x="64" y="4"/>
                  </a:cubicBezTo>
                  <a:cubicBezTo>
                    <a:pt x="64" y="2"/>
                    <a:pt x="62" y="0"/>
                    <a:pt x="60" y="0"/>
                  </a:cubicBezTo>
                  <a:close/>
                  <a:moveTo>
                    <a:pt x="8" y="8"/>
                  </a:moveTo>
                  <a:cubicBezTo>
                    <a:pt x="4" y="8"/>
                    <a:pt x="4" y="8"/>
                    <a:pt x="4" y="8"/>
                  </a:cubicBezTo>
                  <a:cubicBezTo>
                    <a:pt x="4" y="4"/>
                    <a:pt x="4" y="4"/>
                    <a:pt x="4" y="4"/>
                  </a:cubicBezTo>
                  <a:cubicBezTo>
                    <a:pt x="8" y="4"/>
                    <a:pt x="8" y="4"/>
                    <a:pt x="8" y="4"/>
                  </a:cubicBez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36" name="Freeform 271">
              <a:extLst>
                <a:ext uri="{FF2B5EF4-FFF2-40B4-BE49-F238E27FC236}">
                  <a16:creationId xmlns:a16="http://schemas.microsoft.com/office/drawing/2014/main" id="{C28471B6-5D11-3F9D-D80E-1569A8A0CE1D}"/>
                </a:ext>
              </a:extLst>
            </p:cNvPr>
            <p:cNvSpPr>
              <a:spLocks/>
            </p:cNvSpPr>
            <p:nvPr/>
          </p:nvSpPr>
          <p:spPr bwMode="auto">
            <a:xfrm>
              <a:off x="1320801" y="912664"/>
              <a:ext cx="127000" cy="101600"/>
            </a:xfrm>
            <a:custGeom>
              <a:avLst/>
              <a:gdLst>
                <a:gd name="T0" fmla="*/ 72 w 80"/>
                <a:gd name="T1" fmla="*/ 40 h 64"/>
                <a:gd name="T2" fmla="*/ 56 w 80"/>
                <a:gd name="T3" fmla="*/ 40 h 64"/>
                <a:gd name="T4" fmla="*/ 56 w 80"/>
                <a:gd name="T5" fmla="*/ 56 h 64"/>
                <a:gd name="T6" fmla="*/ 8 w 80"/>
                <a:gd name="T7" fmla="*/ 56 h 64"/>
                <a:gd name="T8" fmla="*/ 8 w 80"/>
                <a:gd name="T9" fmla="*/ 0 h 64"/>
                <a:gd name="T10" fmla="*/ 0 w 80"/>
                <a:gd name="T11" fmla="*/ 0 h 64"/>
                <a:gd name="T12" fmla="*/ 0 w 80"/>
                <a:gd name="T13" fmla="*/ 64 h 64"/>
                <a:gd name="T14" fmla="*/ 56 w 80"/>
                <a:gd name="T15" fmla="*/ 64 h 64"/>
                <a:gd name="T16" fmla="*/ 80 w 80"/>
                <a:gd name="T17" fmla="*/ 40 h 64"/>
                <a:gd name="T18" fmla="*/ 80 w 80"/>
                <a:gd name="T19" fmla="*/ 0 h 64"/>
                <a:gd name="T20" fmla="*/ 72 w 80"/>
                <a:gd name="T21" fmla="*/ 0 h 64"/>
                <a:gd name="T22" fmla="*/ 72 w 80"/>
                <a:gd name="T23" fmla="*/ 4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0" h="64">
                  <a:moveTo>
                    <a:pt x="72" y="40"/>
                  </a:moveTo>
                  <a:lnTo>
                    <a:pt x="56" y="40"/>
                  </a:lnTo>
                  <a:lnTo>
                    <a:pt x="56" y="56"/>
                  </a:lnTo>
                  <a:lnTo>
                    <a:pt x="8" y="56"/>
                  </a:lnTo>
                  <a:lnTo>
                    <a:pt x="8" y="0"/>
                  </a:lnTo>
                  <a:lnTo>
                    <a:pt x="0" y="0"/>
                  </a:lnTo>
                  <a:lnTo>
                    <a:pt x="0" y="64"/>
                  </a:lnTo>
                  <a:lnTo>
                    <a:pt x="56" y="64"/>
                  </a:lnTo>
                  <a:lnTo>
                    <a:pt x="80" y="40"/>
                  </a:lnTo>
                  <a:lnTo>
                    <a:pt x="80" y="0"/>
                  </a:lnTo>
                  <a:lnTo>
                    <a:pt x="72" y="0"/>
                  </a:lnTo>
                  <a:lnTo>
                    <a:pt x="7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37" name="Freeform 272">
              <a:extLst>
                <a:ext uri="{FF2B5EF4-FFF2-40B4-BE49-F238E27FC236}">
                  <a16:creationId xmlns:a16="http://schemas.microsoft.com/office/drawing/2014/main" id="{947AADF8-94CF-8C91-AA8C-88644E0A29CB}"/>
                </a:ext>
              </a:extLst>
            </p:cNvPr>
            <p:cNvSpPr>
              <a:spLocks/>
            </p:cNvSpPr>
            <p:nvPr/>
          </p:nvSpPr>
          <p:spPr bwMode="auto">
            <a:xfrm>
              <a:off x="1320801" y="811064"/>
              <a:ext cx="127000" cy="25400"/>
            </a:xfrm>
            <a:custGeom>
              <a:avLst/>
              <a:gdLst>
                <a:gd name="T0" fmla="*/ 8 w 80"/>
                <a:gd name="T1" fmla="*/ 8 h 16"/>
                <a:gd name="T2" fmla="*/ 72 w 80"/>
                <a:gd name="T3" fmla="*/ 8 h 16"/>
                <a:gd name="T4" fmla="*/ 72 w 80"/>
                <a:gd name="T5" fmla="*/ 16 h 16"/>
                <a:gd name="T6" fmla="*/ 80 w 80"/>
                <a:gd name="T7" fmla="*/ 16 h 16"/>
                <a:gd name="T8" fmla="*/ 80 w 80"/>
                <a:gd name="T9" fmla="*/ 0 h 16"/>
                <a:gd name="T10" fmla="*/ 0 w 80"/>
                <a:gd name="T11" fmla="*/ 0 h 16"/>
                <a:gd name="T12" fmla="*/ 0 w 80"/>
                <a:gd name="T13" fmla="*/ 16 h 16"/>
                <a:gd name="T14" fmla="*/ 8 w 80"/>
                <a:gd name="T15" fmla="*/ 16 h 16"/>
                <a:gd name="T16" fmla="*/ 8 w 80"/>
                <a:gd name="T17"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 h="16">
                  <a:moveTo>
                    <a:pt x="8" y="8"/>
                  </a:moveTo>
                  <a:lnTo>
                    <a:pt x="72" y="8"/>
                  </a:lnTo>
                  <a:lnTo>
                    <a:pt x="72" y="16"/>
                  </a:lnTo>
                  <a:lnTo>
                    <a:pt x="80" y="16"/>
                  </a:lnTo>
                  <a:lnTo>
                    <a:pt x="80" y="0"/>
                  </a:lnTo>
                  <a:lnTo>
                    <a:pt x="0" y="0"/>
                  </a:lnTo>
                  <a:lnTo>
                    <a:pt x="0" y="16"/>
                  </a:lnTo>
                  <a:lnTo>
                    <a:pt x="8" y="16"/>
                  </a:ln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38" name="Rectangle 273">
              <a:extLst>
                <a:ext uri="{FF2B5EF4-FFF2-40B4-BE49-F238E27FC236}">
                  <a16:creationId xmlns:a16="http://schemas.microsoft.com/office/drawing/2014/main" id="{83D82164-4E2A-9DC7-FC06-6AD5EA0F2D37}"/>
                </a:ext>
              </a:extLst>
            </p:cNvPr>
            <p:cNvSpPr>
              <a:spLocks noChangeArrowheads="1"/>
            </p:cNvSpPr>
            <p:nvPr/>
          </p:nvSpPr>
          <p:spPr bwMode="auto">
            <a:xfrm>
              <a:off x="1346201" y="925364"/>
              <a:ext cx="762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39" name="Rectangle 274">
              <a:extLst>
                <a:ext uri="{FF2B5EF4-FFF2-40B4-BE49-F238E27FC236}">
                  <a16:creationId xmlns:a16="http://schemas.microsoft.com/office/drawing/2014/main" id="{212B3D49-7570-0F05-9854-E57C5E8183F4}"/>
                </a:ext>
              </a:extLst>
            </p:cNvPr>
            <p:cNvSpPr>
              <a:spLocks noChangeArrowheads="1"/>
            </p:cNvSpPr>
            <p:nvPr/>
          </p:nvSpPr>
          <p:spPr bwMode="auto">
            <a:xfrm>
              <a:off x="1346201" y="950764"/>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40" name="Group 11263">
            <a:extLst>
              <a:ext uri="{FF2B5EF4-FFF2-40B4-BE49-F238E27FC236}">
                <a16:creationId xmlns:a16="http://schemas.microsoft.com/office/drawing/2014/main" id="{33C17EB9-5594-C1EC-2D5A-8C702E984F97}"/>
              </a:ext>
            </a:extLst>
          </p:cNvPr>
          <p:cNvGrpSpPr>
            <a:grpSpLocks noChangeAspect="1"/>
          </p:cNvGrpSpPr>
          <p:nvPr userDrawn="1"/>
        </p:nvGrpSpPr>
        <p:grpSpPr>
          <a:xfrm>
            <a:off x="305345" y="6826104"/>
            <a:ext cx="114300" cy="293511"/>
            <a:chOff x="1689101" y="404664"/>
            <a:chExt cx="203200" cy="203200"/>
          </a:xfrm>
          <a:solidFill>
            <a:srgbClr val="0019B0"/>
          </a:solidFill>
        </p:grpSpPr>
        <p:sp>
          <p:nvSpPr>
            <p:cNvPr id="141" name="Freeform 323">
              <a:extLst>
                <a:ext uri="{FF2B5EF4-FFF2-40B4-BE49-F238E27FC236}">
                  <a16:creationId xmlns:a16="http://schemas.microsoft.com/office/drawing/2014/main" id="{0FE741CF-0405-3D2E-288B-0B6D64AF54AD}"/>
                </a:ext>
              </a:extLst>
            </p:cNvPr>
            <p:cNvSpPr>
              <a:spLocks noEditPoints="1"/>
            </p:cNvSpPr>
            <p:nvPr/>
          </p:nvSpPr>
          <p:spPr bwMode="auto">
            <a:xfrm>
              <a:off x="1689101" y="430064"/>
              <a:ext cx="203200" cy="177800"/>
            </a:xfrm>
            <a:custGeom>
              <a:avLst/>
              <a:gdLst>
                <a:gd name="T0" fmla="*/ 96 w 128"/>
                <a:gd name="T1" fmla="*/ 40 h 112"/>
                <a:gd name="T2" fmla="*/ 96 w 128"/>
                <a:gd name="T3" fmla="*/ 0 h 112"/>
                <a:gd name="T4" fmla="*/ 80 w 128"/>
                <a:gd name="T5" fmla="*/ 0 h 112"/>
                <a:gd name="T6" fmla="*/ 80 w 128"/>
                <a:gd name="T7" fmla="*/ 8 h 112"/>
                <a:gd name="T8" fmla="*/ 88 w 128"/>
                <a:gd name="T9" fmla="*/ 8 h 112"/>
                <a:gd name="T10" fmla="*/ 88 w 128"/>
                <a:gd name="T11" fmla="*/ 40 h 112"/>
                <a:gd name="T12" fmla="*/ 56 w 128"/>
                <a:gd name="T13" fmla="*/ 40 h 112"/>
                <a:gd name="T14" fmla="*/ 56 w 128"/>
                <a:gd name="T15" fmla="*/ 96 h 112"/>
                <a:gd name="T16" fmla="*/ 8 w 128"/>
                <a:gd name="T17" fmla="*/ 96 h 112"/>
                <a:gd name="T18" fmla="*/ 8 w 128"/>
                <a:gd name="T19" fmla="*/ 8 h 112"/>
                <a:gd name="T20" fmla="*/ 16 w 128"/>
                <a:gd name="T21" fmla="*/ 8 h 112"/>
                <a:gd name="T22" fmla="*/ 16 w 128"/>
                <a:gd name="T23" fmla="*/ 0 h 112"/>
                <a:gd name="T24" fmla="*/ 0 w 128"/>
                <a:gd name="T25" fmla="*/ 0 h 112"/>
                <a:gd name="T26" fmla="*/ 0 w 128"/>
                <a:gd name="T27" fmla="*/ 104 h 112"/>
                <a:gd name="T28" fmla="*/ 56 w 128"/>
                <a:gd name="T29" fmla="*/ 104 h 112"/>
                <a:gd name="T30" fmla="*/ 56 w 128"/>
                <a:gd name="T31" fmla="*/ 112 h 112"/>
                <a:gd name="T32" fmla="*/ 128 w 128"/>
                <a:gd name="T33" fmla="*/ 112 h 112"/>
                <a:gd name="T34" fmla="*/ 128 w 128"/>
                <a:gd name="T35" fmla="*/ 40 h 112"/>
                <a:gd name="T36" fmla="*/ 96 w 128"/>
                <a:gd name="T37" fmla="*/ 40 h 112"/>
                <a:gd name="T38" fmla="*/ 120 w 128"/>
                <a:gd name="T39" fmla="*/ 104 h 112"/>
                <a:gd name="T40" fmla="*/ 64 w 128"/>
                <a:gd name="T41" fmla="*/ 104 h 112"/>
                <a:gd name="T42" fmla="*/ 64 w 128"/>
                <a:gd name="T43" fmla="*/ 48 h 112"/>
                <a:gd name="T44" fmla="*/ 120 w 128"/>
                <a:gd name="T45" fmla="*/ 48 h 112"/>
                <a:gd name="T46" fmla="*/ 120 w 128"/>
                <a:gd name="T47" fmla="*/ 10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28" h="112">
                  <a:moveTo>
                    <a:pt x="96" y="40"/>
                  </a:moveTo>
                  <a:lnTo>
                    <a:pt x="96" y="0"/>
                  </a:lnTo>
                  <a:lnTo>
                    <a:pt x="80" y="0"/>
                  </a:lnTo>
                  <a:lnTo>
                    <a:pt x="80" y="8"/>
                  </a:lnTo>
                  <a:lnTo>
                    <a:pt x="88" y="8"/>
                  </a:lnTo>
                  <a:lnTo>
                    <a:pt x="88" y="40"/>
                  </a:lnTo>
                  <a:lnTo>
                    <a:pt x="56" y="40"/>
                  </a:lnTo>
                  <a:lnTo>
                    <a:pt x="56" y="96"/>
                  </a:lnTo>
                  <a:lnTo>
                    <a:pt x="8" y="96"/>
                  </a:lnTo>
                  <a:lnTo>
                    <a:pt x="8" y="8"/>
                  </a:lnTo>
                  <a:lnTo>
                    <a:pt x="16" y="8"/>
                  </a:lnTo>
                  <a:lnTo>
                    <a:pt x="16" y="0"/>
                  </a:lnTo>
                  <a:lnTo>
                    <a:pt x="0" y="0"/>
                  </a:lnTo>
                  <a:lnTo>
                    <a:pt x="0" y="104"/>
                  </a:lnTo>
                  <a:lnTo>
                    <a:pt x="56" y="104"/>
                  </a:lnTo>
                  <a:lnTo>
                    <a:pt x="56" y="112"/>
                  </a:lnTo>
                  <a:lnTo>
                    <a:pt x="128" y="112"/>
                  </a:lnTo>
                  <a:lnTo>
                    <a:pt x="128" y="40"/>
                  </a:lnTo>
                  <a:lnTo>
                    <a:pt x="96" y="40"/>
                  </a:lnTo>
                  <a:close/>
                  <a:moveTo>
                    <a:pt x="120" y="104"/>
                  </a:moveTo>
                  <a:lnTo>
                    <a:pt x="64" y="104"/>
                  </a:lnTo>
                  <a:lnTo>
                    <a:pt x="64" y="48"/>
                  </a:lnTo>
                  <a:lnTo>
                    <a:pt x="120" y="48"/>
                  </a:lnTo>
                  <a:lnTo>
                    <a:pt x="120"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42" name="Freeform 324">
              <a:extLst>
                <a:ext uri="{FF2B5EF4-FFF2-40B4-BE49-F238E27FC236}">
                  <a16:creationId xmlns:a16="http://schemas.microsoft.com/office/drawing/2014/main" id="{34797E41-4A62-C678-7E79-518900075F80}"/>
                </a:ext>
              </a:extLst>
            </p:cNvPr>
            <p:cNvSpPr>
              <a:spLocks/>
            </p:cNvSpPr>
            <p:nvPr/>
          </p:nvSpPr>
          <p:spPr bwMode="auto">
            <a:xfrm>
              <a:off x="1727201" y="404664"/>
              <a:ext cx="76200" cy="50800"/>
            </a:xfrm>
            <a:custGeom>
              <a:avLst/>
              <a:gdLst>
                <a:gd name="T0" fmla="*/ 24 w 24"/>
                <a:gd name="T1" fmla="*/ 6 h 16"/>
                <a:gd name="T2" fmla="*/ 22 w 24"/>
                <a:gd name="T3" fmla="*/ 4 h 16"/>
                <a:gd name="T4" fmla="*/ 16 w 24"/>
                <a:gd name="T5" fmla="*/ 4 h 16"/>
                <a:gd name="T6" fmla="*/ 16 w 24"/>
                <a:gd name="T7" fmla="*/ 0 h 16"/>
                <a:gd name="T8" fmla="*/ 8 w 24"/>
                <a:gd name="T9" fmla="*/ 0 h 16"/>
                <a:gd name="T10" fmla="*/ 8 w 24"/>
                <a:gd name="T11" fmla="*/ 4 h 16"/>
                <a:gd name="T12" fmla="*/ 2 w 24"/>
                <a:gd name="T13" fmla="*/ 4 h 16"/>
                <a:gd name="T14" fmla="*/ 0 w 24"/>
                <a:gd name="T15" fmla="*/ 6 h 16"/>
                <a:gd name="T16" fmla="*/ 0 w 24"/>
                <a:gd name="T17" fmla="*/ 16 h 16"/>
                <a:gd name="T18" fmla="*/ 24 w 24"/>
                <a:gd name="T19" fmla="*/ 16 h 16"/>
                <a:gd name="T20" fmla="*/ 24 w 24"/>
                <a:gd name="T21"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6">
                  <a:moveTo>
                    <a:pt x="24" y="6"/>
                  </a:moveTo>
                  <a:cubicBezTo>
                    <a:pt x="24" y="5"/>
                    <a:pt x="23" y="4"/>
                    <a:pt x="22" y="4"/>
                  </a:cubicBezTo>
                  <a:cubicBezTo>
                    <a:pt x="16" y="4"/>
                    <a:pt x="16" y="4"/>
                    <a:pt x="16" y="4"/>
                  </a:cubicBezTo>
                  <a:cubicBezTo>
                    <a:pt x="16" y="0"/>
                    <a:pt x="16" y="0"/>
                    <a:pt x="16" y="0"/>
                  </a:cubicBezTo>
                  <a:cubicBezTo>
                    <a:pt x="8" y="0"/>
                    <a:pt x="8" y="0"/>
                    <a:pt x="8" y="0"/>
                  </a:cubicBezTo>
                  <a:cubicBezTo>
                    <a:pt x="8" y="4"/>
                    <a:pt x="8" y="4"/>
                    <a:pt x="8" y="4"/>
                  </a:cubicBezTo>
                  <a:cubicBezTo>
                    <a:pt x="2" y="4"/>
                    <a:pt x="2" y="4"/>
                    <a:pt x="2" y="4"/>
                  </a:cubicBezTo>
                  <a:cubicBezTo>
                    <a:pt x="1" y="4"/>
                    <a:pt x="0" y="5"/>
                    <a:pt x="0" y="6"/>
                  </a:cubicBezTo>
                  <a:cubicBezTo>
                    <a:pt x="0" y="16"/>
                    <a:pt x="0" y="16"/>
                    <a:pt x="0" y="16"/>
                  </a:cubicBezTo>
                  <a:cubicBezTo>
                    <a:pt x="24" y="16"/>
                    <a:pt x="24" y="16"/>
                    <a:pt x="24" y="16"/>
                  </a:cubicBezTo>
                  <a:lnTo>
                    <a:pt x="24"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43" name="Rectangle 325">
              <a:extLst>
                <a:ext uri="{FF2B5EF4-FFF2-40B4-BE49-F238E27FC236}">
                  <a16:creationId xmlns:a16="http://schemas.microsoft.com/office/drawing/2014/main" id="{FA0E3806-34AE-61F8-883F-EB170A8420A2}"/>
                </a:ext>
              </a:extLst>
            </p:cNvPr>
            <p:cNvSpPr>
              <a:spLocks noChangeArrowheads="1"/>
            </p:cNvSpPr>
            <p:nvPr/>
          </p:nvSpPr>
          <p:spPr bwMode="auto">
            <a:xfrm>
              <a:off x="1803401" y="518964"/>
              <a:ext cx="635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44" name="Rectangle 326">
              <a:extLst>
                <a:ext uri="{FF2B5EF4-FFF2-40B4-BE49-F238E27FC236}">
                  <a16:creationId xmlns:a16="http://schemas.microsoft.com/office/drawing/2014/main" id="{D4071339-979C-E42D-7F49-A915CDFFE03D}"/>
                </a:ext>
              </a:extLst>
            </p:cNvPr>
            <p:cNvSpPr>
              <a:spLocks noChangeArrowheads="1"/>
            </p:cNvSpPr>
            <p:nvPr/>
          </p:nvSpPr>
          <p:spPr bwMode="auto">
            <a:xfrm>
              <a:off x="1803401" y="544364"/>
              <a:ext cx="635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45" name="Rectangle 327">
              <a:extLst>
                <a:ext uri="{FF2B5EF4-FFF2-40B4-BE49-F238E27FC236}">
                  <a16:creationId xmlns:a16="http://schemas.microsoft.com/office/drawing/2014/main" id="{FD0F89B5-BAEC-1B4D-D981-D7B5B94123EC}"/>
                </a:ext>
              </a:extLst>
            </p:cNvPr>
            <p:cNvSpPr>
              <a:spLocks noChangeArrowheads="1"/>
            </p:cNvSpPr>
            <p:nvPr/>
          </p:nvSpPr>
          <p:spPr bwMode="auto">
            <a:xfrm>
              <a:off x="1803401" y="569764"/>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46" name="Freeform 753">
            <a:extLst>
              <a:ext uri="{FF2B5EF4-FFF2-40B4-BE49-F238E27FC236}">
                <a16:creationId xmlns:a16="http://schemas.microsoft.com/office/drawing/2014/main" id="{61FF3A8E-B095-07D9-4AB2-E1803F8718BF}"/>
              </a:ext>
            </a:extLst>
          </p:cNvPr>
          <p:cNvSpPr>
            <a:spLocks noChangeAspect="1"/>
          </p:cNvSpPr>
          <p:nvPr userDrawn="1"/>
        </p:nvSpPr>
        <p:spPr bwMode="auto">
          <a:xfrm>
            <a:off x="539148" y="6867379"/>
            <a:ext cx="107156" cy="210961"/>
          </a:xfrm>
          <a:custGeom>
            <a:avLst/>
            <a:gdLst>
              <a:gd name="T0" fmla="*/ 52 w 60"/>
              <a:gd name="T1" fmla="*/ 8 h 46"/>
              <a:gd name="T2" fmla="*/ 34 w 60"/>
              <a:gd name="T3" fmla="*/ 0 h 46"/>
              <a:gd name="T4" fmla="*/ 16 w 60"/>
              <a:gd name="T5" fmla="*/ 8 h 46"/>
              <a:gd name="T6" fmla="*/ 10 w 60"/>
              <a:gd name="T7" fmla="*/ 15 h 46"/>
              <a:gd name="T8" fmla="*/ 0 w 60"/>
              <a:gd name="T9" fmla="*/ 4 h 46"/>
              <a:gd name="T10" fmla="*/ 0 w 60"/>
              <a:gd name="T11" fmla="*/ 32 h 46"/>
              <a:gd name="T12" fmla="*/ 25 w 60"/>
              <a:gd name="T13" fmla="*/ 32 h 46"/>
              <a:gd name="T14" fmla="*/ 16 w 60"/>
              <a:gd name="T15" fmla="*/ 22 h 46"/>
              <a:gd name="T16" fmla="*/ 21 w 60"/>
              <a:gd name="T17" fmla="*/ 13 h 46"/>
              <a:gd name="T18" fmla="*/ 34 w 60"/>
              <a:gd name="T19" fmla="*/ 8 h 46"/>
              <a:gd name="T20" fmla="*/ 47 w 60"/>
              <a:gd name="T21" fmla="*/ 13 h 46"/>
              <a:gd name="T22" fmla="*/ 52 w 60"/>
              <a:gd name="T23" fmla="*/ 26 h 46"/>
              <a:gd name="T24" fmla="*/ 47 w 60"/>
              <a:gd name="T25" fmla="*/ 39 h 46"/>
              <a:gd name="T26" fmla="*/ 47 w 60"/>
              <a:gd name="T27" fmla="*/ 44 h 46"/>
              <a:gd name="T28" fmla="*/ 50 w 60"/>
              <a:gd name="T29" fmla="*/ 46 h 46"/>
              <a:gd name="T30" fmla="*/ 52 w 60"/>
              <a:gd name="T31" fmla="*/ 44 h 46"/>
              <a:gd name="T32" fmla="*/ 60 w 60"/>
              <a:gd name="T33" fmla="*/ 26 h 46"/>
              <a:gd name="T34" fmla="*/ 52 w 60"/>
              <a:gd name="T35"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 h="46">
                <a:moveTo>
                  <a:pt x="52" y="8"/>
                </a:moveTo>
                <a:cubicBezTo>
                  <a:pt x="47" y="3"/>
                  <a:pt x="41" y="0"/>
                  <a:pt x="34" y="0"/>
                </a:cubicBezTo>
                <a:cubicBezTo>
                  <a:pt x="27" y="0"/>
                  <a:pt x="21" y="3"/>
                  <a:pt x="16" y="8"/>
                </a:cubicBezTo>
                <a:cubicBezTo>
                  <a:pt x="13" y="10"/>
                  <a:pt x="12" y="13"/>
                  <a:pt x="10" y="15"/>
                </a:cubicBezTo>
                <a:cubicBezTo>
                  <a:pt x="0" y="4"/>
                  <a:pt x="0" y="4"/>
                  <a:pt x="0" y="4"/>
                </a:cubicBezTo>
                <a:cubicBezTo>
                  <a:pt x="0" y="32"/>
                  <a:pt x="0" y="32"/>
                  <a:pt x="0" y="32"/>
                </a:cubicBezTo>
                <a:cubicBezTo>
                  <a:pt x="25" y="32"/>
                  <a:pt x="25" y="32"/>
                  <a:pt x="25" y="32"/>
                </a:cubicBezTo>
                <a:cubicBezTo>
                  <a:pt x="16" y="22"/>
                  <a:pt x="16" y="22"/>
                  <a:pt x="16" y="22"/>
                </a:cubicBezTo>
                <a:cubicBezTo>
                  <a:pt x="17" y="19"/>
                  <a:pt x="19" y="16"/>
                  <a:pt x="21" y="13"/>
                </a:cubicBezTo>
                <a:cubicBezTo>
                  <a:pt x="25" y="10"/>
                  <a:pt x="29" y="8"/>
                  <a:pt x="34" y="8"/>
                </a:cubicBezTo>
                <a:cubicBezTo>
                  <a:pt x="39" y="8"/>
                  <a:pt x="43" y="10"/>
                  <a:pt x="47" y="13"/>
                </a:cubicBezTo>
                <a:cubicBezTo>
                  <a:pt x="50" y="17"/>
                  <a:pt x="52" y="21"/>
                  <a:pt x="52" y="26"/>
                </a:cubicBezTo>
                <a:cubicBezTo>
                  <a:pt x="52" y="31"/>
                  <a:pt x="50" y="35"/>
                  <a:pt x="47" y="39"/>
                </a:cubicBezTo>
                <a:cubicBezTo>
                  <a:pt x="45" y="40"/>
                  <a:pt x="45" y="43"/>
                  <a:pt x="47" y="44"/>
                </a:cubicBezTo>
                <a:cubicBezTo>
                  <a:pt x="48" y="45"/>
                  <a:pt x="49" y="46"/>
                  <a:pt x="50" y="46"/>
                </a:cubicBezTo>
                <a:cubicBezTo>
                  <a:pt x="51" y="46"/>
                  <a:pt x="52" y="45"/>
                  <a:pt x="52" y="44"/>
                </a:cubicBezTo>
                <a:cubicBezTo>
                  <a:pt x="57" y="39"/>
                  <a:pt x="60" y="33"/>
                  <a:pt x="60" y="26"/>
                </a:cubicBezTo>
                <a:cubicBezTo>
                  <a:pt x="60" y="19"/>
                  <a:pt x="57" y="13"/>
                  <a:pt x="52" y="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47" name="Freeform 754">
            <a:extLst>
              <a:ext uri="{FF2B5EF4-FFF2-40B4-BE49-F238E27FC236}">
                <a16:creationId xmlns:a16="http://schemas.microsoft.com/office/drawing/2014/main" id="{48992E56-586C-241D-7F50-2CA402DC9ACE}"/>
              </a:ext>
            </a:extLst>
          </p:cNvPr>
          <p:cNvSpPr>
            <a:spLocks noChangeAspect="1"/>
          </p:cNvSpPr>
          <p:nvPr userDrawn="1"/>
        </p:nvSpPr>
        <p:spPr bwMode="auto">
          <a:xfrm>
            <a:off x="786792" y="6867379"/>
            <a:ext cx="107156" cy="210961"/>
          </a:xfrm>
          <a:custGeom>
            <a:avLst/>
            <a:gdLst>
              <a:gd name="T0" fmla="*/ 50 w 60"/>
              <a:gd name="T1" fmla="*/ 15 h 46"/>
              <a:gd name="T2" fmla="*/ 44 w 60"/>
              <a:gd name="T3" fmla="*/ 8 h 46"/>
              <a:gd name="T4" fmla="*/ 26 w 60"/>
              <a:gd name="T5" fmla="*/ 0 h 46"/>
              <a:gd name="T6" fmla="*/ 8 w 60"/>
              <a:gd name="T7" fmla="*/ 8 h 46"/>
              <a:gd name="T8" fmla="*/ 0 w 60"/>
              <a:gd name="T9" fmla="*/ 26 h 46"/>
              <a:gd name="T10" fmla="*/ 8 w 60"/>
              <a:gd name="T11" fmla="*/ 44 h 46"/>
              <a:gd name="T12" fmla="*/ 10 w 60"/>
              <a:gd name="T13" fmla="*/ 46 h 46"/>
              <a:gd name="T14" fmla="*/ 13 w 60"/>
              <a:gd name="T15" fmla="*/ 44 h 46"/>
              <a:gd name="T16" fmla="*/ 13 w 60"/>
              <a:gd name="T17" fmla="*/ 39 h 46"/>
              <a:gd name="T18" fmla="*/ 8 w 60"/>
              <a:gd name="T19" fmla="*/ 26 h 46"/>
              <a:gd name="T20" fmla="*/ 13 w 60"/>
              <a:gd name="T21" fmla="*/ 13 h 46"/>
              <a:gd name="T22" fmla="*/ 26 w 60"/>
              <a:gd name="T23" fmla="*/ 8 h 46"/>
              <a:gd name="T24" fmla="*/ 39 w 60"/>
              <a:gd name="T25" fmla="*/ 13 h 46"/>
              <a:gd name="T26" fmla="*/ 44 w 60"/>
              <a:gd name="T27" fmla="*/ 22 h 46"/>
              <a:gd name="T28" fmla="*/ 35 w 60"/>
              <a:gd name="T29" fmla="*/ 32 h 46"/>
              <a:gd name="T30" fmla="*/ 60 w 60"/>
              <a:gd name="T31" fmla="*/ 32 h 46"/>
              <a:gd name="T32" fmla="*/ 60 w 60"/>
              <a:gd name="T33" fmla="*/ 4 h 46"/>
              <a:gd name="T34" fmla="*/ 50 w 60"/>
              <a:gd name="T35" fmla="*/ 15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 h="46">
                <a:moveTo>
                  <a:pt x="50" y="15"/>
                </a:moveTo>
                <a:cubicBezTo>
                  <a:pt x="48" y="13"/>
                  <a:pt x="47" y="10"/>
                  <a:pt x="44" y="8"/>
                </a:cubicBezTo>
                <a:cubicBezTo>
                  <a:pt x="39" y="3"/>
                  <a:pt x="33" y="0"/>
                  <a:pt x="26" y="0"/>
                </a:cubicBezTo>
                <a:cubicBezTo>
                  <a:pt x="19" y="0"/>
                  <a:pt x="13" y="3"/>
                  <a:pt x="8" y="8"/>
                </a:cubicBezTo>
                <a:cubicBezTo>
                  <a:pt x="3" y="13"/>
                  <a:pt x="0" y="19"/>
                  <a:pt x="0" y="26"/>
                </a:cubicBezTo>
                <a:cubicBezTo>
                  <a:pt x="0" y="33"/>
                  <a:pt x="3" y="39"/>
                  <a:pt x="8" y="44"/>
                </a:cubicBezTo>
                <a:cubicBezTo>
                  <a:pt x="8" y="45"/>
                  <a:pt x="9" y="46"/>
                  <a:pt x="10" y="46"/>
                </a:cubicBezTo>
                <a:cubicBezTo>
                  <a:pt x="11" y="46"/>
                  <a:pt x="12" y="45"/>
                  <a:pt x="13" y="44"/>
                </a:cubicBezTo>
                <a:cubicBezTo>
                  <a:pt x="15" y="43"/>
                  <a:pt x="15" y="40"/>
                  <a:pt x="13" y="39"/>
                </a:cubicBezTo>
                <a:cubicBezTo>
                  <a:pt x="10" y="35"/>
                  <a:pt x="8" y="31"/>
                  <a:pt x="8" y="26"/>
                </a:cubicBezTo>
                <a:cubicBezTo>
                  <a:pt x="8" y="21"/>
                  <a:pt x="10" y="17"/>
                  <a:pt x="13" y="13"/>
                </a:cubicBezTo>
                <a:cubicBezTo>
                  <a:pt x="17" y="10"/>
                  <a:pt x="21" y="8"/>
                  <a:pt x="26" y="8"/>
                </a:cubicBezTo>
                <a:cubicBezTo>
                  <a:pt x="31" y="8"/>
                  <a:pt x="35" y="10"/>
                  <a:pt x="39" y="13"/>
                </a:cubicBezTo>
                <a:cubicBezTo>
                  <a:pt x="41" y="16"/>
                  <a:pt x="43" y="19"/>
                  <a:pt x="44" y="22"/>
                </a:cubicBezTo>
                <a:cubicBezTo>
                  <a:pt x="35" y="32"/>
                  <a:pt x="35" y="32"/>
                  <a:pt x="35" y="32"/>
                </a:cubicBezTo>
                <a:cubicBezTo>
                  <a:pt x="60" y="32"/>
                  <a:pt x="60" y="32"/>
                  <a:pt x="60" y="32"/>
                </a:cubicBezTo>
                <a:cubicBezTo>
                  <a:pt x="60" y="4"/>
                  <a:pt x="60" y="4"/>
                  <a:pt x="60" y="4"/>
                </a:cubicBezTo>
                <a:lnTo>
                  <a:pt x="50" y="15"/>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48" name="Group 11345">
            <a:extLst>
              <a:ext uri="{FF2B5EF4-FFF2-40B4-BE49-F238E27FC236}">
                <a16:creationId xmlns:a16="http://schemas.microsoft.com/office/drawing/2014/main" id="{046B08AA-18BA-4D20-42FB-BEE97FA9436C}"/>
              </a:ext>
            </a:extLst>
          </p:cNvPr>
          <p:cNvGrpSpPr>
            <a:grpSpLocks noChangeAspect="1"/>
          </p:cNvGrpSpPr>
          <p:nvPr userDrawn="1"/>
        </p:nvGrpSpPr>
        <p:grpSpPr>
          <a:xfrm>
            <a:off x="1282307" y="7550437"/>
            <a:ext cx="114300" cy="293511"/>
            <a:chOff x="4205288" y="5031110"/>
            <a:chExt cx="203200" cy="203200"/>
          </a:xfrm>
          <a:solidFill>
            <a:srgbClr val="0019B0"/>
          </a:solidFill>
        </p:grpSpPr>
        <p:sp>
          <p:nvSpPr>
            <p:cNvPr id="149" name="Freeform 5">
              <a:extLst>
                <a:ext uri="{FF2B5EF4-FFF2-40B4-BE49-F238E27FC236}">
                  <a16:creationId xmlns:a16="http://schemas.microsoft.com/office/drawing/2014/main" id="{F5C55999-1A64-D8DD-8A65-3DBCEE2FDC4D}"/>
                </a:ext>
              </a:extLst>
            </p:cNvPr>
            <p:cNvSpPr>
              <a:spLocks/>
            </p:cNvSpPr>
            <p:nvPr/>
          </p:nvSpPr>
          <p:spPr bwMode="auto">
            <a:xfrm>
              <a:off x="4256088" y="5094610"/>
              <a:ext cx="114300" cy="88900"/>
            </a:xfrm>
            <a:custGeom>
              <a:avLst/>
              <a:gdLst>
                <a:gd name="T0" fmla="*/ 28 w 72"/>
                <a:gd name="T1" fmla="*/ 34 h 56"/>
                <a:gd name="T2" fmla="*/ 12 w 72"/>
                <a:gd name="T3" fmla="*/ 16 h 56"/>
                <a:gd name="T4" fmla="*/ 0 w 72"/>
                <a:gd name="T5" fmla="*/ 28 h 56"/>
                <a:gd name="T6" fmla="*/ 22 w 72"/>
                <a:gd name="T7" fmla="*/ 50 h 56"/>
                <a:gd name="T8" fmla="*/ 28 w 72"/>
                <a:gd name="T9" fmla="*/ 56 h 56"/>
                <a:gd name="T10" fmla="*/ 72 w 72"/>
                <a:gd name="T11" fmla="*/ 12 h 56"/>
                <a:gd name="T12" fmla="*/ 60 w 72"/>
                <a:gd name="T13" fmla="*/ 0 h 56"/>
                <a:gd name="T14" fmla="*/ 28 w 72"/>
                <a:gd name="T15" fmla="*/ 34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56">
                  <a:moveTo>
                    <a:pt x="28" y="34"/>
                  </a:moveTo>
                  <a:lnTo>
                    <a:pt x="12" y="16"/>
                  </a:lnTo>
                  <a:lnTo>
                    <a:pt x="0" y="28"/>
                  </a:lnTo>
                  <a:lnTo>
                    <a:pt x="22" y="50"/>
                  </a:lnTo>
                  <a:lnTo>
                    <a:pt x="28" y="56"/>
                  </a:lnTo>
                  <a:lnTo>
                    <a:pt x="72" y="12"/>
                  </a:lnTo>
                  <a:lnTo>
                    <a:pt x="60" y="0"/>
                  </a:lnTo>
                  <a:lnTo>
                    <a:pt x="28"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0" name="Freeform 6">
              <a:extLst>
                <a:ext uri="{FF2B5EF4-FFF2-40B4-BE49-F238E27FC236}">
                  <a16:creationId xmlns:a16="http://schemas.microsoft.com/office/drawing/2014/main" id="{CE0A32DE-E420-454F-F73B-164E2BE42B60}"/>
                </a:ext>
              </a:extLst>
            </p:cNvPr>
            <p:cNvSpPr>
              <a:spLocks noEditPoints="1"/>
            </p:cNvSpPr>
            <p:nvPr/>
          </p:nvSpPr>
          <p:spPr bwMode="auto">
            <a:xfrm>
              <a:off x="4205288" y="5031110"/>
              <a:ext cx="203200" cy="203200"/>
            </a:xfrm>
            <a:custGeom>
              <a:avLst/>
              <a:gdLst>
                <a:gd name="T0" fmla="*/ 52 w 64"/>
                <a:gd name="T1" fmla="*/ 0 h 64"/>
                <a:gd name="T2" fmla="*/ 12 w 64"/>
                <a:gd name="T3" fmla="*/ 0 h 64"/>
                <a:gd name="T4" fmla="*/ 0 w 64"/>
                <a:gd name="T5" fmla="*/ 12 h 64"/>
                <a:gd name="T6" fmla="*/ 0 w 64"/>
                <a:gd name="T7" fmla="*/ 52 h 64"/>
                <a:gd name="T8" fmla="*/ 12 w 64"/>
                <a:gd name="T9" fmla="*/ 64 h 64"/>
                <a:gd name="T10" fmla="*/ 52 w 64"/>
                <a:gd name="T11" fmla="*/ 64 h 64"/>
                <a:gd name="T12" fmla="*/ 64 w 64"/>
                <a:gd name="T13" fmla="*/ 52 h 64"/>
                <a:gd name="T14" fmla="*/ 64 w 64"/>
                <a:gd name="T15" fmla="*/ 12 h 64"/>
                <a:gd name="T16" fmla="*/ 52 w 64"/>
                <a:gd name="T17" fmla="*/ 0 h 64"/>
                <a:gd name="T18" fmla="*/ 56 w 64"/>
                <a:gd name="T19" fmla="*/ 52 h 64"/>
                <a:gd name="T20" fmla="*/ 52 w 64"/>
                <a:gd name="T21" fmla="*/ 56 h 64"/>
                <a:gd name="T22" fmla="*/ 12 w 64"/>
                <a:gd name="T23" fmla="*/ 56 h 64"/>
                <a:gd name="T24" fmla="*/ 8 w 64"/>
                <a:gd name="T25" fmla="*/ 52 h 64"/>
                <a:gd name="T26" fmla="*/ 8 w 64"/>
                <a:gd name="T27" fmla="*/ 12 h 64"/>
                <a:gd name="T28" fmla="*/ 12 w 64"/>
                <a:gd name="T29" fmla="*/ 8 h 64"/>
                <a:gd name="T30" fmla="*/ 52 w 64"/>
                <a:gd name="T31" fmla="*/ 8 h 64"/>
                <a:gd name="T32" fmla="*/ 56 w 64"/>
                <a:gd name="T33" fmla="*/ 12 h 64"/>
                <a:gd name="T34" fmla="*/ 56 w 64"/>
                <a:gd name="T35"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52" y="0"/>
                  </a:moveTo>
                  <a:cubicBezTo>
                    <a:pt x="12" y="0"/>
                    <a:pt x="12" y="0"/>
                    <a:pt x="12" y="0"/>
                  </a:cubicBezTo>
                  <a:cubicBezTo>
                    <a:pt x="5" y="0"/>
                    <a:pt x="0" y="6"/>
                    <a:pt x="0" y="12"/>
                  </a:cubicBezTo>
                  <a:cubicBezTo>
                    <a:pt x="0" y="52"/>
                    <a:pt x="0" y="52"/>
                    <a:pt x="0" y="52"/>
                  </a:cubicBezTo>
                  <a:cubicBezTo>
                    <a:pt x="0" y="59"/>
                    <a:pt x="5" y="64"/>
                    <a:pt x="12" y="64"/>
                  </a:cubicBezTo>
                  <a:cubicBezTo>
                    <a:pt x="52" y="64"/>
                    <a:pt x="52" y="64"/>
                    <a:pt x="52" y="64"/>
                  </a:cubicBezTo>
                  <a:cubicBezTo>
                    <a:pt x="59" y="64"/>
                    <a:pt x="64" y="59"/>
                    <a:pt x="64" y="52"/>
                  </a:cubicBezTo>
                  <a:cubicBezTo>
                    <a:pt x="64" y="12"/>
                    <a:pt x="64" y="12"/>
                    <a:pt x="64" y="12"/>
                  </a:cubicBezTo>
                  <a:cubicBezTo>
                    <a:pt x="64" y="6"/>
                    <a:pt x="59" y="0"/>
                    <a:pt x="52" y="0"/>
                  </a:cubicBezTo>
                  <a:close/>
                  <a:moveTo>
                    <a:pt x="56" y="52"/>
                  </a:moveTo>
                  <a:cubicBezTo>
                    <a:pt x="56" y="55"/>
                    <a:pt x="54" y="56"/>
                    <a:pt x="52" y="56"/>
                  </a:cubicBezTo>
                  <a:cubicBezTo>
                    <a:pt x="12" y="56"/>
                    <a:pt x="12" y="56"/>
                    <a:pt x="12" y="56"/>
                  </a:cubicBezTo>
                  <a:cubicBezTo>
                    <a:pt x="10" y="56"/>
                    <a:pt x="8" y="55"/>
                    <a:pt x="8" y="52"/>
                  </a:cubicBezTo>
                  <a:cubicBezTo>
                    <a:pt x="8" y="12"/>
                    <a:pt x="8" y="12"/>
                    <a:pt x="8" y="12"/>
                  </a:cubicBezTo>
                  <a:cubicBezTo>
                    <a:pt x="8" y="10"/>
                    <a:pt x="10" y="8"/>
                    <a:pt x="12" y="8"/>
                  </a:cubicBezTo>
                  <a:cubicBezTo>
                    <a:pt x="52" y="8"/>
                    <a:pt x="52" y="8"/>
                    <a:pt x="52" y="8"/>
                  </a:cubicBezTo>
                  <a:cubicBezTo>
                    <a:pt x="54" y="8"/>
                    <a:pt x="56" y="10"/>
                    <a:pt x="56" y="12"/>
                  </a:cubicBezTo>
                  <a:lnTo>
                    <a:pt x="56" y="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51" name="Freeform 7">
            <a:extLst>
              <a:ext uri="{FF2B5EF4-FFF2-40B4-BE49-F238E27FC236}">
                <a16:creationId xmlns:a16="http://schemas.microsoft.com/office/drawing/2014/main" id="{2E3DBD6E-4484-5EB7-1F3E-1033DE6D1F03}"/>
              </a:ext>
            </a:extLst>
          </p:cNvPr>
          <p:cNvSpPr>
            <a:spLocks noChangeAspect="1"/>
          </p:cNvSpPr>
          <p:nvPr userDrawn="1"/>
        </p:nvSpPr>
        <p:spPr bwMode="auto">
          <a:xfrm>
            <a:off x="1512825" y="7559608"/>
            <a:ext cx="114300" cy="275167"/>
          </a:xfrm>
          <a:custGeom>
            <a:avLst/>
            <a:gdLst>
              <a:gd name="T0" fmla="*/ 52 w 64"/>
              <a:gd name="T1" fmla="*/ 0 h 60"/>
              <a:gd name="T2" fmla="*/ 25 w 64"/>
              <a:gd name="T3" fmla="*/ 39 h 60"/>
              <a:gd name="T4" fmla="*/ 12 w 64"/>
              <a:gd name="T5" fmla="*/ 24 h 60"/>
              <a:gd name="T6" fmla="*/ 0 w 64"/>
              <a:gd name="T7" fmla="*/ 24 h 60"/>
              <a:gd name="T8" fmla="*/ 24 w 64"/>
              <a:gd name="T9" fmla="*/ 60 h 60"/>
              <a:gd name="T10" fmla="*/ 32 w 64"/>
              <a:gd name="T11" fmla="*/ 60 h 60"/>
              <a:gd name="T12" fmla="*/ 64 w 64"/>
              <a:gd name="T13" fmla="*/ 0 h 60"/>
              <a:gd name="T14" fmla="*/ 52 w 64"/>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0">
                <a:moveTo>
                  <a:pt x="52" y="0"/>
                </a:moveTo>
                <a:cubicBezTo>
                  <a:pt x="41" y="12"/>
                  <a:pt x="33" y="24"/>
                  <a:pt x="25" y="39"/>
                </a:cubicBezTo>
                <a:cubicBezTo>
                  <a:pt x="20" y="32"/>
                  <a:pt x="16" y="28"/>
                  <a:pt x="12" y="24"/>
                </a:cubicBezTo>
                <a:cubicBezTo>
                  <a:pt x="0" y="24"/>
                  <a:pt x="0" y="24"/>
                  <a:pt x="0" y="24"/>
                </a:cubicBezTo>
                <a:cubicBezTo>
                  <a:pt x="9" y="35"/>
                  <a:pt x="14" y="44"/>
                  <a:pt x="24" y="60"/>
                </a:cubicBezTo>
                <a:cubicBezTo>
                  <a:pt x="32" y="60"/>
                  <a:pt x="32" y="60"/>
                  <a:pt x="32" y="60"/>
                </a:cubicBezTo>
                <a:cubicBezTo>
                  <a:pt x="40" y="39"/>
                  <a:pt x="47" y="25"/>
                  <a:pt x="64" y="0"/>
                </a:cubicBezTo>
                <a:lnTo>
                  <a:pt x="52"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52" name="Freeform 8">
            <a:extLst>
              <a:ext uri="{FF2B5EF4-FFF2-40B4-BE49-F238E27FC236}">
                <a16:creationId xmlns:a16="http://schemas.microsoft.com/office/drawing/2014/main" id="{376749A3-50CA-6722-2AE2-ECFC20076976}"/>
              </a:ext>
            </a:extLst>
          </p:cNvPr>
          <p:cNvSpPr>
            <a:spLocks noChangeAspect="1"/>
          </p:cNvSpPr>
          <p:nvPr userDrawn="1"/>
        </p:nvSpPr>
        <p:spPr bwMode="auto">
          <a:xfrm>
            <a:off x="1755155" y="7566491"/>
            <a:ext cx="110729" cy="261408"/>
          </a:xfrm>
          <a:custGeom>
            <a:avLst/>
            <a:gdLst>
              <a:gd name="T0" fmla="*/ 60 w 62"/>
              <a:gd name="T1" fmla="*/ 2 h 57"/>
              <a:gd name="T2" fmla="*/ 59 w 62"/>
              <a:gd name="T3" fmla="*/ 2 h 57"/>
              <a:gd name="T4" fmla="*/ 55 w 62"/>
              <a:gd name="T5" fmla="*/ 0 h 57"/>
              <a:gd name="T6" fmla="*/ 51 w 62"/>
              <a:gd name="T7" fmla="*/ 2 h 57"/>
              <a:gd name="T8" fmla="*/ 20 w 62"/>
              <a:gd name="T9" fmla="*/ 35 h 57"/>
              <a:gd name="T10" fmla="*/ 20 w 62"/>
              <a:gd name="T11" fmla="*/ 36 h 57"/>
              <a:gd name="T12" fmla="*/ 19 w 62"/>
              <a:gd name="T13" fmla="*/ 35 h 57"/>
              <a:gd name="T14" fmla="*/ 12 w 62"/>
              <a:gd name="T15" fmla="*/ 26 h 57"/>
              <a:gd name="T16" fmla="*/ 7 w 62"/>
              <a:gd name="T17" fmla="*/ 24 h 57"/>
              <a:gd name="T18" fmla="*/ 3 w 62"/>
              <a:gd name="T19" fmla="*/ 26 h 57"/>
              <a:gd name="T20" fmla="*/ 2 w 62"/>
              <a:gd name="T21" fmla="*/ 33 h 57"/>
              <a:gd name="T22" fmla="*/ 18 w 62"/>
              <a:gd name="T23" fmla="*/ 55 h 57"/>
              <a:gd name="T24" fmla="*/ 22 w 62"/>
              <a:gd name="T25" fmla="*/ 57 h 57"/>
              <a:gd name="T26" fmla="*/ 23 w 62"/>
              <a:gd name="T27" fmla="*/ 57 h 57"/>
              <a:gd name="T28" fmla="*/ 30 w 62"/>
              <a:gd name="T29" fmla="*/ 54 h 57"/>
              <a:gd name="T30" fmla="*/ 60 w 62"/>
              <a:gd name="T31" fmla="*/ 10 h 57"/>
              <a:gd name="T32" fmla="*/ 60 w 62"/>
              <a:gd name="T33"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 h="57">
                <a:moveTo>
                  <a:pt x="60" y="2"/>
                </a:moveTo>
                <a:cubicBezTo>
                  <a:pt x="59" y="2"/>
                  <a:pt x="59" y="2"/>
                  <a:pt x="59" y="2"/>
                </a:cubicBezTo>
                <a:cubicBezTo>
                  <a:pt x="58" y="0"/>
                  <a:pt x="57" y="0"/>
                  <a:pt x="55" y="0"/>
                </a:cubicBezTo>
                <a:cubicBezTo>
                  <a:pt x="54" y="0"/>
                  <a:pt x="52" y="1"/>
                  <a:pt x="51" y="2"/>
                </a:cubicBezTo>
                <a:cubicBezTo>
                  <a:pt x="20" y="35"/>
                  <a:pt x="20" y="35"/>
                  <a:pt x="20" y="35"/>
                </a:cubicBezTo>
                <a:cubicBezTo>
                  <a:pt x="20" y="36"/>
                  <a:pt x="20" y="36"/>
                  <a:pt x="20" y="36"/>
                </a:cubicBezTo>
                <a:cubicBezTo>
                  <a:pt x="19" y="35"/>
                  <a:pt x="19" y="35"/>
                  <a:pt x="19" y="35"/>
                </a:cubicBezTo>
                <a:cubicBezTo>
                  <a:pt x="12" y="26"/>
                  <a:pt x="12" y="26"/>
                  <a:pt x="12" y="26"/>
                </a:cubicBezTo>
                <a:cubicBezTo>
                  <a:pt x="10" y="25"/>
                  <a:pt x="9" y="24"/>
                  <a:pt x="7" y="24"/>
                </a:cubicBezTo>
                <a:cubicBezTo>
                  <a:pt x="5" y="24"/>
                  <a:pt x="4" y="25"/>
                  <a:pt x="3" y="26"/>
                </a:cubicBezTo>
                <a:cubicBezTo>
                  <a:pt x="1" y="28"/>
                  <a:pt x="0" y="31"/>
                  <a:pt x="2" y="33"/>
                </a:cubicBezTo>
                <a:cubicBezTo>
                  <a:pt x="18" y="55"/>
                  <a:pt x="18" y="55"/>
                  <a:pt x="18" y="55"/>
                </a:cubicBezTo>
                <a:cubicBezTo>
                  <a:pt x="19" y="57"/>
                  <a:pt x="20" y="57"/>
                  <a:pt x="22" y="57"/>
                </a:cubicBezTo>
                <a:cubicBezTo>
                  <a:pt x="23" y="57"/>
                  <a:pt x="23" y="57"/>
                  <a:pt x="23" y="57"/>
                </a:cubicBezTo>
                <a:cubicBezTo>
                  <a:pt x="26" y="57"/>
                  <a:pt x="28" y="56"/>
                  <a:pt x="30" y="54"/>
                </a:cubicBezTo>
                <a:cubicBezTo>
                  <a:pt x="60" y="10"/>
                  <a:pt x="60" y="10"/>
                  <a:pt x="60" y="10"/>
                </a:cubicBezTo>
                <a:cubicBezTo>
                  <a:pt x="62" y="7"/>
                  <a:pt x="62" y="4"/>
                  <a:pt x="60" y="2"/>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53" name="Group 11374">
            <a:extLst>
              <a:ext uri="{FF2B5EF4-FFF2-40B4-BE49-F238E27FC236}">
                <a16:creationId xmlns:a16="http://schemas.microsoft.com/office/drawing/2014/main" id="{E60B6B0F-0B59-5FCF-CD91-0B154C738461}"/>
              </a:ext>
            </a:extLst>
          </p:cNvPr>
          <p:cNvGrpSpPr>
            <a:grpSpLocks noChangeAspect="1"/>
          </p:cNvGrpSpPr>
          <p:nvPr userDrawn="1"/>
        </p:nvGrpSpPr>
        <p:grpSpPr>
          <a:xfrm>
            <a:off x="3193568" y="8278438"/>
            <a:ext cx="114300" cy="293511"/>
            <a:chOff x="4624388" y="6322144"/>
            <a:chExt cx="203200" cy="203200"/>
          </a:xfrm>
          <a:solidFill>
            <a:srgbClr val="0019B0"/>
          </a:solidFill>
        </p:grpSpPr>
        <p:sp>
          <p:nvSpPr>
            <p:cNvPr id="154" name="Freeform 39">
              <a:extLst>
                <a:ext uri="{FF2B5EF4-FFF2-40B4-BE49-F238E27FC236}">
                  <a16:creationId xmlns:a16="http://schemas.microsoft.com/office/drawing/2014/main" id="{4DC954DF-6159-9BF6-488C-E87B761D4D68}"/>
                </a:ext>
              </a:extLst>
            </p:cNvPr>
            <p:cNvSpPr>
              <a:spLocks/>
            </p:cNvSpPr>
            <p:nvPr/>
          </p:nvSpPr>
          <p:spPr bwMode="auto">
            <a:xfrm>
              <a:off x="4751388" y="6322144"/>
              <a:ext cx="76200" cy="76200"/>
            </a:xfrm>
            <a:custGeom>
              <a:avLst/>
              <a:gdLst>
                <a:gd name="T0" fmla="*/ 2 w 24"/>
                <a:gd name="T1" fmla="*/ 0 h 24"/>
                <a:gd name="T2" fmla="*/ 0 w 24"/>
                <a:gd name="T3" fmla="*/ 0 h 24"/>
                <a:gd name="T4" fmla="*/ 0 w 24"/>
                <a:gd name="T5" fmla="*/ 4 h 24"/>
                <a:gd name="T6" fmla="*/ 2 w 24"/>
                <a:gd name="T7" fmla="*/ 4 h 24"/>
                <a:gd name="T8" fmla="*/ 20 w 24"/>
                <a:gd name="T9" fmla="*/ 22 h 24"/>
                <a:gd name="T10" fmla="*/ 20 w 24"/>
                <a:gd name="T11" fmla="*/ 24 h 24"/>
                <a:gd name="T12" fmla="*/ 24 w 24"/>
                <a:gd name="T13" fmla="*/ 24 h 24"/>
                <a:gd name="T14" fmla="*/ 24 w 24"/>
                <a:gd name="T15" fmla="*/ 22 h 24"/>
                <a:gd name="T16" fmla="*/ 2 w 2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2" y="0"/>
                  </a:moveTo>
                  <a:cubicBezTo>
                    <a:pt x="1" y="0"/>
                    <a:pt x="1" y="0"/>
                    <a:pt x="0" y="0"/>
                  </a:cubicBezTo>
                  <a:cubicBezTo>
                    <a:pt x="0" y="4"/>
                    <a:pt x="0" y="4"/>
                    <a:pt x="0" y="4"/>
                  </a:cubicBezTo>
                  <a:cubicBezTo>
                    <a:pt x="1" y="4"/>
                    <a:pt x="1" y="4"/>
                    <a:pt x="2" y="4"/>
                  </a:cubicBezTo>
                  <a:cubicBezTo>
                    <a:pt x="12" y="4"/>
                    <a:pt x="20" y="12"/>
                    <a:pt x="20" y="22"/>
                  </a:cubicBezTo>
                  <a:cubicBezTo>
                    <a:pt x="20" y="23"/>
                    <a:pt x="20" y="23"/>
                    <a:pt x="20" y="24"/>
                  </a:cubicBezTo>
                  <a:cubicBezTo>
                    <a:pt x="24" y="24"/>
                    <a:pt x="24" y="24"/>
                    <a:pt x="24" y="24"/>
                  </a:cubicBezTo>
                  <a:cubicBezTo>
                    <a:pt x="24" y="23"/>
                    <a:pt x="24" y="23"/>
                    <a:pt x="24" y="22"/>
                  </a:cubicBezTo>
                  <a:cubicBezTo>
                    <a:pt x="24" y="10"/>
                    <a:pt x="14" y="0"/>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5" name="Freeform 40">
              <a:extLst>
                <a:ext uri="{FF2B5EF4-FFF2-40B4-BE49-F238E27FC236}">
                  <a16:creationId xmlns:a16="http://schemas.microsoft.com/office/drawing/2014/main" id="{7341EDFE-010E-2BDC-50E6-4CF0990D4139}"/>
                </a:ext>
              </a:extLst>
            </p:cNvPr>
            <p:cNvSpPr>
              <a:spLocks/>
            </p:cNvSpPr>
            <p:nvPr/>
          </p:nvSpPr>
          <p:spPr bwMode="auto">
            <a:xfrm>
              <a:off x="4751388" y="6347544"/>
              <a:ext cx="50800" cy="50800"/>
            </a:xfrm>
            <a:custGeom>
              <a:avLst/>
              <a:gdLst>
                <a:gd name="T0" fmla="*/ 0 w 16"/>
                <a:gd name="T1" fmla="*/ 0 h 16"/>
                <a:gd name="T2" fmla="*/ 0 w 16"/>
                <a:gd name="T3" fmla="*/ 4 h 16"/>
                <a:gd name="T4" fmla="*/ 12 w 16"/>
                <a:gd name="T5" fmla="*/ 16 h 16"/>
                <a:gd name="T6" fmla="*/ 16 w 16"/>
                <a:gd name="T7" fmla="*/ 16 h 16"/>
                <a:gd name="T8" fmla="*/ 0 w 16"/>
                <a:gd name="T9" fmla="*/ 0 h 16"/>
              </a:gdLst>
              <a:ahLst/>
              <a:cxnLst>
                <a:cxn ang="0">
                  <a:pos x="T0" y="T1"/>
                </a:cxn>
                <a:cxn ang="0">
                  <a:pos x="T2" y="T3"/>
                </a:cxn>
                <a:cxn ang="0">
                  <a:pos x="T4" y="T5"/>
                </a:cxn>
                <a:cxn ang="0">
                  <a:pos x="T6" y="T7"/>
                </a:cxn>
                <a:cxn ang="0">
                  <a:pos x="T8" y="T9"/>
                </a:cxn>
              </a:cxnLst>
              <a:rect l="0" t="0" r="r" b="b"/>
              <a:pathLst>
                <a:path w="16" h="16">
                  <a:moveTo>
                    <a:pt x="0" y="0"/>
                  </a:moveTo>
                  <a:cubicBezTo>
                    <a:pt x="0" y="4"/>
                    <a:pt x="0" y="4"/>
                    <a:pt x="0" y="4"/>
                  </a:cubicBezTo>
                  <a:cubicBezTo>
                    <a:pt x="7" y="4"/>
                    <a:pt x="12" y="9"/>
                    <a:pt x="12" y="16"/>
                  </a:cubicBezTo>
                  <a:cubicBezTo>
                    <a:pt x="16" y="16"/>
                    <a:pt x="16" y="16"/>
                    <a:pt x="16" y="16"/>
                  </a:cubicBezTo>
                  <a:cubicBezTo>
                    <a:pt x="16" y="7"/>
                    <a:pt x="9"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6" name="Freeform 41">
              <a:extLst>
                <a:ext uri="{FF2B5EF4-FFF2-40B4-BE49-F238E27FC236}">
                  <a16:creationId xmlns:a16="http://schemas.microsoft.com/office/drawing/2014/main" id="{185705FB-AA21-9008-378C-467DFF637A55}"/>
                </a:ext>
              </a:extLst>
            </p:cNvPr>
            <p:cNvSpPr>
              <a:spLocks/>
            </p:cNvSpPr>
            <p:nvPr/>
          </p:nvSpPr>
          <p:spPr bwMode="auto">
            <a:xfrm>
              <a:off x="4624388" y="6322144"/>
              <a:ext cx="76200" cy="76200"/>
            </a:xfrm>
            <a:custGeom>
              <a:avLst/>
              <a:gdLst>
                <a:gd name="T0" fmla="*/ 22 w 24"/>
                <a:gd name="T1" fmla="*/ 4 h 24"/>
                <a:gd name="T2" fmla="*/ 24 w 24"/>
                <a:gd name="T3" fmla="*/ 4 h 24"/>
                <a:gd name="T4" fmla="*/ 24 w 24"/>
                <a:gd name="T5" fmla="*/ 0 h 24"/>
                <a:gd name="T6" fmla="*/ 22 w 24"/>
                <a:gd name="T7" fmla="*/ 0 h 24"/>
                <a:gd name="T8" fmla="*/ 0 w 24"/>
                <a:gd name="T9" fmla="*/ 22 h 24"/>
                <a:gd name="T10" fmla="*/ 0 w 24"/>
                <a:gd name="T11" fmla="*/ 24 h 24"/>
                <a:gd name="T12" fmla="*/ 4 w 24"/>
                <a:gd name="T13" fmla="*/ 24 h 24"/>
                <a:gd name="T14" fmla="*/ 4 w 24"/>
                <a:gd name="T15" fmla="*/ 22 h 24"/>
                <a:gd name="T16" fmla="*/ 22 w 24"/>
                <a:gd name="T17" fmla="*/ 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4">
                  <a:moveTo>
                    <a:pt x="22" y="4"/>
                  </a:moveTo>
                  <a:cubicBezTo>
                    <a:pt x="23" y="4"/>
                    <a:pt x="23" y="4"/>
                    <a:pt x="24" y="4"/>
                  </a:cubicBezTo>
                  <a:cubicBezTo>
                    <a:pt x="24" y="0"/>
                    <a:pt x="24" y="0"/>
                    <a:pt x="24" y="0"/>
                  </a:cubicBezTo>
                  <a:cubicBezTo>
                    <a:pt x="23" y="0"/>
                    <a:pt x="23" y="0"/>
                    <a:pt x="22" y="0"/>
                  </a:cubicBezTo>
                  <a:cubicBezTo>
                    <a:pt x="10" y="0"/>
                    <a:pt x="0" y="10"/>
                    <a:pt x="0" y="22"/>
                  </a:cubicBezTo>
                  <a:cubicBezTo>
                    <a:pt x="0" y="23"/>
                    <a:pt x="0" y="23"/>
                    <a:pt x="0" y="24"/>
                  </a:cubicBezTo>
                  <a:cubicBezTo>
                    <a:pt x="4" y="24"/>
                    <a:pt x="4" y="24"/>
                    <a:pt x="4" y="24"/>
                  </a:cubicBezTo>
                  <a:cubicBezTo>
                    <a:pt x="4" y="23"/>
                    <a:pt x="4" y="23"/>
                    <a:pt x="4" y="22"/>
                  </a:cubicBezTo>
                  <a:cubicBezTo>
                    <a:pt x="4" y="12"/>
                    <a:pt x="12" y="4"/>
                    <a:pt x="2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7" name="Freeform 42">
              <a:extLst>
                <a:ext uri="{FF2B5EF4-FFF2-40B4-BE49-F238E27FC236}">
                  <a16:creationId xmlns:a16="http://schemas.microsoft.com/office/drawing/2014/main" id="{45A71F56-2BDF-E63A-9479-5A28A868ED73}"/>
                </a:ext>
              </a:extLst>
            </p:cNvPr>
            <p:cNvSpPr>
              <a:spLocks/>
            </p:cNvSpPr>
            <p:nvPr/>
          </p:nvSpPr>
          <p:spPr bwMode="auto">
            <a:xfrm>
              <a:off x="4649788" y="6347544"/>
              <a:ext cx="50800" cy="50800"/>
            </a:xfrm>
            <a:custGeom>
              <a:avLst/>
              <a:gdLst>
                <a:gd name="T0" fmla="*/ 0 w 16"/>
                <a:gd name="T1" fmla="*/ 16 h 16"/>
                <a:gd name="T2" fmla="*/ 4 w 16"/>
                <a:gd name="T3" fmla="*/ 16 h 16"/>
                <a:gd name="T4" fmla="*/ 16 w 16"/>
                <a:gd name="T5" fmla="*/ 4 h 16"/>
                <a:gd name="T6" fmla="*/ 16 w 16"/>
                <a:gd name="T7" fmla="*/ 0 h 16"/>
                <a:gd name="T8" fmla="*/ 0 w 16"/>
                <a:gd name="T9" fmla="*/ 16 h 16"/>
              </a:gdLst>
              <a:ahLst/>
              <a:cxnLst>
                <a:cxn ang="0">
                  <a:pos x="T0" y="T1"/>
                </a:cxn>
                <a:cxn ang="0">
                  <a:pos x="T2" y="T3"/>
                </a:cxn>
                <a:cxn ang="0">
                  <a:pos x="T4" y="T5"/>
                </a:cxn>
                <a:cxn ang="0">
                  <a:pos x="T6" y="T7"/>
                </a:cxn>
                <a:cxn ang="0">
                  <a:pos x="T8" y="T9"/>
                </a:cxn>
              </a:cxnLst>
              <a:rect l="0" t="0" r="r" b="b"/>
              <a:pathLst>
                <a:path w="16" h="16">
                  <a:moveTo>
                    <a:pt x="0" y="16"/>
                  </a:moveTo>
                  <a:cubicBezTo>
                    <a:pt x="4" y="16"/>
                    <a:pt x="4" y="16"/>
                    <a:pt x="4" y="16"/>
                  </a:cubicBezTo>
                  <a:cubicBezTo>
                    <a:pt x="4" y="9"/>
                    <a:pt x="9" y="4"/>
                    <a:pt x="16" y="4"/>
                  </a:cubicBezTo>
                  <a:cubicBezTo>
                    <a:pt x="16" y="0"/>
                    <a:pt x="16" y="0"/>
                    <a:pt x="16" y="0"/>
                  </a:cubicBezTo>
                  <a:cubicBezTo>
                    <a:pt x="7" y="0"/>
                    <a:pt x="0" y="7"/>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8" name="Freeform 43">
              <a:extLst>
                <a:ext uri="{FF2B5EF4-FFF2-40B4-BE49-F238E27FC236}">
                  <a16:creationId xmlns:a16="http://schemas.microsoft.com/office/drawing/2014/main" id="{DE72B4B2-BCBB-DA55-2FD5-20D5D038E283}"/>
                </a:ext>
              </a:extLst>
            </p:cNvPr>
            <p:cNvSpPr>
              <a:spLocks/>
            </p:cNvSpPr>
            <p:nvPr/>
          </p:nvSpPr>
          <p:spPr bwMode="auto">
            <a:xfrm>
              <a:off x="4700588" y="6512644"/>
              <a:ext cx="50800" cy="12700"/>
            </a:xfrm>
            <a:custGeom>
              <a:avLst/>
              <a:gdLst>
                <a:gd name="T0" fmla="*/ 4 w 16"/>
                <a:gd name="T1" fmla="*/ 4 h 4"/>
                <a:gd name="T2" fmla="*/ 12 w 16"/>
                <a:gd name="T3" fmla="*/ 4 h 4"/>
                <a:gd name="T4" fmla="*/ 16 w 16"/>
                <a:gd name="T5" fmla="*/ 0 h 4"/>
                <a:gd name="T6" fmla="*/ 0 w 16"/>
                <a:gd name="T7" fmla="*/ 0 h 4"/>
                <a:gd name="T8" fmla="*/ 4 w 16"/>
                <a:gd name="T9" fmla="*/ 4 h 4"/>
              </a:gdLst>
              <a:ahLst/>
              <a:cxnLst>
                <a:cxn ang="0">
                  <a:pos x="T0" y="T1"/>
                </a:cxn>
                <a:cxn ang="0">
                  <a:pos x="T2" y="T3"/>
                </a:cxn>
                <a:cxn ang="0">
                  <a:pos x="T4" y="T5"/>
                </a:cxn>
                <a:cxn ang="0">
                  <a:pos x="T6" y="T7"/>
                </a:cxn>
                <a:cxn ang="0">
                  <a:pos x="T8" y="T9"/>
                </a:cxn>
              </a:cxnLst>
              <a:rect l="0" t="0" r="r" b="b"/>
              <a:pathLst>
                <a:path w="16" h="4">
                  <a:moveTo>
                    <a:pt x="4" y="4"/>
                  </a:moveTo>
                  <a:cubicBezTo>
                    <a:pt x="12" y="4"/>
                    <a:pt x="12" y="4"/>
                    <a:pt x="12" y="4"/>
                  </a:cubicBezTo>
                  <a:cubicBezTo>
                    <a:pt x="14" y="4"/>
                    <a:pt x="16" y="2"/>
                    <a:pt x="16" y="0"/>
                  </a:cubicBezTo>
                  <a:cubicBezTo>
                    <a:pt x="0" y="0"/>
                    <a:pt x="0" y="0"/>
                    <a:pt x="0" y="0"/>
                  </a:cubicBezTo>
                  <a:cubicBezTo>
                    <a:pt x="0" y="2"/>
                    <a:pt x="2" y="4"/>
                    <a:pt x="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59" name="Freeform 44">
              <a:extLst>
                <a:ext uri="{FF2B5EF4-FFF2-40B4-BE49-F238E27FC236}">
                  <a16:creationId xmlns:a16="http://schemas.microsoft.com/office/drawing/2014/main" id="{8F2B2ABE-946C-CB79-B410-72CF94B1EC49}"/>
                </a:ext>
              </a:extLst>
            </p:cNvPr>
            <p:cNvSpPr>
              <a:spLocks/>
            </p:cNvSpPr>
            <p:nvPr/>
          </p:nvSpPr>
          <p:spPr bwMode="auto">
            <a:xfrm>
              <a:off x="4649788" y="6360244"/>
              <a:ext cx="152400" cy="139700"/>
            </a:xfrm>
            <a:custGeom>
              <a:avLst/>
              <a:gdLst>
                <a:gd name="T0" fmla="*/ 40 w 48"/>
                <a:gd name="T1" fmla="*/ 28 h 44"/>
                <a:gd name="T2" fmla="*/ 28 w 48"/>
                <a:gd name="T3" fmla="*/ 4 h 44"/>
                <a:gd name="T4" fmla="*/ 28 w 48"/>
                <a:gd name="T5" fmla="*/ 4 h 44"/>
                <a:gd name="T6" fmla="*/ 24 w 48"/>
                <a:gd name="T7" fmla="*/ 0 h 44"/>
                <a:gd name="T8" fmla="*/ 20 w 48"/>
                <a:gd name="T9" fmla="*/ 4 h 44"/>
                <a:gd name="T10" fmla="*/ 20 w 48"/>
                <a:gd name="T11" fmla="*/ 4 h 44"/>
                <a:gd name="T12" fmla="*/ 8 w 48"/>
                <a:gd name="T13" fmla="*/ 28 h 44"/>
                <a:gd name="T14" fmla="*/ 0 w 48"/>
                <a:gd name="T15" fmla="*/ 40 h 44"/>
                <a:gd name="T16" fmla="*/ 0 w 48"/>
                <a:gd name="T17" fmla="*/ 44 h 44"/>
                <a:gd name="T18" fmla="*/ 48 w 48"/>
                <a:gd name="T19" fmla="*/ 44 h 44"/>
                <a:gd name="T20" fmla="*/ 48 w 48"/>
                <a:gd name="T21" fmla="*/ 40 h 44"/>
                <a:gd name="T22" fmla="*/ 40 w 48"/>
                <a:gd name="T23"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44">
                  <a:moveTo>
                    <a:pt x="40" y="28"/>
                  </a:moveTo>
                  <a:cubicBezTo>
                    <a:pt x="40" y="21"/>
                    <a:pt x="40" y="7"/>
                    <a:pt x="28" y="4"/>
                  </a:cubicBezTo>
                  <a:cubicBezTo>
                    <a:pt x="28" y="4"/>
                    <a:pt x="28" y="4"/>
                    <a:pt x="28" y="4"/>
                  </a:cubicBezTo>
                  <a:cubicBezTo>
                    <a:pt x="28" y="2"/>
                    <a:pt x="26" y="0"/>
                    <a:pt x="24" y="0"/>
                  </a:cubicBezTo>
                  <a:cubicBezTo>
                    <a:pt x="22" y="0"/>
                    <a:pt x="20" y="2"/>
                    <a:pt x="20" y="4"/>
                  </a:cubicBezTo>
                  <a:cubicBezTo>
                    <a:pt x="20" y="4"/>
                    <a:pt x="20" y="4"/>
                    <a:pt x="20" y="4"/>
                  </a:cubicBezTo>
                  <a:cubicBezTo>
                    <a:pt x="8" y="7"/>
                    <a:pt x="8" y="21"/>
                    <a:pt x="8" y="28"/>
                  </a:cubicBezTo>
                  <a:cubicBezTo>
                    <a:pt x="8" y="36"/>
                    <a:pt x="0" y="40"/>
                    <a:pt x="0" y="40"/>
                  </a:cubicBezTo>
                  <a:cubicBezTo>
                    <a:pt x="0" y="44"/>
                    <a:pt x="0" y="44"/>
                    <a:pt x="0" y="44"/>
                  </a:cubicBezTo>
                  <a:cubicBezTo>
                    <a:pt x="48" y="44"/>
                    <a:pt x="48" y="44"/>
                    <a:pt x="48" y="44"/>
                  </a:cubicBezTo>
                  <a:cubicBezTo>
                    <a:pt x="48" y="40"/>
                    <a:pt x="48" y="40"/>
                    <a:pt x="48" y="40"/>
                  </a:cubicBezTo>
                  <a:cubicBezTo>
                    <a:pt x="48" y="40"/>
                    <a:pt x="40" y="36"/>
                    <a:pt x="4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60" name="Freeform 68">
            <a:extLst>
              <a:ext uri="{FF2B5EF4-FFF2-40B4-BE49-F238E27FC236}">
                <a16:creationId xmlns:a16="http://schemas.microsoft.com/office/drawing/2014/main" id="{306CBBF3-CCD2-4F47-3F02-99AE830C5A26}"/>
              </a:ext>
            </a:extLst>
          </p:cNvPr>
          <p:cNvSpPr>
            <a:spLocks noChangeAspect="1" noEditPoints="1"/>
          </p:cNvSpPr>
          <p:nvPr userDrawn="1"/>
        </p:nvSpPr>
        <p:spPr bwMode="auto">
          <a:xfrm>
            <a:off x="2957018" y="6826104"/>
            <a:ext cx="115193" cy="293511"/>
          </a:xfrm>
          <a:custGeom>
            <a:avLst/>
            <a:gdLst>
              <a:gd name="T0" fmla="*/ 56 w 64"/>
              <a:gd name="T1" fmla="*/ 32 h 64"/>
              <a:gd name="T2" fmla="*/ 56 w 64"/>
              <a:gd name="T3" fmla="*/ 28 h 64"/>
              <a:gd name="T4" fmla="*/ 64 w 64"/>
              <a:gd name="T5" fmla="*/ 20 h 64"/>
              <a:gd name="T6" fmla="*/ 53 w 64"/>
              <a:gd name="T7" fmla="*/ 8 h 64"/>
              <a:gd name="T8" fmla="*/ 47 w 64"/>
              <a:gd name="T9" fmla="*/ 13 h 64"/>
              <a:gd name="T10" fmla="*/ 40 w 64"/>
              <a:gd name="T11" fmla="*/ 9 h 64"/>
              <a:gd name="T12" fmla="*/ 40 w 64"/>
              <a:gd name="T13" fmla="*/ 0 h 64"/>
              <a:gd name="T14" fmla="*/ 24 w 64"/>
              <a:gd name="T15" fmla="*/ 0 h 64"/>
              <a:gd name="T16" fmla="*/ 24 w 64"/>
              <a:gd name="T17" fmla="*/ 9 h 64"/>
              <a:gd name="T18" fmla="*/ 17 w 64"/>
              <a:gd name="T19" fmla="*/ 13 h 64"/>
              <a:gd name="T20" fmla="*/ 11 w 64"/>
              <a:gd name="T21" fmla="*/ 8 h 64"/>
              <a:gd name="T22" fmla="*/ 0 w 64"/>
              <a:gd name="T23" fmla="*/ 20 h 64"/>
              <a:gd name="T24" fmla="*/ 9 w 64"/>
              <a:gd name="T25" fmla="*/ 28 h 64"/>
              <a:gd name="T26" fmla="*/ 8 w 64"/>
              <a:gd name="T27" fmla="*/ 32 h 64"/>
              <a:gd name="T28" fmla="*/ 9 w 64"/>
              <a:gd name="T29" fmla="*/ 36 h 64"/>
              <a:gd name="T30" fmla="*/ 0 w 64"/>
              <a:gd name="T31" fmla="*/ 44 h 64"/>
              <a:gd name="T32" fmla="*/ 11 w 64"/>
              <a:gd name="T33" fmla="*/ 56 h 64"/>
              <a:gd name="T34" fmla="*/ 17 w 64"/>
              <a:gd name="T35" fmla="*/ 51 h 64"/>
              <a:gd name="T36" fmla="*/ 24 w 64"/>
              <a:gd name="T37" fmla="*/ 55 h 64"/>
              <a:gd name="T38" fmla="*/ 24 w 64"/>
              <a:gd name="T39" fmla="*/ 64 h 64"/>
              <a:gd name="T40" fmla="*/ 40 w 64"/>
              <a:gd name="T41" fmla="*/ 64 h 64"/>
              <a:gd name="T42" fmla="*/ 40 w 64"/>
              <a:gd name="T43" fmla="*/ 55 h 64"/>
              <a:gd name="T44" fmla="*/ 47 w 64"/>
              <a:gd name="T45" fmla="*/ 51 h 64"/>
              <a:gd name="T46" fmla="*/ 53 w 64"/>
              <a:gd name="T47" fmla="*/ 56 h 64"/>
              <a:gd name="T48" fmla="*/ 64 w 64"/>
              <a:gd name="T49" fmla="*/ 44 h 64"/>
              <a:gd name="T50" fmla="*/ 56 w 64"/>
              <a:gd name="T51" fmla="*/ 36 h 64"/>
              <a:gd name="T52" fmla="*/ 56 w 64"/>
              <a:gd name="T53" fmla="*/ 32 h 64"/>
              <a:gd name="T54" fmla="*/ 32 w 64"/>
              <a:gd name="T55" fmla="*/ 44 h 64"/>
              <a:gd name="T56" fmla="*/ 20 w 64"/>
              <a:gd name="T57" fmla="*/ 32 h 64"/>
              <a:gd name="T58" fmla="*/ 32 w 64"/>
              <a:gd name="T59" fmla="*/ 20 h 64"/>
              <a:gd name="T60" fmla="*/ 44 w 64"/>
              <a:gd name="T61" fmla="*/ 32 h 64"/>
              <a:gd name="T62" fmla="*/ 32 w 64"/>
              <a:gd name="T63"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64">
                <a:moveTo>
                  <a:pt x="56" y="32"/>
                </a:moveTo>
                <a:cubicBezTo>
                  <a:pt x="56" y="30"/>
                  <a:pt x="56" y="29"/>
                  <a:pt x="56" y="28"/>
                </a:cubicBezTo>
                <a:cubicBezTo>
                  <a:pt x="64" y="20"/>
                  <a:pt x="64" y="20"/>
                  <a:pt x="64" y="20"/>
                </a:cubicBezTo>
                <a:cubicBezTo>
                  <a:pt x="53" y="8"/>
                  <a:pt x="53" y="8"/>
                  <a:pt x="53" y="8"/>
                </a:cubicBezTo>
                <a:cubicBezTo>
                  <a:pt x="47" y="13"/>
                  <a:pt x="47" y="13"/>
                  <a:pt x="47" y="13"/>
                </a:cubicBezTo>
                <a:cubicBezTo>
                  <a:pt x="45" y="12"/>
                  <a:pt x="43" y="10"/>
                  <a:pt x="40" y="9"/>
                </a:cubicBezTo>
                <a:cubicBezTo>
                  <a:pt x="40" y="0"/>
                  <a:pt x="40" y="0"/>
                  <a:pt x="40" y="0"/>
                </a:cubicBezTo>
                <a:cubicBezTo>
                  <a:pt x="24" y="0"/>
                  <a:pt x="24" y="0"/>
                  <a:pt x="24" y="0"/>
                </a:cubicBezTo>
                <a:cubicBezTo>
                  <a:pt x="24" y="9"/>
                  <a:pt x="24" y="9"/>
                  <a:pt x="24" y="9"/>
                </a:cubicBezTo>
                <a:cubicBezTo>
                  <a:pt x="21" y="10"/>
                  <a:pt x="19" y="12"/>
                  <a:pt x="17" y="13"/>
                </a:cubicBezTo>
                <a:cubicBezTo>
                  <a:pt x="11" y="8"/>
                  <a:pt x="11" y="8"/>
                  <a:pt x="11" y="8"/>
                </a:cubicBezTo>
                <a:cubicBezTo>
                  <a:pt x="0" y="20"/>
                  <a:pt x="0" y="20"/>
                  <a:pt x="0" y="20"/>
                </a:cubicBezTo>
                <a:cubicBezTo>
                  <a:pt x="9" y="28"/>
                  <a:pt x="9" y="28"/>
                  <a:pt x="9" y="28"/>
                </a:cubicBezTo>
                <a:cubicBezTo>
                  <a:pt x="8" y="29"/>
                  <a:pt x="8" y="30"/>
                  <a:pt x="8" y="32"/>
                </a:cubicBezTo>
                <a:cubicBezTo>
                  <a:pt x="8" y="34"/>
                  <a:pt x="8" y="35"/>
                  <a:pt x="9" y="36"/>
                </a:cubicBezTo>
                <a:cubicBezTo>
                  <a:pt x="0" y="44"/>
                  <a:pt x="0" y="44"/>
                  <a:pt x="0" y="44"/>
                </a:cubicBezTo>
                <a:cubicBezTo>
                  <a:pt x="11" y="56"/>
                  <a:pt x="11" y="56"/>
                  <a:pt x="11" y="56"/>
                </a:cubicBezTo>
                <a:cubicBezTo>
                  <a:pt x="17" y="51"/>
                  <a:pt x="17" y="51"/>
                  <a:pt x="17" y="51"/>
                </a:cubicBezTo>
                <a:cubicBezTo>
                  <a:pt x="19" y="52"/>
                  <a:pt x="21" y="54"/>
                  <a:pt x="24" y="55"/>
                </a:cubicBezTo>
                <a:cubicBezTo>
                  <a:pt x="24" y="64"/>
                  <a:pt x="24" y="64"/>
                  <a:pt x="24" y="64"/>
                </a:cubicBezTo>
                <a:cubicBezTo>
                  <a:pt x="40" y="64"/>
                  <a:pt x="40" y="64"/>
                  <a:pt x="40" y="64"/>
                </a:cubicBezTo>
                <a:cubicBezTo>
                  <a:pt x="40" y="55"/>
                  <a:pt x="40" y="55"/>
                  <a:pt x="40" y="55"/>
                </a:cubicBezTo>
                <a:cubicBezTo>
                  <a:pt x="43" y="54"/>
                  <a:pt x="45" y="52"/>
                  <a:pt x="47" y="51"/>
                </a:cubicBezTo>
                <a:cubicBezTo>
                  <a:pt x="53" y="56"/>
                  <a:pt x="53" y="56"/>
                  <a:pt x="53" y="56"/>
                </a:cubicBezTo>
                <a:cubicBezTo>
                  <a:pt x="64" y="44"/>
                  <a:pt x="64" y="44"/>
                  <a:pt x="64" y="44"/>
                </a:cubicBezTo>
                <a:cubicBezTo>
                  <a:pt x="56" y="36"/>
                  <a:pt x="56" y="36"/>
                  <a:pt x="56" y="36"/>
                </a:cubicBezTo>
                <a:cubicBezTo>
                  <a:pt x="56" y="35"/>
                  <a:pt x="56" y="34"/>
                  <a:pt x="56" y="32"/>
                </a:cubicBezTo>
                <a:close/>
                <a:moveTo>
                  <a:pt x="32" y="44"/>
                </a:moveTo>
                <a:cubicBezTo>
                  <a:pt x="25" y="44"/>
                  <a:pt x="20" y="39"/>
                  <a:pt x="20" y="32"/>
                </a:cubicBezTo>
                <a:cubicBezTo>
                  <a:pt x="20" y="25"/>
                  <a:pt x="25" y="20"/>
                  <a:pt x="32" y="20"/>
                </a:cubicBezTo>
                <a:cubicBezTo>
                  <a:pt x="39" y="20"/>
                  <a:pt x="44" y="25"/>
                  <a:pt x="44" y="32"/>
                </a:cubicBezTo>
                <a:cubicBezTo>
                  <a:pt x="44" y="39"/>
                  <a:pt x="39" y="44"/>
                  <a:pt x="32" y="44"/>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61" name="Freeform 70">
            <a:extLst>
              <a:ext uri="{FF2B5EF4-FFF2-40B4-BE49-F238E27FC236}">
                <a16:creationId xmlns:a16="http://schemas.microsoft.com/office/drawing/2014/main" id="{DA266654-9A47-969B-6815-4F3BA446E815}"/>
              </a:ext>
            </a:extLst>
          </p:cNvPr>
          <p:cNvSpPr>
            <a:spLocks noChangeAspect="1" noEditPoints="1"/>
          </p:cNvSpPr>
          <p:nvPr userDrawn="1"/>
        </p:nvSpPr>
        <p:spPr bwMode="auto">
          <a:xfrm>
            <a:off x="766768" y="7550437"/>
            <a:ext cx="116979" cy="293511"/>
          </a:xfrm>
          <a:custGeom>
            <a:avLst/>
            <a:gdLst>
              <a:gd name="T0" fmla="*/ 62 w 65"/>
              <a:gd name="T1" fmla="*/ 1 h 64"/>
              <a:gd name="T2" fmla="*/ 55 w 65"/>
              <a:gd name="T3" fmla="*/ 2 h 64"/>
              <a:gd name="T4" fmla="*/ 50 w 65"/>
              <a:gd name="T5" fmla="*/ 8 h 64"/>
              <a:gd name="T6" fmla="*/ 0 w 65"/>
              <a:gd name="T7" fmla="*/ 8 h 64"/>
              <a:gd name="T8" fmla="*/ 0 w 65"/>
              <a:gd name="T9" fmla="*/ 64 h 64"/>
              <a:gd name="T10" fmla="*/ 56 w 65"/>
              <a:gd name="T11" fmla="*/ 64 h 64"/>
              <a:gd name="T12" fmla="*/ 56 w 65"/>
              <a:gd name="T13" fmla="*/ 17 h 64"/>
              <a:gd name="T14" fmla="*/ 63 w 65"/>
              <a:gd name="T15" fmla="*/ 8 h 64"/>
              <a:gd name="T16" fmla="*/ 62 w 65"/>
              <a:gd name="T17" fmla="*/ 1 h 64"/>
              <a:gd name="T18" fmla="*/ 52 w 65"/>
              <a:gd name="T19" fmla="*/ 60 h 64"/>
              <a:gd name="T20" fmla="*/ 4 w 65"/>
              <a:gd name="T21" fmla="*/ 60 h 64"/>
              <a:gd name="T22" fmla="*/ 4 w 65"/>
              <a:gd name="T23" fmla="*/ 12 h 64"/>
              <a:gd name="T24" fmla="*/ 47 w 65"/>
              <a:gd name="T25" fmla="*/ 12 h 64"/>
              <a:gd name="T26" fmla="*/ 28 w 65"/>
              <a:gd name="T27" fmla="*/ 36 h 64"/>
              <a:gd name="T28" fmla="*/ 20 w 65"/>
              <a:gd name="T29" fmla="*/ 25 h 64"/>
              <a:gd name="T30" fmla="*/ 13 w 65"/>
              <a:gd name="T31" fmla="*/ 25 h 64"/>
              <a:gd name="T32" fmla="*/ 12 w 65"/>
              <a:gd name="T33" fmla="*/ 31 h 64"/>
              <a:gd name="T34" fmla="*/ 29 w 65"/>
              <a:gd name="T35" fmla="*/ 52 h 64"/>
              <a:gd name="T36" fmla="*/ 52 w 65"/>
              <a:gd name="T37" fmla="*/ 22 h 64"/>
              <a:gd name="T38" fmla="*/ 52 w 65"/>
              <a:gd name="T3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64">
                <a:moveTo>
                  <a:pt x="62" y="1"/>
                </a:moveTo>
                <a:cubicBezTo>
                  <a:pt x="60" y="0"/>
                  <a:pt x="56" y="0"/>
                  <a:pt x="55" y="2"/>
                </a:cubicBezTo>
                <a:cubicBezTo>
                  <a:pt x="50" y="8"/>
                  <a:pt x="50" y="8"/>
                  <a:pt x="50" y="8"/>
                </a:cubicBezTo>
                <a:cubicBezTo>
                  <a:pt x="0" y="8"/>
                  <a:pt x="0" y="8"/>
                  <a:pt x="0" y="8"/>
                </a:cubicBezTo>
                <a:cubicBezTo>
                  <a:pt x="0" y="64"/>
                  <a:pt x="0" y="64"/>
                  <a:pt x="0" y="64"/>
                </a:cubicBezTo>
                <a:cubicBezTo>
                  <a:pt x="56" y="64"/>
                  <a:pt x="56" y="64"/>
                  <a:pt x="56" y="64"/>
                </a:cubicBezTo>
                <a:cubicBezTo>
                  <a:pt x="56" y="17"/>
                  <a:pt x="56" y="17"/>
                  <a:pt x="56" y="17"/>
                </a:cubicBezTo>
                <a:cubicBezTo>
                  <a:pt x="63" y="8"/>
                  <a:pt x="63" y="8"/>
                  <a:pt x="63" y="8"/>
                </a:cubicBezTo>
                <a:cubicBezTo>
                  <a:pt x="65" y="6"/>
                  <a:pt x="64" y="3"/>
                  <a:pt x="62" y="1"/>
                </a:cubicBezTo>
                <a:close/>
                <a:moveTo>
                  <a:pt x="52" y="60"/>
                </a:moveTo>
                <a:cubicBezTo>
                  <a:pt x="4" y="60"/>
                  <a:pt x="4" y="60"/>
                  <a:pt x="4" y="60"/>
                </a:cubicBezTo>
                <a:cubicBezTo>
                  <a:pt x="4" y="12"/>
                  <a:pt x="4" y="12"/>
                  <a:pt x="4" y="12"/>
                </a:cubicBezTo>
                <a:cubicBezTo>
                  <a:pt x="47" y="12"/>
                  <a:pt x="47" y="12"/>
                  <a:pt x="47" y="12"/>
                </a:cubicBezTo>
                <a:cubicBezTo>
                  <a:pt x="28" y="36"/>
                  <a:pt x="28" y="36"/>
                  <a:pt x="28" y="36"/>
                </a:cubicBezTo>
                <a:cubicBezTo>
                  <a:pt x="20" y="25"/>
                  <a:pt x="20" y="25"/>
                  <a:pt x="20" y="25"/>
                </a:cubicBezTo>
                <a:cubicBezTo>
                  <a:pt x="18" y="23"/>
                  <a:pt x="15" y="23"/>
                  <a:pt x="13" y="25"/>
                </a:cubicBezTo>
                <a:cubicBezTo>
                  <a:pt x="10" y="26"/>
                  <a:pt x="10" y="29"/>
                  <a:pt x="12" y="31"/>
                </a:cubicBezTo>
                <a:cubicBezTo>
                  <a:pt x="29" y="52"/>
                  <a:pt x="29" y="52"/>
                  <a:pt x="29" y="52"/>
                </a:cubicBezTo>
                <a:cubicBezTo>
                  <a:pt x="52" y="22"/>
                  <a:pt x="52" y="22"/>
                  <a:pt x="52" y="22"/>
                </a:cubicBezTo>
                <a:lnTo>
                  <a:pt x="52" y="6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62" name="Freeform 84">
            <a:extLst>
              <a:ext uri="{FF2B5EF4-FFF2-40B4-BE49-F238E27FC236}">
                <a16:creationId xmlns:a16="http://schemas.microsoft.com/office/drawing/2014/main" id="{A8637B9B-1DAC-D37F-750A-C340B8FE11FE}"/>
              </a:ext>
            </a:extLst>
          </p:cNvPr>
          <p:cNvSpPr>
            <a:spLocks noChangeAspect="1" noEditPoints="1"/>
          </p:cNvSpPr>
          <p:nvPr userDrawn="1"/>
        </p:nvSpPr>
        <p:spPr bwMode="auto">
          <a:xfrm>
            <a:off x="1028468" y="7561904"/>
            <a:ext cx="108942" cy="270581"/>
          </a:xfrm>
          <a:custGeom>
            <a:avLst/>
            <a:gdLst>
              <a:gd name="T0" fmla="*/ 61 w 61"/>
              <a:gd name="T1" fmla="*/ 4 h 59"/>
              <a:gd name="T2" fmla="*/ 57 w 61"/>
              <a:gd name="T3" fmla="*/ 0 h 59"/>
              <a:gd name="T4" fmla="*/ 47 w 61"/>
              <a:gd name="T5" fmla="*/ 11 h 59"/>
              <a:gd name="T6" fmla="*/ 28 w 61"/>
              <a:gd name="T7" fmla="*/ 3 h 59"/>
              <a:gd name="T8" fmla="*/ 0 w 61"/>
              <a:gd name="T9" fmla="*/ 31 h 59"/>
              <a:gd name="T10" fmla="*/ 28 w 61"/>
              <a:gd name="T11" fmla="*/ 59 h 59"/>
              <a:gd name="T12" fmla="*/ 56 w 61"/>
              <a:gd name="T13" fmla="*/ 31 h 59"/>
              <a:gd name="T14" fmla="*/ 52 w 61"/>
              <a:gd name="T15" fmla="*/ 16 h 59"/>
              <a:gd name="T16" fmla="*/ 61 w 61"/>
              <a:gd name="T17" fmla="*/ 4 h 59"/>
              <a:gd name="T18" fmla="*/ 52 w 61"/>
              <a:gd name="T19" fmla="*/ 31 h 59"/>
              <a:gd name="T20" fmla="*/ 28 w 61"/>
              <a:gd name="T21" fmla="*/ 55 h 59"/>
              <a:gd name="T22" fmla="*/ 4 w 61"/>
              <a:gd name="T23" fmla="*/ 31 h 59"/>
              <a:gd name="T24" fmla="*/ 28 w 61"/>
              <a:gd name="T25" fmla="*/ 7 h 59"/>
              <a:gd name="T26" fmla="*/ 44 w 61"/>
              <a:gd name="T27" fmla="*/ 14 h 59"/>
              <a:gd name="T28" fmla="*/ 27 w 61"/>
              <a:gd name="T29" fmla="*/ 34 h 59"/>
              <a:gd name="T30" fmla="*/ 14 w 61"/>
              <a:gd name="T31" fmla="*/ 21 h 59"/>
              <a:gd name="T32" fmla="*/ 10 w 61"/>
              <a:gd name="T33" fmla="*/ 30 h 59"/>
              <a:gd name="T34" fmla="*/ 23 w 61"/>
              <a:gd name="T35" fmla="*/ 44 h 59"/>
              <a:gd name="T36" fmla="*/ 26 w 61"/>
              <a:gd name="T37" fmla="*/ 48 h 59"/>
              <a:gd name="T38" fmla="*/ 30 w 61"/>
              <a:gd name="T39" fmla="*/ 45 h 59"/>
              <a:gd name="T40" fmla="*/ 49 w 61"/>
              <a:gd name="T41" fmla="*/ 20 h 59"/>
              <a:gd name="T42" fmla="*/ 52 w 61"/>
              <a:gd name="T43" fmla="*/ 31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 h="59">
                <a:moveTo>
                  <a:pt x="61" y="4"/>
                </a:moveTo>
                <a:cubicBezTo>
                  <a:pt x="57" y="0"/>
                  <a:pt x="57" y="0"/>
                  <a:pt x="57" y="0"/>
                </a:cubicBezTo>
                <a:cubicBezTo>
                  <a:pt x="47" y="11"/>
                  <a:pt x="47" y="11"/>
                  <a:pt x="47" y="11"/>
                </a:cubicBezTo>
                <a:cubicBezTo>
                  <a:pt x="42" y="6"/>
                  <a:pt x="35" y="3"/>
                  <a:pt x="28" y="3"/>
                </a:cubicBezTo>
                <a:cubicBezTo>
                  <a:pt x="13" y="3"/>
                  <a:pt x="0" y="16"/>
                  <a:pt x="0" y="31"/>
                </a:cubicBezTo>
                <a:cubicBezTo>
                  <a:pt x="0" y="47"/>
                  <a:pt x="13" y="59"/>
                  <a:pt x="28" y="59"/>
                </a:cubicBezTo>
                <a:cubicBezTo>
                  <a:pt x="43" y="59"/>
                  <a:pt x="56" y="47"/>
                  <a:pt x="56" y="31"/>
                </a:cubicBezTo>
                <a:cubicBezTo>
                  <a:pt x="56" y="26"/>
                  <a:pt x="54" y="21"/>
                  <a:pt x="52" y="16"/>
                </a:cubicBezTo>
                <a:lnTo>
                  <a:pt x="61" y="4"/>
                </a:lnTo>
                <a:close/>
                <a:moveTo>
                  <a:pt x="52" y="31"/>
                </a:moveTo>
                <a:cubicBezTo>
                  <a:pt x="52" y="45"/>
                  <a:pt x="41" y="55"/>
                  <a:pt x="28" y="55"/>
                </a:cubicBezTo>
                <a:cubicBezTo>
                  <a:pt x="15" y="55"/>
                  <a:pt x="4" y="45"/>
                  <a:pt x="4" y="31"/>
                </a:cubicBezTo>
                <a:cubicBezTo>
                  <a:pt x="4" y="18"/>
                  <a:pt x="15" y="7"/>
                  <a:pt x="28" y="7"/>
                </a:cubicBezTo>
                <a:cubicBezTo>
                  <a:pt x="34" y="7"/>
                  <a:pt x="40" y="10"/>
                  <a:pt x="44" y="14"/>
                </a:cubicBezTo>
                <a:cubicBezTo>
                  <a:pt x="27" y="34"/>
                  <a:pt x="27" y="34"/>
                  <a:pt x="27" y="34"/>
                </a:cubicBezTo>
                <a:cubicBezTo>
                  <a:pt x="14" y="21"/>
                  <a:pt x="14" y="21"/>
                  <a:pt x="14" y="21"/>
                </a:cubicBezTo>
                <a:cubicBezTo>
                  <a:pt x="10" y="30"/>
                  <a:pt x="10" y="30"/>
                  <a:pt x="10" y="30"/>
                </a:cubicBezTo>
                <a:cubicBezTo>
                  <a:pt x="23" y="44"/>
                  <a:pt x="23" y="44"/>
                  <a:pt x="23" y="44"/>
                </a:cubicBezTo>
                <a:cubicBezTo>
                  <a:pt x="26" y="48"/>
                  <a:pt x="26" y="48"/>
                  <a:pt x="26" y="48"/>
                </a:cubicBezTo>
                <a:cubicBezTo>
                  <a:pt x="30" y="45"/>
                  <a:pt x="30" y="45"/>
                  <a:pt x="30" y="45"/>
                </a:cubicBezTo>
                <a:cubicBezTo>
                  <a:pt x="49" y="20"/>
                  <a:pt x="49" y="20"/>
                  <a:pt x="49" y="20"/>
                </a:cubicBezTo>
                <a:cubicBezTo>
                  <a:pt x="51" y="23"/>
                  <a:pt x="52" y="27"/>
                  <a:pt x="52" y="31"/>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63" name="Group 11348">
            <a:extLst>
              <a:ext uri="{FF2B5EF4-FFF2-40B4-BE49-F238E27FC236}">
                <a16:creationId xmlns:a16="http://schemas.microsoft.com/office/drawing/2014/main" id="{6744BD37-FAD8-9F8E-17FA-E65FB8A8B223}"/>
              </a:ext>
            </a:extLst>
          </p:cNvPr>
          <p:cNvGrpSpPr>
            <a:grpSpLocks noChangeAspect="1"/>
          </p:cNvGrpSpPr>
          <p:nvPr userDrawn="1"/>
        </p:nvGrpSpPr>
        <p:grpSpPr>
          <a:xfrm>
            <a:off x="2234941" y="7568781"/>
            <a:ext cx="100906" cy="256823"/>
            <a:chOff x="7866063" y="5056510"/>
            <a:chExt cx="179388" cy="177800"/>
          </a:xfrm>
          <a:solidFill>
            <a:srgbClr val="0019B0"/>
          </a:solidFill>
        </p:grpSpPr>
        <p:sp>
          <p:nvSpPr>
            <p:cNvPr id="164" name="Freeform 97">
              <a:extLst>
                <a:ext uri="{FF2B5EF4-FFF2-40B4-BE49-F238E27FC236}">
                  <a16:creationId xmlns:a16="http://schemas.microsoft.com/office/drawing/2014/main" id="{CEA64282-6D46-5429-9572-A09651F10416}"/>
                </a:ext>
              </a:extLst>
            </p:cNvPr>
            <p:cNvSpPr>
              <a:spLocks noEditPoints="1"/>
            </p:cNvSpPr>
            <p:nvPr/>
          </p:nvSpPr>
          <p:spPr bwMode="auto">
            <a:xfrm>
              <a:off x="7866063" y="5056510"/>
              <a:ext cx="179388" cy="177800"/>
            </a:xfrm>
            <a:custGeom>
              <a:avLst/>
              <a:gdLst>
                <a:gd name="T0" fmla="*/ 0 w 113"/>
                <a:gd name="T1" fmla="*/ 0 h 112"/>
                <a:gd name="T2" fmla="*/ 0 w 113"/>
                <a:gd name="T3" fmla="*/ 112 h 112"/>
                <a:gd name="T4" fmla="*/ 113 w 113"/>
                <a:gd name="T5" fmla="*/ 112 h 112"/>
                <a:gd name="T6" fmla="*/ 113 w 113"/>
                <a:gd name="T7" fmla="*/ 0 h 112"/>
                <a:gd name="T8" fmla="*/ 0 w 113"/>
                <a:gd name="T9" fmla="*/ 0 h 112"/>
                <a:gd name="T10" fmla="*/ 105 w 113"/>
                <a:gd name="T11" fmla="*/ 104 h 112"/>
                <a:gd name="T12" fmla="*/ 8 w 113"/>
                <a:gd name="T13" fmla="*/ 104 h 112"/>
                <a:gd name="T14" fmla="*/ 8 w 113"/>
                <a:gd name="T15" fmla="*/ 8 h 112"/>
                <a:gd name="T16" fmla="*/ 105 w 113"/>
                <a:gd name="T17" fmla="*/ 8 h 112"/>
                <a:gd name="T18" fmla="*/ 105 w 113"/>
                <a:gd name="T19" fmla="*/ 10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3" h="112">
                  <a:moveTo>
                    <a:pt x="0" y="0"/>
                  </a:moveTo>
                  <a:lnTo>
                    <a:pt x="0" y="112"/>
                  </a:lnTo>
                  <a:lnTo>
                    <a:pt x="113" y="112"/>
                  </a:lnTo>
                  <a:lnTo>
                    <a:pt x="113" y="0"/>
                  </a:lnTo>
                  <a:lnTo>
                    <a:pt x="0" y="0"/>
                  </a:lnTo>
                  <a:close/>
                  <a:moveTo>
                    <a:pt x="105" y="104"/>
                  </a:moveTo>
                  <a:lnTo>
                    <a:pt x="8" y="104"/>
                  </a:lnTo>
                  <a:lnTo>
                    <a:pt x="8" y="8"/>
                  </a:lnTo>
                  <a:lnTo>
                    <a:pt x="105" y="8"/>
                  </a:lnTo>
                  <a:lnTo>
                    <a:pt x="105" y="1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65" name="Freeform 98">
              <a:extLst>
                <a:ext uri="{FF2B5EF4-FFF2-40B4-BE49-F238E27FC236}">
                  <a16:creationId xmlns:a16="http://schemas.microsoft.com/office/drawing/2014/main" id="{3CB92099-9514-2FA5-CBA7-446529818B1A}"/>
                </a:ext>
              </a:extLst>
            </p:cNvPr>
            <p:cNvSpPr>
              <a:spLocks/>
            </p:cNvSpPr>
            <p:nvPr/>
          </p:nvSpPr>
          <p:spPr bwMode="auto">
            <a:xfrm>
              <a:off x="7904163" y="5094610"/>
              <a:ext cx="109538" cy="107950"/>
            </a:xfrm>
            <a:custGeom>
              <a:avLst/>
              <a:gdLst>
                <a:gd name="T0" fmla="*/ 12 w 69"/>
                <a:gd name="T1" fmla="*/ 68 h 68"/>
                <a:gd name="T2" fmla="*/ 34 w 69"/>
                <a:gd name="T3" fmla="*/ 46 h 68"/>
                <a:gd name="T4" fmla="*/ 57 w 69"/>
                <a:gd name="T5" fmla="*/ 68 h 68"/>
                <a:gd name="T6" fmla="*/ 69 w 69"/>
                <a:gd name="T7" fmla="*/ 58 h 68"/>
                <a:gd name="T8" fmla="*/ 47 w 69"/>
                <a:gd name="T9" fmla="*/ 34 h 68"/>
                <a:gd name="T10" fmla="*/ 69 w 69"/>
                <a:gd name="T11" fmla="*/ 12 h 68"/>
                <a:gd name="T12" fmla="*/ 57 w 69"/>
                <a:gd name="T13" fmla="*/ 0 h 68"/>
                <a:gd name="T14" fmla="*/ 34 w 69"/>
                <a:gd name="T15" fmla="*/ 24 h 68"/>
                <a:gd name="T16" fmla="*/ 12 w 69"/>
                <a:gd name="T17" fmla="*/ 0 h 68"/>
                <a:gd name="T18" fmla="*/ 0 w 69"/>
                <a:gd name="T19" fmla="*/ 12 h 68"/>
                <a:gd name="T20" fmla="*/ 22 w 69"/>
                <a:gd name="T21" fmla="*/ 34 h 68"/>
                <a:gd name="T22" fmla="*/ 0 w 69"/>
                <a:gd name="T23" fmla="*/ 58 h 68"/>
                <a:gd name="T24" fmla="*/ 12 w 69"/>
                <a:gd name="T25"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 h="68">
                  <a:moveTo>
                    <a:pt x="12" y="68"/>
                  </a:moveTo>
                  <a:lnTo>
                    <a:pt x="34" y="46"/>
                  </a:lnTo>
                  <a:lnTo>
                    <a:pt x="57" y="68"/>
                  </a:lnTo>
                  <a:lnTo>
                    <a:pt x="69" y="58"/>
                  </a:lnTo>
                  <a:lnTo>
                    <a:pt x="47" y="34"/>
                  </a:lnTo>
                  <a:lnTo>
                    <a:pt x="69" y="12"/>
                  </a:lnTo>
                  <a:lnTo>
                    <a:pt x="57" y="0"/>
                  </a:lnTo>
                  <a:lnTo>
                    <a:pt x="34" y="24"/>
                  </a:lnTo>
                  <a:lnTo>
                    <a:pt x="12" y="0"/>
                  </a:lnTo>
                  <a:lnTo>
                    <a:pt x="0" y="12"/>
                  </a:lnTo>
                  <a:lnTo>
                    <a:pt x="22" y="34"/>
                  </a:lnTo>
                  <a:lnTo>
                    <a:pt x="0" y="58"/>
                  </a:lnTo>
                  <a:lnTo>
                    <a:pt x="12"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66" name="Freeform 101">
            <a:extLst>
              <a:ext uri="{FF2B5EF4-FFF2-40B4-BE49-F238E27FC236}">
                <a16:creationId xmlns:a16="http://schemas.microsoft.com/office/drawing/2014/main" id="{3EBA3C94-6EE1-8367-54CA-0AAA9FC1DEE4}"/>
              </a:ext>
            </a:extLst>
          </p:cNvPr>
          <p:cNvSpPr>
            <a:spLocks noChangeAspect="1"/>
          </p:cNvSpPr>
          <p:nvPr userDrawn="1"/>
        </p:nvSpPr>
        <p:spPr bwMode="auto">
          <a:xfrm>
            <a:off x="1761229" y="8335767"/>
            <a:ext cx="71438" cy="178858"/>
          </a:xfrm>
          <a:custGeom>
            <a:avLst/>
            <a:gdLst>
              <a:gd name="T0" fmla="*/ 80 w 80"/>
              <a:gd name="T1" fmla="*/ 16 h 78"/>
              <a:gd name="T2" fmla="*/ 64 w 80"/>
              <a:gd name="T3" fmla="*/ 0 h 78"/>
              <a:gd name="T4" fmla="*/ 40 w 80"/>
              <a:gd name="T5" fmla="*/ 22 h 78"/>
              <a:gd name="T6" fmla="*/ 18 w 80"/>
              <a:gd name="T7" fmla="*/ 0 h 78"/>
              <a:gd name="T8" fmla="*/ 0 w 80"/>
              <a:gd name="T9" fmla="*/ 16 h 78"/>
              <a:gd name="T10" fmla="*/ 24 w 80"/>
              <a:gd name="T11" fmla="*/ 40 h 78"/>
              <a:gd name="T12" fmla="*/ 0 w 80"/>
              <a:gd name="T13" fmla="*/ 62 h 78"/>
              <a:gd name="T14" fmla="*/ 18 w 80"/>
              <a:gd name="T15" fmla="*/ 78 h 78"/>
              <a:gd name="T16" fmla="*/ 40 w 80"/>
              <a:gd name="T17" fmla="*/ 56 h 78"/>
              <a:gd name="T18" fmla="*/ 64 w 80"/>
              <a:gd name="T19" fmla="*/ 78 h 78"/>
              <a:gd name="T20" fmla="*/ 80 w 80"/>
              <a:gd name="T21" fmla="*/ 62 h 78"/>
              <a:gd name="T22" fmla="*/ 58 w 80"/>
              <a:gd name="T23" fmla="*/ 40 h 78"/>
              <a:gd name="T24" fmla="*/ 80 w 80"/>
              <a:gd name="T25" fmla="*/ 1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 h="78">
                <a:moveTo>
                  <a:pt x="80" y="16"/>
                </a:moveTo>
                <a:lnTo>
                  <a:pt x="64" y="0"/>
                </a:lnTo>
                <a:lnTo>
                  <a:pt x="40" y="22"/>
                </a:lnTo>
                <a:lnTo>
                  <a:pt x="18" y="0"/>
                </a:lnTo>
                <a:lnTo>
                  <a:pt x="0" y="16"/>
                </a:lnTo>
                <a:lnTo>
                  <a:pt x="24" y="40"/>
                </a:lnTo>
                <a:lnTo>
                  <a:pt x="0" y="62"/>
                </a:lnTo>
                <a:lnTo>
                  <a:pt x="18" y="78"/>
                </a:lnTo>
                <a:lnTo>
                  <a:pt x="40" y="56"/>
                </a:lnTo>
                <a:lnTo>
                  <a:pt x="64" y="78"/>
                </a:lnTo>
                <a:lnTo>
                  <a:pt x="80" y="62"/>
                </a:lnTo>
                <a:lnTo>
                  <a:pt x="58" y="40"/>
                </a:lnTo>
                <a:lnTo>
                  <a:pt x="80" y="1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167" name="Freeform 102">
            <a:extLst>
              <a:ext uri="{FF2B5EF4-FFF2-40B4-BE49-F238E27FC236}">
                <a16:creationId xmlns:a16="http://schemas.microsoft.com/office/drawing/2014/main" id="{69E3063F-037E-B2AC-26E9-3EE7F33CABF6}"/>
              </a:ext>
            </a:extLst>
          </p:cNvPr>
          <p:cNvSpPr>
            <a:spLocks noChangeAspect="1"/>
          </p:cNvSpPr>
          <p:nvPr userDrawn="1"/>
        </p:nvSpPr>
        <p:spPr bwMode="auto">
          <a:xfrm>
            <a:off x="1261043" y="8293346"/>
            <a:ext cx="101798" cy="263702"/>
          </a:xfrm>
          <a:custGeom>
            <a:avLst/>
            <a:gdLst>
              <a:gd name="T0" fmla="*/ 114 w 114"/>
              <a:gd name="T1" fmla="*/ 92 h 115"/>
              <a:gd name="T2" fmla="*/ 80 w 114"/>
              <a:gd name="T3" fmla="*/ 58 h 115"/>
              <a:gd name="T4" fmla="*/ 114 w 114"/>
              <a:gd name="T5" fmla="*/ 24 h 115"/>
              <a:gd name="T6" fmla="*/ 90 w 114"/>
              <a:gd name="T7" fmla="*/ 0 h 115"/>
              <a:gd name="T8" fmla="*/ 56 w 114"/>
              <a:gd name="T9" fmla="*/ 34 h 115"/>
              <a:gd name="T10" fmla="*/ 22 w 114"/>
              <a:gd name="T11" fmla="*/ 0 h 115"/>
              <a:gd name="T12" fmla="*/ 0 w 114"/>
              <a:gd name="T13" fmla="*/ 24 h 115"/>
              <a:gd name="T14" fmla="*/ 34 w 114"/>
              <a:gd name="T15" fmla="*/ 58 h 115"/>
              <a:gd name="T16" fmla="*/ 0 w 114"/>
              <a:gd name="T17" fmla="*/ 92 h 115"/>
              <a:gd name="T18" fmla="*/ 22 w 114"/>
              <a:gd name="T19" fmla="*/ 115 h 115"/>
              <a:gd name="T20" fmla="*/ 56 w 114"/>
              <a:gd name="T21" fmla="*/ 80 h 115"/>
              <a:gd name="T22" fmla="*/ 90 w 114"/>
              <a:gd name="T23" fmla="*/ 115 h 115"/>
              <a:gd name="T24" fmla="*/ 114 w 114"/>
              <a:gd name="T25" fmla="*/ 9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115">
                <a:moveTo>
                  <a:pt x="114" y="92"/>
                </a:moveTo>
                <a:lnTo>
                  <a:pt x="80" y="58"/>
                </a:lnTo>
                <a:lnTo>
                  <a:pt x="114" y="24"/>
                </a:lnTo>
                <a:lnTo>
                  <a:pt x="90" y="0"/>
                </a:lnTo>
                <a:lnTo>
                  <a:pt x="56" y="34"/>
                </a:lnTo>
                <a:lnTo>
                  <a:pt x="22" y="0"/>
                </a:lnTo>
                <a:lnTo>
                  <a:pt x="0" y="24"/>
                </a:lnTo>
                <a:lnTo>
                  <a:pt x="34" y="58"/>
                </a:lnTo>
                <a:lnTo>
                  <a:pt x="0" y="92"/>
                </a:lnTo>
                <a:lnTo>
                  <a:pt x="22" y="115"/>
                </a:lnTo>
                <a:lnTo>
                  <a:pt x="56" y="80"/>
                </a:lnTo>
                <a:lnTo>
                  <a:pt x="90" y="115"/>
                </a:lnTo>
                <a:lnTo>
                  <a:pt x="114" y="9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68" name="Group 11354">
            <a:extLst>
              <a:ext uri="{FF2B5EF4-FFF2-40B4-BE49-F238E27FC236}">
                <a16:creationId xmlns:a16="http://schemas.microsoft.com/office/drawing/2014/main" id="{97FECC86-EC4E-C37B-15CB-02E586E2BE3A}"/>
              </a:ext>
            </a:extLst>
          </p:cNvPr>
          <p:cNvGrpSpPr>
            <a:grpSpLocks noChangeAspect="1"/>
          </p:cNvGrpSpPr>
          <p:nvPr userDrawn="1"/>
        </p:nvGrpSpPr>
        <p:grpSpPr>
          <a:xfrm>
            <a:off x="1489180" y="8303665"/>
            <a:ext cx="94655" cy="243064"/>
            <a:chOff x="1370013" y="5450210"/>
            <a:chExt cx="168275" cy="168275"/>
          </a:xfrm>
          <a:solidFill>
            <a:srgbClr val="0019B0"/>
          </a:solidFill>
        </p:grpSpPr>
        <p:sp>
          <p:nvSpPr>
            <p:cNvPr id="169" name="Freeform 103">
              <a:extLst>
                <a:ext uri="{FF2B5EF4-FFF2-40B4-BE49-F238E27FC236}">
                  <a16:creationId xmlns:a16="http://schemas.microsoft.com/office/drawing/2014/main" id="{4A07C7A9-5EDA-4C35-D1D4-C8E00766E0B1}"/>
                </a:ext>
              </a:extLst>
            </p:cNvPr>
            <p:cNvSpPr>
              <a:spLocks noEditPoints="1"/>
            </p:cNvSpPr>
            <p:nvPr/>
          </p:nvSpPr>
          <p:spPr bwMode="auto">
            <a:xfrm>
              <a:off x="1370013" y="5450210"/>
              <a:ext cx="168275" cy="168275"/>
            </a:xfrm>
            <a:custGeom>
              <a:avLst/>
              <a:gdLst>
                <a:gd name="T0" fmla="*/ 26 w 53"/>
                <a:gd name="T1" fmla="*/ 0 h 53"/>
                <a:gd name="T2" fmla="*/ 0 w 53"/>
                <a:gd name="T3" fmla="*/ 27 h 53"/>
                <a:gd name="T4" fmla="*/ 26 w 53"/>
                <a:gd name="T5" fmla="*/ 53 h 53"/>
                <a:gd name="T6" fmla="*/ 53 w 53"/>
                <a:gd name="T7" fmla="*/ 27 h 53"/>
                <a:gd name="T8" fmla="*/ 26 w 53"/>
                <a:gd name="T9" fmla="*/ 0 h 53"/>
                <a:gd name="T10" fmla="*/ 26 w 53"/>
                <a:gd name="T11" fmla="*/ 49 h 53"/>
                <a:gd name="T12" fmla="*/ 4 w 53"/>
                <a:gd name="T13" fmla="*/ 27 h 53"/>
                <a:gd name="T14" fmla="*/ 26 w 53"/>
                <a:gd name="T15" fmla="*/ 4 h 53"/>
                <a:gd name="T16" fmla="*/ 49 w 53"/>
                <a:gd name="T17" fmla="*/ 27 h 53"/>
                <a:gd name="T18" fmla="*/ 26 w 53"/>
                <a:gd name="T19" fmla="*/ 49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53">
                  <a:moveTo>
                    <a:pt x="26" y="0"/>
                  </a:moveTo>
                  <a:cubicBezTo>
                    <a:pt x="12" y="0"/>
                    <a:pt x="0" y="12"/>
                    <a:pt x="0" y="27"/>
                  </a:cubicBezTo>
                  <a:cubicBezTo>
                    <a:pt x="0" y="41"/>
                    <a:pt x="12" y="53"/>
                    <a:pt x="26" y="53"/>
                  </a:cubicBezTo>
                  <a:cubicBezTo>
                    <a:pt x="41" y="53"/>
                    <a:pt x="53" y="41"/>
                    <a:pt x="53" y="27"/>
                  </a:cubicBezTo>
                  <a:cubicBezTo>
                    <a:pt x="53" y="12"/>
                    <a:pt x="41" y="0"/>
                    <a:pt x="26" y="0"/>
                  </a:cubicBezTo>
                  <a:close/>
                  <a:moveTo>
                    <a:pt x="26" y="49"/>
                  </a:moveTo>
                  <a:cubicBezTo>
                    <a:pt x="14" y="49"/>
                    <a:pt x="4" y="39"/>
                    <a:pt x="4" y="27"/>
                  </a:cubicBezTo>
                  <a:cubicBezTo>
                    <a:pt x="4" y="14"/>
                    <a:pt x="14" y="4"/>
                    <a:pt x="26" y="4"/>
                  </a:cubicBezTo>
                  <a:cubicBezTo>
                    <a:pt x="39" y="4"/>
                    <a:pt x="49" y="14"/>
                    <a:pt x="49" y="27"/>
                  </a:cubicBezTo>
                  <a:cubicBezTo>
                    <a:pt x="49" y="39"/>
                    <a:pt x="39" y="49"/>
                    <a:pt x="26"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70" name="Freeform 104">
              <a:extLst>
                <a:ext uri="{FF2B5EF4-FFF2-40B4-BE49-F238E27FC236}">
                  <a16:creationId xmlns:a16="http://schemas.microsoft.com/office/drawing/2014/main" id="{4CBB36A0-F184-4FC9-CF39-598835678933}"/>
                </a:ext>
              </a:extLst>
            </p:cNvPr>
            <p:cNvSpPr>
              <a:spLocks/>
            </p:cNvSpPr>
            <p:nvPr/>
          </p:nvSpPr>
          <p:spPr bwMode="auto">
            <a:xfrm>
              <a:off x="1411288" y="5494660"/>
              <a:ext cx="82550" cy="82550"/>
            </a:xfrm>
            <a:custGeom>
              <a:avLst/>
              <a:gdLst>
                <a:gd name="T0" fmla="*/ 40 w 52"/>
                <a:gd name="T1" fmla="*/ 0 h 52"/>
                <a:gd name="T2" fmla="*/ 26 w 52"/>
                <a:gd name="T3" fmla="*/ 14 h 52"/>
                <a:gd name="T4" fmla="*/ 12 w 52"/>
                <a:gd name="T5" fmla="*/ 0 h 52"/>
                <a:gd name="T6" fmla="*/ 0 w 52"/>
                <a:gd name="T7" fmla="*/ 12 h 52"/>
                <a:gd name="T8" fmla="*/ 16 w 52"/>
                <a:gd name="T9" fmla="*/ 26 h 52"/>
                <a:gd name="T10" fmla="*/ 0 w 52"/>
                <a:gd name="T11" fmla="*/ 40 h 52"/>
                <a:gd name="T12" fmla="*/ 12 w 52"/>
                <a:gd name="T13" fmla="*/ 52 h 52"/>
                <a:gd name="T14" fmla="*/ 26 w 52"/>
                <a:gd name="T15" fmla="*/ 36 h 52"/>
                <a:gd name="T16" fmla="*/ 40 w 52"/>
                <a:gd name="T17" fmla="*/ 52 h 52"/>
                <a:gd name="T18" fmla="*/ 52 w 52"/>
                <a:gd name="T19" fmla="*/ 40 h 52"/>
                <a:gd name="T20" fmla="*/ 38 w 52"/>
                <a:gd name="T21" fmla="*/ 26 h 52"/>
                <a:gd name="T22" fmla="*/ 52 w 52"/>
                <a:gd name="T23" fmla="*/ 12 h 52"/>
                <a:gd name="T24" fmla="*/ 40 w 5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52">
                  <a:moveTo>
                    <a:pt x="40" y="0"/>
                  </a:moveTo>
                  <a:lnTo>
                    <a:pt x="26" y="14"/>
                  </a:lnTo>
                  <a:lnTo>
                    <a:pt x="12" y="0"/>
                  </a:lnTo>
                  <a:lnTo>
                    <a:pt x="0" y="12"/>
                  </a:lnTo>
                  <a:lnTo>
                    <a:pt x="16" y="26"/>
                  </a:lnTo>
                  <a:lnTo>
                    <a:pt x="0" y="40"/>
                  </a:lnTo>
                  <a:lnTo>
                    <a:pt x="12" y="52"/>
                  </a:lnTo>
                  <a:lnTo>
                    <a:pt x="26" y="36"/>
                  </a:lnTo>
                  <a:lnTo>
                    <a:pt x="40" y="52"/>
                  </a:lnTo>
                  <a:lnTo>
                    <a:pt x="52" y="40"/>
                  </a:lnTo>
                  <a:lnTo>
                    <a:pt x="38" y="26"/>
                  </a:lnTo>
                  <a:lnTo>
                    <a:pt x="52" y="12"/>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171" name="Freeform 114">
            <a:extLst>
              <a:ext uri="{FF2B5EF4-FFF2-40B4-BE49-F238E27FC236}">
                <a16:creationId xmlns:a16="http://schemas.microsoft.com/office/drawing/2014/main" id="{C5BEB583-FAF8-A849-E077-5ACF08A00DD9}"/>
              </a:ext>
            </a:extLst>
          </p:cNvPr>
          <p:cNvSpPr>
            <a:spLocks noChangeAspect="1" noEditPoints="1"/>
          </p:cNvSpPr>
          <p:nvPr userDrawn="1"/>
        </p:nvSpPr>
        <p:spPr bwMode="auto">
          <a:xfrm>
            <a:off x="2497048" y="6835275"/>
            <a:ext cx="107156" cy="275167"/>
          </a:xfrm>
          <a:custGeom>
            <a:avLst/>
            <a:gdLst>
              <a:gd name="T0" fmla="*/ 57 w 60"/>
              <a:gd name="T1" fmla="*/ 24 h 60"/>
              <a:gd name="T2" fmla="*/ 48 w 60"/>
              <a:gd name="T3" fmla="*/ 24 h 60"/>
              <a:gd name="T4" fmla="*/ 46 w 60"/>
              <a:gd name="T5" fmla="*/ 20 h 60"/>
              <a:gd name="T6" fmla="*/ 52 w 60"/>
              <a:gd name="T7" fmla="*/ 14 h 60"/>
              <a:gd name="T8" fmla="*/ 52 w 60"/>
              <a:gd name="T9" fmla="*/ 9 h 60"/>
              <a:gd name="T10" fmla="*/ 50 w 60"/>
              <a:gd name="T11" fmla="*/ 7 h 60"/>
              <a:gd name="T12" fmla="*/ 45 w 60"/>
              <a:gd name="T13" fmla="*/ 7 h 60"/>
              <a:gd name="T14" fmla="*/ 39 w 60"/>
              <a:gd name="T15" fmla="*/ 13 h 60"/>
              <a:gd name="T16" fmla="*/ 34 w 60"/>
              <a:gd name="T17" fmla="*/ 11 h 60"/>
              <a:gd name="T18" fmla="*/ 34 w 60"/>
              <a:gd name="T19" fmla="*/ 3 h 60"/>
              <a:gd name="T20" fmla="*/ 31 w 60"/>
              <a:gd name="T21" fmla="*/ 0 h 60"/>
              <a:gd name="T22" fmla="*/ 28 w 60"/>
              <a:gd name="T23" fmla="*/ 0 h 60"/>
              <a:gd name="T24" fmla="*/ 24 w 60"/>
              <a:gd name="T25" fmla="*/ 3 h 60"/>
              <a:gd name="T26" fmla="*/ 24 w 60"/>
              <a:gd name="T27" fmla="*/ 11 h 60"/>
              <a:gd name="T28" fmla="*/ 19 w 60"/>
              <a:gd name="T29" fmla="*/ 13 h 60"/>
              <a:gd name="T30" fmla="*/ 14 w 60"/>
              <a:gd name="T31" fmla="*/ 8 h 60"/>
              <a:gd name="T32" fmla="*/ 9 w 60"/>
              <a:gd name="T33" fmla="*/ 8 h 60"/>
              <a:gd name="T34" fmla="*/ 7 w 60"/>
              <a:gd name="T35" fmla="*/ 11 h 60"/>
              <a:gd name="T36" fmla="*/ 7 w 60"/>
              <a:gd name="T37" fmla="*/ 15 h 60"/>
              <a:gd name="T38" fmla="*/ 12 w 60"/>
              <a:gd name="T39" fmla="*/ 20 h 60"/>
              <a:gd name="T40" fmla="*/ 10 w 60"/>
              <a:gd name="T41" fmla="*/ 26 h 60"/>
              <a:gd name="T42" fmla="*/ 3 w 60"/>
              <a:gd name="T43" fmla="*/ 26 h 60"/>
              <a:gd name="T44" fmla="*/ 0 w 60"/>
              <a:gd name="T45" fmla="*/ 29 h 60"/>
              <a:gd name="T46" fmla="*/ 0 w 60"/>
              <a:gd name="T47" fmla="*/ 33 h 60"/>
              <a:gd name="T48" fmla="*/ 3 w 60"/>
              <a:gd name="T49" fmla="*/ 36 h 60"/>
              <a:gd name="T50" fmla="*/ 10 w 60"/>
              <a:gd name="T51" fmla="*/ 36 h 60"/>
              <a:gd name="T52" fmla="*/ 13 w 60"/>
              <a:gd name="T53" fmla="*/ 41 h 60"/>
              <a:gd name="T54" fmla="*/ 8 w 60"/>
              <a:gd name="T55" fmla="*/ 46 h 60"/>
              <a:gd name="T56" fmla="*/ 8 w 60"/>
              <a:gd name="T57" fmla="*/ 51 h 60"/>
              <a:gd name="T58" fmla="*/ 11 w 60"/>
              <a:gd name="T59" fmla="*/ 53 h 60"/>
              <a:gd name="T60" fmla="*/ 15 w 60"/>
              <a:gd name="T61" fmla="*/ 53 h 60"/>
              <a:gd name="T62" fmla="*/ 20 w 60"/>
              <a:gd name="T63" fmla="*/ 48 h 60"/>
              <a:gd name="T64" fmla="*/ 26 w 60"/>
              <a:gd name="T65" fmla="*/ 50 h 60"/>
              <a:gd name="T66" fmla="*/ 26 w 60"/>
              <a:gd name="T67" fmla="*/ 57 h 60"/>
              <a:gd name="T68" fmla="*/ 29 w 60"/>
              <a:gd name="T69" fmla="*/ 60 h 60"/>
              <a:gd name="T70" fmla="*/ 33 w 60"/>
              <a:gd name="T71" fmla="*/ 60 h 60"/>
              <a:gd name="T72" fmla="*/ 36 w 60"/>
              <a:gd name="T73" fmla="*/ 57 h 60"/>
              <a:gd name="T74" fmla="*/ 36 w 60"/>
              <a:gd name="T75" fmla="*/ 49 h 60"/>
              <a:gd name="T76" fmla="*/ 41 w 60"/>
              <a:gd name="T77" fmla="*/ 46 h 60"/>
              <a:gd name="T78" fmla="*/ 46 w 60"/>
              <a:gd name="T79" fmla="*/ 52 h 60"/>
              <a:gd name="T80" fmla="*/ 51 w 60"/>
              <a:gd name="T81" fmla="*/ 52 h 60"/>
              <a:gd name="T82" fmla="*/ 53 w 60"/>
              <a:gd name="T83" fmla="*/ 49 h 60"/>
              <a:gd name="T84" fmla="*/ 53 w 60"/>
              <a:gd name="T85" fmla="*/ 45 h 60"/>
              <a:gd name="T86" fmla="*/ 47 w 60"/>
              <a:gd name="T87" fmla="*/ 39 h 60"/>
              <a:gd name="T88" fmla="*/ 49 w 60"/>
              <a:gd name="T89" fmla="*/ 34 h 60"/>
              <a:gd name="T90" fmla="*/ 57 w 60"/>
              <a:gd name="T91" fmla="*/ 34 h 60"/>
              <a:gd name="T92" fmla="*/ 60 w 60"/>
              <a:gd name="T93" fmla="*/ 31 h 60"/>
              <a:gd name="T94" fmla="*/ 60 w 60"/>
              <a:gd name="T95" fmla="*/ 28 h 60"/>
              <a:gd name="T96" fmla="*/ 57 w 60"/>
              <a:gd name="T97" fmla="*/ 24 h 60"/>
              <a:gd name="T98" fmla="*/ 29 w 60"/>
              <a:gd name="T99" fmla="*/ 38 h 60"/>
              <a:gd name="T100" fmla="*/ 21 w 60"/>
              <a:gd name="T101" fmla="*/ 30 h 60"/>
              <a:gd name="T102" fmla="*/ 29 w 60"/>
              <a:gd name="T103" fmla="*/ 22 h 60"/>
              <a:gd name="T104" fmla="*/ 38 w 60"/>
              <a:gd name="T105" fmla="*/ 30 h 60"/>
              <a:gd name="T106" fmla="*/ 29 w 60"/>
              <a:gd name="T107" fmla="*/ 3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 h="60">
                <a:moveTo>
                  <a:pt x="57" y="24"/>
                </a:moveTo>
                <a:cubicBezTo>
                  <a:pt x="48" y="24"/>
                  <a:pt x="48" y="24"/>
                  <a:pt x="48" y="24"/>
                </a:cubicBezTo>
                <a:cubicBezTo>
                  <a:pt x="48" y="23"/>
                  <a:pt x="47" y="21"/>
                  <a:pt x="46" y="20"/>
                </a:cubicBezTo>
                <a:cubicBezTo>
                  <a:pt x="52" y="14"/>
                  <a:pt x="52" y="14"/>
                  <a:pt x="52" y="14"/>
                </a:cubicBezTo>
                <a:cubicBezTo>
                  <a:pt x="53" y="13"/>
                  <a:pt x="53" y="11"/>
                  <a:pt x="52" y="9"/>
                </a:cubicBezTo>
                <a:cubicBezTo>
                  <a:pt x="50" y="7"/>
                  <a:pt x="50" y="7"/>
                  <a:pt x="50" y="7"/>
                </a:cubicBezTo>
                <a:cubicBezTo>
                  <a:pt x="48" y="6"/>
                  <a:pt x="46" y="6"/>
                  <a:pt x="45" y="7"/>
                </a:cubicBezTo>
                <a:cubicBezTo>
                  <a:pt x="39" y="13"/>
                  <a:pt x="39" y="13"/>
                  <a:pt x="39" y="13"/>
                </a:cubicBezTo>
                <a:cubicBezTo>
                  <a:pt x="38" y="12"/>
                  <a:pt x="36" y="11"/>
                  <a:pt x="34" y="11"/>
                </a:cubicBezTo>
                <a:cubicBezTo>
                  <a:pt x="34" y="3"/>
                  <a:pt x="34" y="3"/>
                  <a:pt x="34" y="3"/>
                </a:cubicBezTo>
                <a:cubicBezTo>
                  <a:pt x="34" y="2"/>
                  <a:pt x="33" y="0"/>
                  <a:pt x="31" y="0"/>
                </a:cubicBezTo>
                <a:cubicBezTo>
                  <a:pt x="28" y="0"/>
                  <a:pt x="28" y="0"/>
                  <a:pt x="28" y="0"/>
                </a:cubicBezTo>
                <a:cubicBezTo>
                  <a:pt x="26" y="0"/>
                  <a:pt x="24" y="2"/>
                  <a:pt x="24" y="3"/>
                </a:cubicBezTo>
                <a:cubicBezTo>
                  <a:pt x="24" y="11"/>
                  <a:pt x="24" y="11"/>
                  <a:pt x="24" y="11"/>
                </a:cubicBezTo>
                <a:cubicBezTo>
                  <a:pt x="22" y="11"/>
                  <a:pt x="21" y="12"/>
                  <a:pt x="19" y="13"/>
                </a:cubicBezTo>
                <a:cubicBezTo>
                  <a:pt x="14" y="8"/>
                  <a:pt x="14" y="8"/>
                  <a:pt x="14" y="8"/>
                </a:cubicBezTo>
                <a:cubicBezTo>
                  <a:pt x="13" y="7"/>
                  <a:pt x="11" y="7"/>
                  <a:pt x="9" y="8"/>
                </a:cubicBezTo>
                <a:cubicBezTo>
                  <a:pt x="7" y="11"/>
                  <a:pt x="7" y="11"/>
                  <a:pt x="7" y="11"/>
                </a:cubicBezTo>
                <a:cubicBezTo>
                  <a:pt x="6" y="12"/>
                  <a:pt x="6" y="14"/>
                  <a:pt x="7" y="15"/>
                </a:cubicBezTo>
                <a:cubicBezTo>
                  <a:pt x="12" y="20"/>
                  <a:pt x="12" y="20"/>
                  <a:pt x="12" y="20"/>
                </a:cubicBezTo>
                <a:cubicBezTo>
                  <a:pt x="11" y="22"/>
                  <a:pt x="10" y="24"/>
                  <a:pt x="10" y="26"/>
                </a:cubicBezTo>
                <a:cubicBezTo>
                  <a:pt x="3" y="26"/>
                  <a:pt x="3" y="26"/>
                  <a:pt x="3" y="26"/>
                </a:cubicBezTo>
                <a:cubicBezTo>
                  <a:pt x="2" y="26"/>
                  <a:pt x="0" y="27"/>
                  <a:pt x="0" y="29"/>
                </a:cubicBezTo>
                <a:cubicBezTo>
                  <a:pt x="0" y="33"/>
                  <a:pt x="0" y="33"/>
                  <a:pt x="0" y="33"/>
                </a:cubicBezTo>
                <a:cubicBezTo>
                  <a:pt x="0" y="34"/>
                  <a:pt x="2" y="36"/>
                  <a:pt x="3" y="36"/>
                </a:cubicBezTo>
                <a:cubicBezTo>
                  <a:pt x="10" y="36"/>
                  <a:pt x="10" y="36"/>
                  <a:pt x="10" y="36"/>
                </a:cubicBezTo>
                <a:cubicBezTo>
                  <a:pt x="11" y="38"/>
                  <a:pt x="12" y="40"/>
                  <a:pt x="13" y="41"/>
                </a:cubicBezTo>
                <a:cubicBezTo>
                  <a:pt x="8" y="46"/>
                  <a:pt x="8" y="46"/>
                  <a:pt x="8" y="46"/>
                </a:cubicBezTo>
                <a:cubicBezTo>
                  <a:pt x="7" y="47"/>
                  <a:pt x="7" y="49"/>
                  <a:pt x="8" y="51"/>
                </a:cubicBezTo>
                <a:cubicBezTo>
                  <a:pt x="11" y="53"/>
                  <a:pt x="11" y="53"/>
                  <a:pt x="11" y="53"/>
                </a:cubicBezTo>
                <a:cubicBezTo>
                  <a:pt x="12" y="54"/>
                  <a:pt x="14" y="54"/>
                  <a:pt x="15" y="53"/>
                </a:cubicBezTo>
                <a:cubicBezTo>
                  <a:pt x="20" y="48"/>
                  <a:pt x="20" y="48"/>
                  <a:pt x="20" y="48"/>
                </a:cubicBezTo>
                <a:cubicBezTo>
                  <a:pt x="22" y="49"/>
                  <a:pt x="24" y="49"/>
                  <a:pt x="26" y="50"/>
                </a:cubicBezTo>
                <a:cubicBezTo>
                  <a:pt x="26" y="57"/>
                  <a:pt x="26" y="57"/>
                  <a:pt x="26" y="57"/>
                </a:cubicBezTo>
                <a:cubicBezTo>
                  <a:pt x="26" y="59"/>
                  <a:pt x="27" y="60"/>
                  <a:pt x="29" y="60"/>
                </a:cubicBezTo>
                <a:cubicBezTo>
                  <a:pt x="33" y="60"/>
                  <a:pt x="33" y="60"/>
                  <a:pt x="33" y="60"/>
                </a:cubicBezTo>
                <a:cubicBezTo>
                  <a:pt x="34" y="60"/>
                  <a:pt x="36" y="59"/>
                  <a:pt x="36" y="57"/>
                </a:cubicBezTo>
                <a:cubicBezTo>
                  <a:pt x="36" y="49"/>
                  <a:pt x="36" y="49"/>
                  <a:pt x="36" y="49"/>
                </a:cubicBezTo>
                <a:cubicBezTo>
                  <a:pt x="38" y="48"/>
                  <a:pt x="39" y="47"/>
                  <a:pt x="41" y="46"/>
                </a:cubicBezTo>
                <a:cubicBezTo>
                  <a:pt x="46" y="52"/>
                  <a:pt x="46" y="52"/>
                  <a:pt x="46" y="52"/>
                </a:cubicBezTo>
                <a:cubicBezTo>
                  <a:pt x="47" y="53"/>
                  <a:pt x="49" y="53"/>
                  <a:pt x="51" y="52"/>
                </a:cubicBezTo>
                <a:cubicBezTo>
                  <a:pt x="53" y="49"/>
                  <a:pt x="53" y="49"/>
                  <a:pt x="53" y="49"/>
                </a:cubicBezTo>
                <a:cubicBezTo>
                  <a:pt x="54" y="48"/>
                  <a:pt x="54" y="46"/>
                  <a:pt x="53" y="45"/>
                </a:cubicBezTo>
                <a:cubicBezTo>
                  <a:pt x="47" y="39"/>
                  <a:pt x="47" y="39"/>
                  <a:pt x="47" y="39"/>
                </a:cubicBezTo>
                <a:cubicBezTo>
                  <a:pt x="48" y="37"/>
                  <a:pt x="48" y="36"/>
                  <a:pt x="49" y="34"/>
                </a:cubicBezTo>
                <a:cubicBezTo>
                  <a:pt x="57" y="34"/>
                  <a:pt x="57" y="34"/>
                  <a:pt x="57" y="34"/>
                </a:cubicBezTo>
                <a:cubicBezTo>
                  <a:pt x="59" y="34"/>
                  <a:pt x="60" y="33"/>
                  <a:pt x="60" y="31"/>
                </a:cubicBezTo>
                <a:cubicBezTo>
                  <a:pt x="60" y="28"/>
                  <a:pt x="60" y="28"/>
                  <a:pt x="60" y="28"/>
                </a:cubicBezTo>
                <a:cubicBezTo>
                  <a:pt x="60" y="26"/>
                  <a:pt x="59" y="24"/>
                  <a:pt x="57" y="24"/>
                </a:cubicBezTo>
                <a:close/>
                <a:moveTo>
                  <a:pt x="29" y="38"/>
                </a:moveTo>
                <a:cubicBezTo>
                  <a:pt x="25" y="38"/>
                  <a:pt x="21" y="35"/>
                  <a:pt x="21" y="30"/>
                </a:cubicBezTo>
                <a:cubicBezTo>
                  <a:pt x="21" y="25"/>
                  <a:pt x="25" y="22"/>
                  <a:pt x="29" y="22"/>
                </a:cubicBezTo>
                <a:cubicBezTo>
                  <a:pt x="34" y="22"/>
                  <a:pt x="38" y="25"/>
                  <a:pt x="38" y="30"/>
                </a:cubicBezTo>
                <a:cubicBezTo>
                  <a:pt x="38" y="35"/>
                  <a:pt x="34" y="38"/>
                  <a:pt x="29" y="3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172" name="Group 11358">
            <a:extLst>
              <a:ext uri="{FF2B5EF4-FFF2-40B4-BE49-F238E27FC236}">
                <a16:creationId xmlns:a16="http://schemas.microsoft.com/office/drawing/2014/main" id="{EB17BC3E-67F2-7173-1D8D-91AAE358CCFD}"/>
              </a:ext>
            </a:extLst>
          </p:cNvPr>
          <p:cNvGrpSpPr>
            <a:grpSpLocks noChangeAspect="1"/>
          </p:cNvGrpSpPr>
          <p:nvPr userDrawn="1"/>
        </p:nvGrpSpPr>
        <p:grpSpPr>
          <a:xfrm>
            <a:off x="2744691" y="6826104"/>
            <a:ext cx="114300" cy="293511"/>
            <a:chOff x="3390900" y="5517232"/>
            <a:chExt cx="203200" cy="203200"/>
          </a:xfrm>
          <a:solidFill>
            <a:srgbClr val="0019B0"/>
          </a:solidFill>
        </p:grpSpPr>
        <p:sp>
          <p:nvSpPr>
            <p:cNvPr id="173" name="Freeform 115">
              <a:extLst>
                <a:ext uri="{FF2B5EF4-FFF2-40B4-BE49-F238E27FC236}">
                  <a16:creationId xmlns:a16="http://schemas.microsoft.com/office/drawing/2014/main" id="{6A7374E6-0592-7BA8-1A0E-25C6E32428A2}"/>
                </a:ext>
              </a:extLst>
            </p:cNvPr>
            <p:cNvSpPr>
              <a:spLocks noEditPoints="1"/>
            </p:cNvSpPr>
            <p:nvPr/>
          </p:nvSpPr>
          <p:spPr bwMode="auto">
            <a:xfrm>
              <a:off x="3390900" y="5580732"/>
              <a:ext cx="139700" cy="139700"/>
            </a:xfrm>
            <a:custGeom>
              <a:avLst/>
              <a:gdLst>
                <a:gd name="T0" fmla="*/ 42 w 44"/>
                <a:gd name="T1" fmla="*/ 18 h 44"/>
                <a:gd name="T2" fmla="*/ 36 w 44"/>
                <a:gd name="T3" fmla="*/ 18 h 44"/>
                <a:gd name="T4" fmla="*/ 34 w 44"/>
                <a:gd name="T5" fmla="*/ 14 h 44"/>
                <a:gd name="T6" fmla="*/ 38 w 44"/>
                <a:gd name="T7" fmla="*/ 10 h 44"/>
                <a:gd name="T8" fmla="*/ 38 w 44"/>
                <a:gd name="T9" fmla="*/ 7 h 44"/>
                <a:gd name="T10" fmla="*/ 36 w 44"/>
                <a:gd name="T11" fmla="*/ 5 h 44"/>
                <a:gd name="T12" fmla="*/ 33 w 44"/>
                <a:gd name="T13" fmla="*/ 5 h 44"/>
                <a:gd name="T14" fmla="*/ 29 w 44"/>
                <a:gd name="T15" fmla="*/ 9 h 44"/>
                <a:gd name="T16" fmla="*/ 25 w 44"/>
                <a:gd name="T17" fmla="*/ 8 h 44"/>
                <a:gd name="T18" fmla="*/ 25 w 44"/>
                <a:gd name="T19" fmla="*/ 2 h 44"/>
                <a:gd name="T20" fmla="*/ 23 w 44"/>
                <a:gd name="T21" fmla="*/ 0 h 44"/>
                <a:gd name="T22" fmla="*/ 20 w 44"/>
                <a:gd name="T23" fmla="*/ 0 h 44"/>
                <a:gd name="T24" fmla="*/ 18 w 44"/>
                <a:gd name="T25" fmla="*/ 2 h 44"/>
                <a:gd name="T26" fmla="*/ 18 w 44"/>
                <a:gd name="T27" fmla="*/ 8 h 44"/>
                <a:gd name="T28" fmla="*/ 14 w 44"/>
                <a:gd name="T29" fmla="*/ 9 h 44"/>
                <a:gd name="T30" fmla="*/ 10 w 44"/>
                <a:gd name="T31" fmla="*/ 6 h 44"/>
                <a:gd name="T32" fmla="*/ 7 w 44"/>
                <a:gd name="T33" fmla="*/ 6 h 44"/>
                <a:gd name="T34" fmla="*/ 5 w 44"/>
                <a:gd name="T35" fmla="*/ 8 h 44"/>
                <a:gd name="T36" fmla="*/ 5 w 44"/>
                <a:gd name="T37" fmla="*/ 11 h 44"/>
                <a:gd name="T38" fmla="*/ 9 w 44"/>
                <a:gd name="T39" fmla="*/ 15 h 44"/>
                <a:gd name="T40" fmla="*/ 7 w 44"/>
                <a:gd name="T41" fmla="*/ 19 h 44"/>
                <a:gd name="T42" fmla="*/ 3 w 44"/>
                <a:gd name="T43" fmla="*/ 19 h 44"/>
                <a:gd name="T44" fmla="*/ 0 w 44"/>
                <a:gd name="T45" fmla="*/ 21 h 44"/>
                <a:gd name="T46" fmla="*/ 0 w 44"/>
                <a:gd name="T47" fmla="*/ 24 h 44"/>
                <a:gd name="T48" fmla="*/ 3 w 44"/>
                <a:gd name="T49" fmla="*/ 26 h 44"/>
                <a:gd name="T50" fmla="*/ 7 w 44"/>
                <a:gd name="T51" fmla="*/ 26 h 44"/>
                <a:gd name="T52" fmla="*/ 9 w 44"/>
                <a:gd name="T53" fmla="*/ 30 h 44"/>
                <a:gd name="T54" fmla="*/ 6 w 44"/>
                <a:gd name="T55" fmla="*/ 34 h 44"/>
                <a:gd name="T56" fmla="*/ 6 w 44"/>
                <a:gd name="T57" fmla="*/ 37 h 44"/>
                <a:gd name="T58" fmla="*/ 8 w 44"/>
                <a:gd name="T59" fmla="*/ 39 h 44"/>
                <a:gd name="T60" fmla="*/ 11 w 44"/>
                <a:gd name="T61" fmla="*/ 39 h 44"/>
                <a:gd name="T62" fmla="*/ 15 w 44"/>
                <a:gd name="T63" fmla="*/ 35 h 44"/>
                <a:gd name="T64" fmla="*/ 19 w 44"/>
                <a:gd name="T65" fmla="*/ 36 h 44"/>
                <a:gd name="T66" fmla="*/ 19 w 44"/>
                <a:gd name="T67" fmla="*/ 42 h 44"/>
                <a:gd name="T68" fmla="*/ 21 w 44"/>
                <a:gd name="T69" fmla="*/ 44 h 44"/>
                <a:gd name="T70" fmla="*/ 24 w 44"/>
                <a:gd name="T71" fmla="*/ 44 h 44"/>
                <a:gd name="T72" fmla="*/ 26 w 44"/>
                <a:gd name="T73" fmla="*/ 42 h 44"/>
                <a:gd name="T74" fmla="*/ 26 w 44"/>
                <a:gd name="T75" fmla="*/ 36 h 44"/>
                <a:gd name="T76" fmla="*/ 30 w 44"/>
                <a:gd name="T77" fmla="*/ 34 h 44"/>
                <a:gd name="T78" fmla="*/ 34 w 44"/>
                <a:gd name="T79" fmla="*/ 38 h 44"/>
                <a:gd name="T80" fmla="*/ 37 w 44"/>
                <a:gd name="T81" fmla="*/ 38 h 44"/>
                <a:gd name="T82" fmla="*/ 39 w 44"/>
                <a:gd name="T83" fmla="*/ 36 h 44"/>
                <a:gd name="T84" fmla="*/ 39 w 44"/>
                <a:gd name="T85" fmla="*/ 33 h 44"/>
                <a:gd name="T86" fmla="*/ 35 w 44"/>
                <a:gd name="T87" fmla="*/ 28 h 44"/>
                <a:gd name="T88" fmla="*/ 36 w 44"/>
                <a:gd name="T89" fmla="*/ 25 h 44"/>
                <a:gd name="T90" fmla="*/ 42 w 44"/>
                <a:gd name="T91" fmla="*/ 25 h 44"/>
                <a:gd name="T92" fmla="*/ 44 w 44"/>
                <a:gd name="T93" fmla="*/ 23 h 44"/>
                <a:gd name="T94" fmla="*/ 44 w 44"/>
                <a:gd name="T95" fmla="*/ 20 h 44"/>
                <a:gd name="T96" fmla="*/ 42 w 44"/>
                <a:gd name="T97" fmla="*/ 18 h 44"/>
                <a:gd name="T98" fmla="*/ 21 w 44"/>
                <a:gd name="T99" fmla="*/ 28 h 44"/>
                <a:gd name="T100" fmla="*/ 15 w 44"/>
                <a:gd name="T101" fmla="*/ 22 h 44"/>
                <a:gd name="T102" fmla="*/ 21 w 44"/>
                <a:gd name="T103" fmla="*/ 16 h 44"/>
                <a:gd name="T104" fmla="*/ 28 w 44"/>
                <a:gd name="T105" fmla="*/ 22 h 44"/>
                <a:gd name="T106" fmla="*/ 21 w 44"/>
                <a:gd name="T107"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4" h="44">
                  <a:moveTo>
                    <a:pt x="42" y="18"/>
                  </a:moveTo>
                  <a:cubicBezTo>
                    <a:pt x="36" y="18"/>
                    <a:pt x="36" y="18"/>
                    <a:pt x="36" y="18"/>
                  </a:cubicBezTo>
                  <a:cubicBezTo>
                    <a:pt x="35" y="17"/>
                    <a:pt x="35" y="15"/>
                    <a:pt x="34" y="14"/>
                  </a:cubicBezTo>
                  <a:cubicBezTo>
                    <a:pt x="38" y="10"/>
                    <a:pt x="38" y="10"/>
                    <a:pt x="38" y="10"/>
                  </a:cubicBezTo>
                  <a:cubicBezTo>
                    <a:pt x="39" y="9"/>
                    <a:pt x="39" y="8"/>
                    <a:pt x="38" y="7"/>
                  </a:cubicBezTo>
                  <a:cubicBezTo>
                    <a:pt x="36" y="5"/>
                    <a:pt x="36" y="5"/>
                    <a:pt x="36" y="5"/>
                  </a:cubicBezTo>
                  <a:cubicBezTo>
                    <a:pt x="35" y="4"/>
                    <a:pt x="34" y="4"/>
                    <a:pt x="33" y="5"/>
                  </a:cubicBezTo>
                  <a:cubicBezTo>
                    <a:pt x="29" y="9"/>
                    <a:pt x="29" y="9"/>
                    <a:pt x="29" y="9"/>
                  </a:cubicBezTo>
                  <a:cubicBezTo>
                    <a:pt x="28" y="9"/>
                    <a:pt x="26" y="8"/>
                    <a:pt x="25" y="8"/>
                  </a:cubicBezTo>
                  <a:cubicBezTo>
                    <a:pt x="25" y="2"/>
                    <a:pt x="25" y="2"/>
                    <a:pt x="25" y="2"/>
                  </a:cubicBezTo>
                  <a:cubicBezTo>
                    <a:pt x="25" y="1"/>
                    <a:pt x="24" y="0"/>
                    <a:pt x="23" y="0"/>
                  </a:cubicBezTo>
                  <a:cubicBezTo>
                    <a:pt x="20" y="0"/>
                    <a:pt x="20" y="0"/>
                    <a:pt x="20" y="0"/>
                  </a:cubicBezTo>
                  <a:cubicBezTo>
                    <a:pt x="19" y="0"/>
                    <a:pt x="18" y="1"/>
                    <a:pt x="18" y="2"/>
                  </a:cubicBezTo>
                  <a:cubicBezTo>
                    <a:pt x="18" y="8"/>
                    <a:pt x="18" y="8"/>
                    <a:pt x="18" y="8"/>
                  </a:cubicBezTo>
                  <a:cubicBezTo>
                    <a:pt x="16" y="8"/>
                    <a:pt x="15" y="9"/>
                    <a:pt x="14" y="9"/>
                  </a:cubicBezTo>
                  <a:cubicBezTo>
                    <a:pt x="10" y="6"/>
                    <a:pt x="10" y="6"/>
                    <a:pt x="10" y="6"/>
                  </a:cubicBezTo>
                  <a:cubicBezTo>
                    <a:pt x="9" y="5"/>
                    <a:pt x="8" y="5"/>
                    <a:pt x="7" y="6"/>
                  </a:cubicBezTo>
                  <a:cubicBezTo>
                    <a:pt x="5" y="8"/>
                    <a:pt x="5" y="8"/>
                    <a:pt x="5" y="8"/>
                  </a:cubicBezTo>
                  <a:cubicBezTo>
                    <a:pt x="4" y="9"/>
                    <a:pt x="4" y="10"/>
                    <a:pt x="5" y="11"/>
                  </a:cubicBezTo>
                  <a:cubicBezTo>
                    <a:pt x="9" y="15"/>
                    <a:pt x="9" y="15"/>
                    <a:pt x="9" y="15"/>
                  </a:cubicBezTo>
                  <a:cubicBezTo>
                    <a:pt x="8" y="16"/>
                    <a:pt x="7" y="17"/>
                    <a:pt x="7" y="19"/>
                  </a:cubicBezTo>
                  <a:cubicBezTo>
                    <a:pt x="3" y="19"/>
                    <a:pt x="3" y="19"/>
                    <a:pt x="3" y="19"/>
                  </a:cubicBezTo>
                  <a:cubicBezTo>
                    <a:pt x="1" y="19"/>
                    <a:pt x="0" y="20"/>
                    <a:pt x="0" y="21"/>
                  </a:cubicBezTo>
                  <a:cubicBezTo>
                    <a:pt x="0" y="24"/>
                    <a:pt x="0" y="24"/>
                    <a:pt x="0" y="24"/>
                  </a:cubicBezTo>
                  <a:cubicBezTo>
                    <a:pt x="0" y="25"/>
                    <a:pt x="1" y="26"/>
                    <a:pt x="3" y="26"/>
                  </a:cubicBezTo>
                  <a:cubicBezTo>
                    <a:pt x="7" y="26"/>
                    <a:pt x="7" y="26"/>
                    <a:pt x="7" y="26"/>
                  </a:cubicBezTo>
                  <a:cubicBezTo>
                    <a:pt x="8" y="28"/>
                    <a:pt x="9" y="29"/>
                    <a:pt x="9" y="30"/>
                  </a:cubicBezTo>
                  <a:cubicBezTo>
                    <a:pt x="6" y="34"/>
                    <a:pt x="6" y="34"/>
                    <a:pt x="6" y="34"/>
                  </a:cubicBezTo>
                  <a:cubicBezTo>
                    <a:pt x="5" y="35"/>
                    <a:pt x="5" y="36"/>
                    <a:pt x="6" y="37"/>
                  </a:cubicBezTo>
                  <a:cubicBezTo>
                    <a:pt x="8" y="39"/>
                    <a:pt x="8" y="39"/>
                    <a:pt x="8" y="39"/>
                  </a:cubicBezTo>
                  <a:cubicBezTo>
                    <a:pt x="9" y="40"/>
                    <a:pt x="10" y="40"/>
                    <a:pt x="11" y="39"/>
                  </a:cubicBezTo>
                  <a:cubicBezTo>
                    <a:pt x="15" y="35"/>
                    <a:pt x="15" y="35"/>
                    <a:pt x="15" y="35"/>
                  </a:cubicBezTo>
                  <a:cubicBezTo>
                    <a:pt x="16" y="36"/>
                    <a:pt x="18" y="36"/>
                    <a:pt x="19" y="36"/>
                  </a:cubicBezTo>
                  <a:cubicBezTo>
                    <a:pt x="19" y="42"/>
                    <a:pt x="19" y="42"/>
                    <a:pt x="19" y="42"/>
                  </a:cubicBezTo>
                  <a:cubicBezTo>
                    <a:pt x="19" y="43"/>
                    <a:pt x="20" y="44"/>
                    <a:pt x="21" y="44"/>
                  </a:cubicBezTo>
                  <a:cubicBezTo>
                    <a:pt x="24" y="44"/>
                    <a:pt x="24" y="44"/>
                    <a:pt x="24" y="44"/>
                  </a:cubicBezTo>
                  <a:cubicBezTo>
                    <a:pt x="25" y="44"/>
                    <a:pt x="26" y="43"/>
                    <a:pt x="26" y="42"/>
                  </a:cubicBezTo>
                  <a:cubicBezTo>
                    <a:pt x="26" y="36"/>
                    <a:pt x="26" y="36"/>
                    <a:pt x="26" y="36"/>
                  </a:cubicBezTo>
                  <a:cubicBezTo>
                    <a:pt x="28" y="35"/>
                    <a:pt x="29" y="35"/>
                    <a:pt x="30" y="34"/>
                  </a:cubicBezTo>
                  <a:cubicBezTo>
                    <a:pt x="34" y="38"/>
                    <a:pt x="34" y="38"/>
                    <a:pt x="34" y="38"/>
                  </a:cubicBezTo>
                  <a:cubicBezTo>
                    <a:pt x="35" y="39"/>
                    <a:pt x="36" y="39"/>
                    <a:pt x="37" y="38"/>
                  </a:cubicBezTo>
                  <a:cubicBezTo>
                    <a:pt x="39" y="36"/>
                    <a:pt x="39" y="36"/>
                    <a:pt x="39" y="36"/>
                  </a:cubicBezTo>
                  <a:cubicBezTo>
                    <a:pt x="40" y="35"/>
                    <a:pt x="40" y="34"/>
                    <a:pt x="39" y="33"/>
                  </a:cubicBezTo>
                  <a:cubicBezTo>
                    <a:pt x="35" y="28"/>
                    <a:pt x="35" y="28"/>
                    <a:pt x="35" y="28"/>
                  </a:cubicBezTo>
                  <a:cubicBezTo>
                    <a:pt x="35" y="27"/>
                    <a:pt x="36" y="26"/>
                    <a:pt x="36" y="25"/>
                  </a:cubicBezTo>
                  <a:cubicBezTo>
                    <a:pt x="42" y="25"/>
                    <a:pt x="42" y="25"/>
                    <a:pt x="42" y="25"/>
                  </a:cubicBezTo>
                  <a:cubicBezTo>
                    <a:pt x="43" y="25"/>
                    <a:pt x="44" y="24"/>
                    <a:pt x="44" y="23"/>
                  </a:cubicBezTo>
                  <a:cubicBezTo>
                    <a:pt x="44" y="20"/>
                    <a:pt x="44" y="20"/>
                    <a:pt x="44" y="20"/>
                  </a:cubicBezTo>
                  <a:cubicBezTo>
                    <a:pt x="44" y="19"/>
                    <a:pt x="43" y="18"/>
                    <a:pt x="42" y="18"/>
                  </a:cubicBezTo>
                  <a:close/>
                  <a:moveTo>
                    <a:pt x="21" y="28"/>
                  </a:moveTo>
                  <a:cubicBezTo>
                    <a:pt x="18" y="28"/>
                    <a:pt x="15" y="25"/>
                    <a:pt x="15" y="22"/>
                  </a:cubicBezTo>
                  <a:cubicBezTo>
                    <a:pt x="15" y="19"/>
                    <a:pt x="18" y="16"/>
                    <a:pt x="21" y="16"/>
                  </a:cubicBezTo>
                  <a:cubicBezTo>
                    <a:pt x="25" y="16"/>
                    <a:pt x="28" y="19"/>
                    <a:pt x="28" y="22"/>
                  </a:cubicBezTo>
                  <a:cubicBezTo>
                    <a:pt x="28" y="25"/>
                    <a:pt x="25" y="28"/>
                    <a:pt x="2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74" name="Freeform 116">
              <a:extLst>
                <a:ext uri="{FF2B5EF4-FFF2-40B4-BE49-F238E27FC236}">
                  <a16:creationId xmlns:a16="http://schemas.microsoft.com/office/drawing/2014/main" id="{ED951E72-44FF-EEA9-DA67-D60C4C761BF1}"/>
                </a:ext>
              </a:extLst>
            </p:cNvPr>
            <p:cNvSpPr>
              <a:spLocks noEditPoints="1"/>
            </p:cNvSpPr>
            <p:nvPr/>
          </p:nvSpPr>
          <p:spPr bwMode="auto">
            <a:xfrm>
              <a:off x="3505200" y="5517232"/>
              <a:ext cx="88900" cy="88900"/>
            </a:xfrm>
            <a:custGeom>
              <a:avLst/>
              <a:gdLst>
                <a:gd name="T0" fmla="*/ 27 w 28"/>
                <a:gd name="T1" fmla="*/ 11 h 28"/>
                <a:gd name="T2" fmla="*/ 23 w 28"/>
                <a:gd name="T3" fmla="*/ 11 h 28"/>
                <a:gd name="T4" fmla="*/ 22 w 28"/>
                <a:gd name="T5" fmla="*/ 9 h 28"/>
                <a:gd name="T6" fmla="*/ 24 w 28"/>
                <a:gd name="T7" fmla="*/ 7 h 28"/>
                <a:gd name="T8" fmla="*/ 24 w 28"/>
                <a:gd name="T9" fmla="*/ 4 h 28"/>
                <a:gd name="T10" fmla="*/ 23 w 28"/>
                <a:gd name="T11" fmla="*/ 3 h 28"/>
                <a:gd name="T12" fmla="*/ 21 w 28"/>
                <a:gd name="T13" fmla="*/ 3 h 28"/>
                <a:gd name="T14" fmla="*/ 18 w 28"/>
                <a:gd name="T15" fmla="*/ 6 h 28"/>
                <a:gd name="T16" fmla="*/ 16 w 28"/>
                <a:gd name="T17" fmla="*/ 5 h 28"/>
                <a:gd name="T18" fmla="*/ 16 w 28"/>
                <a:gd name="T19" fmla="*/ 2 h 28"/>
                <a:gd name="T20" fmla="*/ 14 w 28"/>
                <a:gd name="T21" fmla="*/ 0 h 28"/>
                <a:gd name="T22" fmla="*/ 13 w 28"/>
                <a:gd name="T23" fmla="*/ 0 h 28"/>
                <a:gd name="T24" fmla="*/ 11 w 28"/>
                <a:gd name="T25" fmla="*/ 2 h 28"/>
                <a:gd name="T26" fmla="*/ 11 w 28"/>
                <a:gd name="T27" fmla="*/ 5 h 28"/>
                <a:gd name="T28" fmla="*/ 9 w 28"/>
                <a:gd name="T29" fmla="*/ 6 h 28"/>
                <a:gd name="T30" fmla="*/ 7 w 28"/>
                <a:gd name="T31" fmla="*/ 4 h 28"/>
                <a:gd name="T32" fmla="*/ 4 w 28"/>
                <a:gd name="T33" fmla="*/ 4 h 28"/>
                <a:gd name="T34" fmla="*/ 3 w 28"/>
                <a:gd name="T35" fmla="*/ 5 h 28"/>
                <a:gd name="T36" fmla="*/ 3 w 28"/>
                <a:gd name="T37" fmla="*/ 7 h 28"/>
                <a:gd name="T38" fmla="*/ 6 w 28"/>
                <a:gd name="T39" fmla="*/ 9 h 28"/>
                <a:gd name="T40" fmla="*/ 5 w 28"/>
                <a:gd name="T41" fmla="*/ 12 h 28"/>
                <a:gd name="T42" fmla="*/ 2 w 28"/>
                <a:gd name="T43" fmla="*/ 12 h 28"/>
                <a:gd name="T44" fmla="*/ 0 w 28"/>
                <a:gd name="T45" fmla="*/ 14 h 28"/>
                <a:gd name="T46" fmla="*/ 0 w 28"/>
                <a:gd name="T47" fmla="*/ 15 h 28"/>
                <a:gd name="T48" fmla="*/ 2 w 28"/>
                <a:gd name="T49" fmla="*/ 17 h 28"/>
                <a:gd name="T50" fmla="*/ 5 w 28"/>
                <a:gd name="T51" fmla="*/ 17 h 28"/>
                <a:gd name="T52" fmla="*/ 6 w 28"/>
                <a:gd name="T53" fmla="*/ 19 h 28"/>
                <a:gd name="T54" fmla="*/ 4 w 28"/>
                <a:gd name="T55" fmla="*/ 21 h 28"/>
                <a:gd name="T56" fmla="*/ 4 w 28"/>
                <a:gd name="T57" fmla="*/ 24 h 28"/>
                <a:gd name="T58" fmla="*/ 5 w 28"/>
                <a:gd name="T59" fmla="*/ 25 h 28"/>
                <a:gd name="T60" fmla="*/ 7 w 28"/>
                <a:gd name="T61" fmla="*/ 25 h 28"/>
                <a:gd name="T62" fmla="*/ 10 w 28"/>
                <a:gd name="T63" fmla="*/ 22 h 28"/>
                <a:gd name="T64" fmla="*/ 12 w 28"/>
                <a:gd name="T65" fmla="*/ 23 h 28"/>
                <a:gd name="T66" fmla="*/ 12 w 28"/>
                <a:gd name="T67" fmla="*/ 26 h 28"/>
                <a:gd name="T68" fmla="*/ 14 w 28"/>
                <a:gd name="T69" fmla="*/ 28 h 28"/>
                <a:gd name="T70" fmla="*/ 15 w 28"/>
                <a:gd name="T71" fmla="*/ 28 h 28"/>
                <a:gd name="T72" fmla="*/ 17 w 28"/>
                <a:gd name="T73" fmla="*/ 26 h 28"/>
                <a:gd name="T74" fmla="*/ 17 w 28"/>
                <a:gd name="T75" fmla="*/ 23 h 28"/>
                <a:gd name="T76" fmla="*/ 19 w 28"/>
                <a:gd name="T77" fmla="*/ 22 h 28"/>
                <a:gd name="T78" fmla="*/ 22 w 28"/>
                <a:gd name="T79" fmla="*/ 24 h 28"/>
                <a:gd name="T80" fmla="*/ 24 w 28"/>
                <a:gd name="T81" fmla="*/ 24 h 28"/>
                <a:gd name="T82" fmla="*/ 25 w 28"/>
                <a:gd name="T83" fmla="*/ 23 h 28"/>
                <a:gd name="T84" fmla="*/ 25 w 28"/>
                <a:gd name="T85" fmla="*/ 21 h 28"/>
                <a:gd name="T86" fmla="*/ 22 w 28"/>
                <a:gd name="T87" fmla="*/ 18 h 28"/>
                <a:gd name="T88" fmla="*/ 23 w 28"/>
                <a:gd name="T89" fmla="*/ 16 h 28"/>
                <a:gd name="T90" fmla="*/ 27 w 28"/>
                <a:gd name="T91" fmla="*/ 16 h 28"/>
                <a:gd name="T92" fmla="*/ 28 w 28"/>
                <a:gd name="T93" fmla="*/ 14 h 28"/>
                <a:gd name="T94" fmla="*/ 28 w 28"/>
                <a:gd name="T95" fmla="*/ 13 h 28"/>
                <a:gd name="T96" fmla="*/ 27 w 28"/>
                <a:gd name="T97" fmla="*/ 11 h 28"/>
                <a:gd name="T98" fmla="*/ 14 w 28"/>
                <a:gd name="T99" fmla="*/ 18 h 28"/>
                <a:gd name="T100" fmla="*/ 10 w 28"/>
                <a:gd name="T101" fmla="*/ 14 h 28"/>
                <a:gd name="T102" fmla="*/ 14 w 28"/>
                <a:gd name="T103" fmla="*/ 10 h 28"/>
                <a:gd name="T104" fmla="*/ 18 w 28"/>
                <a:gd name="T105" fmla="*/ 14 h 28"/>
                <a:gd name="T106" fmla="*/ 14 w 28"/>
                <a:gd name="T107"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8" h="28">
                  <a:moveTo>
                    <a:pt x="27" y="11"/>
                  </a:moveTo>
                  <a:cubicBezTo>
                    <a:pt x="23" y="11"/>
                    <a:pt x="23" y="11"/>
                    <a:pt x="23" y="11"/>
                  </a:cubicBezTo>
                  <a:cubicBezTo>
                    <a:pt x="22" y="11"/>
                    <a:pt x="22" y="10"/>
                    <a:pt x="22" y="9"/>
                  </a:cubicBezTo>
                  <a:cubicBezTo>
                    <a:pt x="24" y="7"/>
                    <a:pt x="24" y="7"/>
                    <a:pt x="24" y="7"/>
                  </a:cubicBezTo>
                  <a:cubicBezTo>
                    <a:pt x="25" y="6"/>
                    <a:pt x="25" y="5"/>
                    <a:pt x="24" y="4"/>
                  </a:cubicBezTo>
                  <a:cubicBezTo>
                    <a:pt x="23" y="3"/>
                    <a:pt x="23" y="3"/>
                    <a:pt x="23" y="3"/>
                  </a:cubicBezTo>
                  <a:cubicBezTo>
                    <a:pt x="23" y="3"/>
                    <a:pt x="22" y="3"/>
                    <a:pt x="21" y="3"/>
                  </a:cubicBezTo>
                  <a:cubicBezTo>
                    <a:pt x="18" y="6"/>
                    <a:pt x="18" y="6"/>
                    <a:pt x="18" y="6"/>
                  </a:cubicBezTo>
                  <a:cubicBezTo>
                    <a:pt x="18" y="6"/>
                    <a:pt x="17" y="5"/>
                    <a:pt x="16" y="5"/>
                  </a:cubicBezTo>
                  <a:cubicBezTo>
                    <a:pt x="16" y="2"/>
                    <a:pt x="16" y="2"/>
                    <a:pt x="16" y="2"/>
                  </a:cubicBezTo>
                  <a:cubicBezTo>
                    <a:pt x="16" y="1"/>
                    <a:pt x="15" y="0"/>
                    <a:pt x="14" y="0"/>
                  </a:cubicBezTo>
                  <a:cubicBezTo>
                    <a:pt x="13" y="0"/>
                    <a:pt x="13" y="0"/>
                    <a:pt x="13" y="0"/>
                  </a:cubicBezTo>
                  <a:cubicBezTo>
                    <a:pt x="12" y="0"/>
                    <a:pt x="11" y="1"/>
                    <a:pt x="11" y="2"/>
                  </a:cubicBezTo>
                  <a:cubicBezTo>
                    <a:pt x="11" y="5"/>
                    <a:pt x="11" y="5"/>
                    <a:pt x="11" y="5"/>
                  </a:cubicBezTo>
                  <a:cubicBezTo>
                    <a:pt x="10" y="5"/>
                    <a:pt x="10" y="6"/>
                    <a:pt x="9" y="6"/>
                  </a:cubicBezTo>
                  <a:cubicBezTo>
                    <a:pt x="7" y="4"/>
                    <a:pt x="7" y="4"/>
                    <a:pt x="7" y="4"/>
                  </a:cubicBezTo>
                  <a:cubicBezTo>
                    <a:pt x="6" y="3"/>
                    <a:pt x="5" y="3"/>
                    <a:pt x="4" y="4"/>
                  </a:cubicBezTo>
                  <a:cubicBezTo>
                    <a:pt x="3" y="5"/>
                    <a:pt x="3" y="5"/>
                    <a:pt x="3" y="5"/>
                  </a:cubicBezTo>
                  <a:cubicBezTo>
                    <a:pt x="3" y="6"/>
                    <a:pt x="3" y="7"/>
                    <a:pt x="3" y="7"/>
                  </a:cubicBezTo>
                  <a:cubicBezTo>
                    <a:pt x="6" y="9"/>
                    <a:pt x="6" y="9"/>
                    <a:pt x="6" y="9"/>
                  </a:cubicBezTo>
                  <a:cubicBezTo>
                    <a:pt x="5" y="10"/>
                    <a:pt x="5" y="11"/>
                    <a:pt x="5" y="12"/>
                  </a:cubicBezTo>
                  <a:cubicBezTo>
                    <a:pt x="2" y="12"/>
                    <a:pt x="2" y="12"/>
                    <a:pt x="2" y="12"/>
                  </a:cubicBezTo>
                  <a:cubicBezTo>
                    <a:pt x="1" y="12"/>
                    <a:pt x="0" y="13"/>
                    <a:pt x="0" y="14"/>
                  </a:cubicBezTo>
                  <a:cubicBezTo>
                    <a:pt x="0" y="15"/>
                    <a:pt x="0" y="15"/>
                    <a:pt x="0" y="15"/>
                  </a:cubicBezTo>
                  <a:cubicBezTo>
                    <a:pt x="0" y="16"/>
                    <a:pt x="1" y="17"/>
                    <a:pt x="2" y="17"/>
                  </a:cubicBezTo>
                  <a:cubicBezTo>
                    <a:pt x="5" y="17"/>
                    <a:pt x="5" y="17"/>
                    <a:pt x="5" y="17"/>
                  </a:cubicBezTo>
                  <a:cubicBezTo>
                    <a:pt x="5" y="18"/>
                    <a:pt x="5" y="19"/>
                    <a:pt x="6" y="19"/>
                  </a:cubicBezTo>
                  <a:cubicBezTo>
                    <a:pt x="4" y="21"/>
                    <a:pt x="4" y="21"/>
                    <a:pt x="4" y="21"/>
                  </a:cubicBezTo>
                  <a:cubicBezTo>
                    <a:pt x="3" y="22"/>
                    <a:pt x="3" y="23"/>
                    <a:pt x="4" y="24"/>
                  </a:cubicBezTo>
                  <a:cubicBezTo>
                    <a:pt x="5" y="25"/>
                    <a:pt x="5" y="25"/>
                    <a:pt x="5" y="25"/>
                  </a:cubicBezTo>
                  <a:cubicBezTo>
                    <a:pt x="6" y="25"/>
                    <a:pt x="7" y="25"/>
                    <a:pt x="7" y="25"/>
                  </a:cubicBezTo>
                  <a:cubicBezTo>
                    <a:pt x="10" y="22"/>
                    <a:pt x="10" y="22"/>
                    <a:pt x="10" y="22"/>
                  </a:cubicBezTo>
                  <a:cubicBezTo>
                    <a:pt x="10" y="23"/>
                    <a:pt x="11" y="23"/>
                    <a:pt x="12" y="23"/>
                  </a:cubicBezTo>
                  <a:cubicBezTo>
                    <a:pt x="12" y="26"/>
                    <a:pt x="12" y="26"/>
                    <a:pt x="12" y="26"/>
                  </a:cubicBezTo>
                  <a:cubicBezTo>
                    <a:pt x="12" y="27"/>
                    <a:pt x="13" y="28"/>
                    <a:pt x="14" y="28"/>
                  </a:cubicBezTo>
                  <a:cubicBezTo>
                    <a:pt x="15" y="28"/>
                    <a:pt x="15" y="28"/>
                    <a:pt x="15" y="28"/>
                  </a:cubicBezTo>
                  <a:cubicBezTo>
                    <a:pt x="16" y="28"/>
                    <a:pt x="17" y="27"/>
                    <a:pt x="17" y="26"/>
                  </a:cubicBezTo>
                  <a:cubicBezTo>
                    <a:pt x="17" y="23"/>
                    <a:pt x="17" y="23"/>
                    <a:pt x="17" y="23"/>
                  </a:cubicBezTo>
                  <a:cubicBezTo>
                    <a:pt x="18" y="23"/>
                    <a:pt x="18" y="22"/>
                    <a:pt x="19" y="22"/>
                  </a:cubicBezTo>
                  <a:cubicBezTo>
                    <a:pt x="22" y="24"/>
                    <a:pt x="22" y="24"/>
                    <a:pt x="22" y="24"/>
                  </a:cubicBezTo>
                  <a:cubicBezTo>
                    <a:pt x="22" y="25"/>
                    <a:pt x="23" y="25"/>
                    <a:pt x="24" y="24"/>
                  </a:cubicBezTo>
                  <a:cubicBezTo>
                    <a:pt x="25" y="23"/>
                    <a:pt x="25" y="23"/>
                    <a:pt x="25" y="23"/>
                  </a:cubicBezTo>
                  <a:cubicBezTo>
                    <a:pt x="25" y="22"/>
                    <a:pt x="25" y="21"/>
                    <a:pt x="25" y="21"/>
                  </a:cubicBezTo>
                  <a:cubicBezTo>
                    <a:pt x="22" y="18"/>
                    <a:pt x="22" y="18"/>
                    <a:pt x="22" y="18"/>
                  </a:cubicBezTo>
                  <a:cubicBezTo>
                    <a:pt x="22" y="17"/>
                    <a:pt x="23" y="17"/>
                    <a:pt x="23" y="16"/>
                  </a:cubicBezTo>
                  <a:cubicBezTo>
                    <a:pt x="27" y="16"/>
                    <a:pt x="27" y="16"/>
                    <a:pt x="27" y="16"/>
                  </a:cubicBezTo>
                  <a:cubicBezTo>
                    <a:pt x="27" y="16"/>
                    <a:pt x="28" y="15"/>
                    <a:pt x="28" y="14"/>
                  </a:cubicBezTo>
                  <a:cubicBezTo>
                    <a:pt x="28" y="13"/>
                    <a:pt x="28" y="13"/>
                    <a:pt x="28" y="13"/>
                  </a:cubicBezTo>
                  <a:cubicBezTo>
                    <a:pt x="28" y="12"/>
                    <a:pt x="27" y="11"/>
                    <a:pt x="27" y="11"/>
                  </a:cubicBezTo>
                  <a:close/>
                  <a:moveTo>
                    <a:pt x="14" y="18"/>
                  </a:moveTo>
                  <a:cubicBezTo>
                    <a:pt x="12" y="18"/>
                    <a:pt x="10" y="16"/>
                    <a:pt x="10" y="14"/>
                  </a:cubicBezTo>
                  <a:cubicBezTo>
                    <a:pt x="10" y="12"/>
                    <a:pt x="12" y="10"/>
                    <a:pt x="14" y="10"/>
                  </a:cubicBezTo>
                  <a:cubicBezTo>
                    <a:pt x="16" y="10"/>
                    <a:pt x="18" y="12"/>
                    <a:pt x="18" y="14"/>
                  </a:cubicBezTo>
                  <a:cubicBezTo>
                    <a:pt x="18" y="16"/>
                    <a:pt x="16" y="18"/>
                    <a:pt x="14"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75" name="Group 11365">
            <a:extLst>
              <a:ext uri="{FF2B5EF4-FFF2-40B4-BE49-F238E27FC236}">
                <a16:creationId xmlns:a16="http://schemas.microsoft.com/office/drawing/2014/main" id="{B096498D-A9E4-042A-F3DD-43B4FEDF690C}"/>
              </a:ext>
            </a:extLst>
          </p:cNvPr>
          <p:cNvGrpSpPr>
            <a:grpSpLocks noChangeAspect="1"/>
          </p:cNvGrpSpPr>
          <p:nvPr userDrawn="1"/>
        </p:nvGrpSpPr>
        <p:grpSpPr>
          <a:xfrm>
            <a:off x="2227797" y="8278438"/>
            <a:ext cx="108050" cy="293511"/>
            <a:chOff x="962025" y="6322144"/>
            <a:chExt cx="192088" cy="203200"/>
          </a:xfrm>
          <a:solidFill>
            <a:srgbClr val="0019B0"/>
          </a:solidFill>
        </p:grpSpPr>
        <p:sp>
          <p:nvSpPr>
            <p:cNvPr id="176" name="Freeform 119">
              <a:extLst>
                <a:ext uri="{FF2B5EF4-FFF2-40B4-BE49-F238E27FC236}">
                  <a16:creationId xmlns:a16="http://schemas.microsoft.com/office/drawing/2014/main" id="{A3B57B99-2BC0-2032-5BE1-2A4CE85A6ACD}"/>
                </a:ext>
              </a:extLst>
            </p:cNvPr>
            <p:cNvSpPr>
              <a:spLocks/>
            </p:cNvSpPr>
            <p:nvPr/>
          </p:nvSpPr>
          <p:spPr bwMode="auto">
            <a:xfrm>
              <a:off x="996950" y="6404694"/>
              <a:ext cx="41275" cy="88900"/>
            </a:xfrm>
            <a:custGeom>
              <a:avLst/>
              <a:gdLst>
                <a:gd name="T0" fmla="*/ 12 w 26"/>
                <a:gd name="T1" fmla="*/ 14 h 56"/>
                <a:gd name="T2" fmla="*/ 12 w 26"/>
                <a:gd name="T3" fmla="*/ 56 h 56"/>
                <a:gd name="T4" fmla="*/ 26 w 26"/>
                <a:gd name="T5" fmla="*/ 56 h 56"/>
                <a:gd name="T6" fmla="*/ 26 w 26"/>
                <a:gd name="T7" fmla="*/ 0 h 56"/>
                <a:gd name="T8" fmla="*/ 16 w 26"/>
                <a:gd name="T9" fmla="*/ 0 h 56"/>
                <a:gd name="T10" fmla="*/ 0 w 26"/>
                <a:gd name="T11" fmla="*/ 4 h 56"/>
                <a:gd name="T12" fmla="*/ 2 w 26"/>
                <a:gd name="T13" fmla="*/ 16 h 56"/>
                <a:gd name="T14" fmla="*/ 12 w 26"/>
                <a:gd name="T15" fmla="*/ 14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56">
                  <a:moveTo>
                    <a:pt x="12" y="14"/>
                  </a:moveTo>
                  <a:lnTo>
                    <a:pt x="12" y="56"/>
                  </a:lnTo>
                  <a:lnTo>
                    <a:pt x="26" y="56"/>
                  </a:lnTo>
                  <a:lnTo>
                    <a:pt x="26" y="0"/>
                  </a:lnTo>
                  <a:lnTo>
                    <a:pt x="16" y="0"/>
                  </a:lnTo>
                  <a:lnTo>
                    <a:pt x="0" y="4"/>
                  </a:lnTo>
                  <a:lnTo>
                    <a:pt x="2" y="16"/>
                  </a:lnTo>
                  <a:lnTo>
                    <a:pt x="1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77" name="Freeform 120">
              <a:extLst>
                <a:ext uri="{FF2B5EF4-FFF2-40B4-BE49-F238E27FC236}">
                  <a16:creationId xmlns:a16="http://schemas.microsoft.com/office/drawing/2014/main" id="{E004368B-0DD2-2512-4DC0-341FD71478C7}"/>
                </a:ext>
              </a:extLst>
            </p:cNvPr>
            <p:cNvSpPr>
              <a:spLocks/>
            </p:cNvSpPr>
            <p:nvPr/>
          </p:nvSpPr>
          <p:spPr bwMode="auto">
            <a:xfrm>
              <a:off x="1060450" y="6404694"/>
              <a:ext cx="68263" cy="88900"/>
            </a:xfrm>
            <a:custGeom>
              <a:avLst/>
              <a:gdLst>
                <a:gd name="T0" fmla="*/ 2 w 43"/>
                <a:gd name="T1" fmla="*/ 56 h 56"/>
                <a:gd name="T2" fmla="*/ 18 w 43"/>
                <a:gd name="T3" fmla="*/ 56 h 56"/>
                <a:gd name="T4" fmla="*/ 43 w 43"/>
                <a:gd name="T5" fmla="*/ 12 h 56"/>
                <a:gd name="T6" fmla="*/ 43 w 43"/>
                <a:gd name="T7" fmla="*/ 0 h 56"/>
                <a:gd name="T8" fmla="*/ 0 w 43"/>
                <a:gd name="T9" fmla="*/ 0 h 56"/>
                <a:gd name="T10" fmla="*/ 0 w 43"/>
                <a:gd name="T11" fmla="*/ 14 h 56"/>
                <a:gd name="T12" fmla="*/ 26 w 43"/>
                <a:gd name="T13" fmla="*/ 14 h 56"/>
                <a:gd name="T14" fmla="*/ 2 w 43"/>
                <a:gd name="T15" fmla="*/ 56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56">
                  <a:moveTo>
                    <a:pt x="2" y="56"/>
                  </a:moveTo>
                  <a:lnTo>
                    <a:pt x="18" y="56"/>
                  </a:lnTo>
                  <a:lnTo>
                    <a:pt x="43" y="12"/>
                  </a:lnTo>
                  <a:lnTo>
                    <a:pt x="43" y="0"/>
                  </a:lnTo>
                  <a:lnTo>
                    <a:pt x="0" y="0"/>
                  </a:lnTo>
                  <a:lnTo>
                    <a:pt x="0" y="14"/>
                  </a:lnTo>
                  <a:lnTo>
                    <a:pt x="26" y="14"/>
                  </a:lnTo>
                  <a:lnTo>
                    <a:pt x="2"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78" name="Freeform 121">
              <a:extLst>
                <a:ext uri="{FF2B5EF4-FFF2-40B4-BE49-F238E27FC236}">
                  <a16:creationId xmlns:a16="http://schemas.microsoft.com/office/drawing/2014/main" id="{9A447D06-99D6-ACC3-FFB6-A385A071DD7F}"/>
                </a:ext>
              </a:extLst>
            </p:cNvPr>
            <p:cNvSpPr>
              <a:spLocks noEditPoints="1"/>
            </p:cNvSpPr>
            <p:nvPr/>
          </p:nvSpPr>
          <p:spPr bwMode="auto">
            <a:xfrm>
              <a:off x="962025" y="6322144"/>
              <a:ext cx="192088" cy="203200"/>
            </a:xfrm>
            <a:custGeom>
              <a:avLst/>
              <a:gdLst>
                <a:gd name="T0" fmla="*/ 52 w 60"/>
                <a:gd name="T1" fmla="*/ 8 h 64"/>
                <a:gd name="T2" fmla="*/ 52 w 60"/>
                <a:gd name="T3" fmla="*/ 2 h 64"/>
                <a:gd name="T4" fmla="*/ 50 w 60"/>
                <a:gd name="T5" fmla="*/ 0 h 64"/>
                <a:gd name="T6" fmla="*/ 42 w 60"/>
                <a:gd name="T7" fmla="*/ 0 h 64"/>
                <a:gd name="T8" fmla="*/ 40 w 60"/>
                <a:gd name="T9" fmla="*/ 2 h 64"/>
                <a:gd name="T10" fmla="*/ 40 w 60"/>
                <a:gd name="T11" fmla="*/ 8 h 64"/>
                <a:gd name="T12" fmla="*/ 20 w 60"/>
                <a:gd name="T13" fmla="*/ 8 h 64"/>
                <a:gd name="T14" fmla="*/ 20 w 60"/>
                <a:gd name="T15" fmla="*/ 2 h 64"/>
                <a:gd name="T16" fmla="*/ 18 w 60"/>
                <a:gd name="T17" fmla="*/ 0 h 64"/>
                <a:gd name="T18" fmla="*/ 10 w 60"/>
                <a:gd name="T19" fmla="*/ 0 h 64"/>
                <a:gd name="T20" fmla="*/ 8 w 60"/>
                <a:gd name="T21" fmla="*/ 2 h 64"/>
                <a:gd name="T22" fmla="*/ 8 w 60"/>
                <a:gd name="T23" fmla="*/ 8 h 64"/>
                <a:gd name="T24" fmla="*/ 0 w 60"/>
                <a:gd name="T25" fmla="*/ 8 h 64"/>
                <a:gd name="T26" fmla="*/ 0 w 60"/>
                <a:gd name="T27" fmla="*/ 64 h 64"/>
                <a:gd name="T28" fmla="*/ 60 w 60"/>
                <a:gd name="T29" fmla="*/ 64 h 64"/>
                <a:gd name="T30" fmla="*/ 60 w 60"/>
                <a:gd name="T31" fmla="*/ 8 h 64"/>
                <a:gd name="T32" fmla="*/ 52 w 60"/>
                <a:gd name="T33" fmla="*/ 8 h 64"/>
                <a:gd name="T34" fmla="*/ 44 w 60"/>
                <a:gd name="T35" fmla="*/ 4 h 64"/>
                <a:gd name="T36" fmla="*/ 48 w 60"/>
                <a:gd name="T37" fmla="*/ 4 h 64"/>
                <a:gd name="T38" fmla="*/ 48 w 60"/>
                <a:gd name="T39" fmla="*/ 12 h 64"/>
                <a:gd name="T40" fmla="*/ 44 w 60"/>
                <a:gd name="T41" fmla="*/ 12 h 64"/>
                <a:gd name="T42" fmla="*/ 44 w 60"/>
                <a:gd name="T43" fmla="*/ 4 h 64"/>
                <a:gd name="T44" fmla="*/ 12 w 60"/>
                <a:gd name="T45" fmla="*/ 4 h 64"/>
                <a:gd name="T46" fmla="*/ 16 w 60"/>
                <a:gd name="T47" fmla="*/ 4 h 64"/>
                <a:gd name="T48" fmla="*/ 16 w 60"/>
                <a:gd name="T49" fmla="*/ 12 h 64"/>
                <a:gd name="T50" fmla="*/ 12 w 60"/>
                <a:gd name="T51" fmla="*/ 12 h 64"/>
                <a:gd name="T52" fmla="*/ 12 w 60"/>
                <a:gd name="T53" fmla="*/ 4 h 64"/>
                <a:gd name="T54" fmla="*/ 56 w 60"/>
                <a:gd name="T55" fmla="*/ 60 h 64"/>
                <a:gd name="T56" fmla="*/ 4 w 60"/>
                <a:gd name="T57" fmla="*/ 60 h 64"/>
                <a:gd name="T58" fmla="*/ 4 w 60"/>
                <a:gd name="T59" fmla="*/ 20 h 64"/>
                <a:gd name="T60" fmla="*/ 56 w 60"/>
                <a:gd name="T61" fmla="*/ 20 h 64"/>
                <a:gd name="T62" fmla="*/ 56 w 60"/>
                <a:gd name="T63"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64">
                  <a:moveTo>
                    <a:pt x="52" y="8"/>
                  </a:moveTo>
                  <a:cubicBezTo>
                    <a:pt x="52" y="2"/>
                    <a:pt x="52" y="2"/>
                    <a:pt x="52" y="2"/>
                  </a:cubicBezTo>
                  <a:cubicBezTo>
                    <a:pt x="52" y="1"/>
                    <a:pt x="51" y="0"/>
                    <a:pt x="50" y="0"/>
                  </a:cubicBezTo>
                  <a:cubicBezTo>
                    <a:pt x="42" y="0"/>
                    <a:pt x="42" y="0"/>
                    <a:pt x="42" y="0"/>
                  </a:cubicBezTo>
                  <a:cubicBezTo>
                    <a:pt x="41" y="0"/>
                    <a:pt x="40" y="1"/>
                    <a:pt x="40" y="2"/>
                  </a:cubicBezTo>
                  <a:cubicBezTo>
                    <a:pt x="40" y="8"/>
                    <a:pt x="40" y="8"/>
                    <a:pt x="40" y="8"/>
                  </a:cubicBezTo>
                  <a:cubicBezTo>
                    <a:pt x="20" y="8"/>
                    <a:pt x="20" y="8"/>
                    <a:pt x="20" y="8"/>
                  </a:cubicBezTo>
                  <a:cubicBezTo>
                    <a:pt x="20" y="2"/>
                    <a:pt x="20" y="2"/>
                    <a:pt x="20" y="2"/>
                  </a:cubicBezTo>
                  <a:cubicBezTo>
                    <a:pt x="20" y="1"/>
                    <a:pt x="19" y="0"/>
                    <a:pt x="18" y="0"/>
                  </a:cubicBezTo>
                  <a:cubicBezTo>
                    <a:pt x="10" y="0"/>
                    <a:pt x="10" y="0"/>
                    <a:pt x="10" y="0"/>
                  </a:cubicBezTo>
                  <a:cubicBezTo>
                    <a:pt x="9" y="0"/>
                    <a:pt x="8" y="1"/>
                    <a:pt x="8" y="2"/>
                  </a:cubicBezTo>
                  <a:cubicBezTo>
                    <a:pt x="8" y="8"/>
                    <a:pt x="8" y="8"/>
                    <a:pt x="8" y="8"/>
                  </a:cubicBezTo>
                  <a:cubicBezTo>
                    <a:pt x="0" y="8"/>
                    <a:pt x="0" y="8"/>
                    <a:pt x="0" y="8"/>
                  </a:cubicBezTo>
                  <a:cubicBezTo>
                    <a:pt x="0" y="64"/>
                    <a:pt x="0" y="64"/>
                    <a:pt x="0" y="64"/>
                  </a:cubicBezTo>
                  <a:cubicBezTo>
                    <a:pt x="60" y="64"/>
                    <a:pt x="60" y="64"/>
                    <a:pt x="60" y="64"/>
                  </a:cubicBezTo>
                  <a:cubicBezTo>
                    <a:pt x="60" y="8"/>
                    <a:pt x="60" y="8"/>
                    <a:pt x="60" y="8"/>
                  </a:cubicBezTo>
                  <a:lnTo>
                    <a:pt x="52" y="8"/>
                  </a:lnTo>
                  <a:close/>
                  <a:moveTo>
                    <a:pt x="44" y="4"/>
                  </a:moveTo>
                  <a:cubicBezTo>
                    <a:pt x="48" y="4"/>
                    <a:pt x="48" y="4"/>
                    <a:pt x="48" y="4"/>
                  </a:cubicBezTo>
                  <a:cubicBezTo>
                    <a:pt x="48" y="12"/>
                    <a:pt x="48" y="12"/>
                    <a:pt x="48" y="12"/>
                  </a:cubicBezTo>
                  <a:cubicBezTo>
                    <a:pt x="44" y="12"/>
                    <a:pt x="44" y="12"/>
                    <a:pt x="44" y="12"/>
                  </a:cubicBezTo>
                  <a:lnTo>
                    <a:pt x="44" y="4"/>
                  </a:lnTo>
                  <a:close/>
                  <a:moveTo>
                    <a:pt x="12" y="4"/>
                  </a:moveTo>
                  <a:cubicBezTo>
                    <a:pt x="16" y="4"/>
                    <a:pt x="16" y="4"/>
                    <a:pt x="16" y="4"/>
                  </a:cubicBezTo>
                  <a:cubicBezTo>
                    <a:pt x="16" y="12"/>
                    <a:pt x="16" y="12"/>
                    <a:pt x="16" y="12"/>
                  </a:cubicBezTo>
                  <a:cubicBezTo>
                    <a:pt x="12" y="12"/>
                    <a:pt x="12" y="12"/>
                    <a:pt x="12" y="12"/>
                  </a:cubicBezTo>
                  <a:lnTo>
                    <a:pt x="12" y="4"/>
                  </a:lnTo>
                  <a:close/>
                  <a:moveTo>
                    <a:pt x="56" y="60"/>
                  </a:moveTo>
                  <a:cubicBezTo>
                    <a:pt x="4" y="60"/>
                    <a:pt x="4" y="60"/>
                    <a:pt x="4" y="60"/>
                  </a:cubicBezTo>
                  <a:cubicBezTo>
                    <a:pt x="4" y="20"/>
                    <a:pt x="4" y="20"/>
                    <a:pt x="4" y="20"/>
                  </a:cubicBezTo>
                  <a:cubicBezTo>
                    <a:pt x="56" y="20"/>
                    <a:pt x="56" y="20"/>
                    <a:pt x="56" y="20"/>
                  </a:cubicBezTo>
                  <a:lnTo>
                    <a:pt x="56"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79" name="Group 11366">
            <a:extLst>
              <a:ext uri="{FF2B5EF4-FFF2-40B4-BE49-F238E27FC236}">
                <a16:creationId xmlns:a16="http://schemas.microsoft.com/office/drawing/2014/main" id="{4F58E639-8245-7937-EA7D-8AE5E512A664}"/>
              </a:ext>
            </a:extLst>
          </p:cNvPr>
          <p:cNvGrpSpPr>
            <a:grpSpLocks noChangeAspect="1"/>
          </p:cNvGrpSpPr>
          <p:nvPr userDrawn="1"/>
        </p:nvGrpSpPr>
        <p:grpSpPr>
          <a:xfrm>
            <a:off x="2497223" y="8278438"/>
            <a:ext cx="107156" cy="293511"/>
            <a:chOff x="1370013" y="6322144"/>
            <a:chExt cx="190500" cy="203200"/>
          </a:xfrm>
          <a:solidFill>
            <a:srgbClr val="0019B0"/>
          </a:solidFill>
        </p:grpSpPr>
        <p:sp>
          <p:nvSpPr>
            <p:cNvPr id="180" name="Rectangle 122">
              <a:extLst>
                <a:ext uri="{FF2B5EF4-FFF2-40B4-BE49-F238E27FC236}">
                  <a16:creationId xmlns:a16="http://schemas.microsoft.com/office/drawing/2014/main" id="{CD0B0A08-DD7F-1BC6-D083-F17D5C6A36BA}"/>
                </a:ext>
              </a:extLst>
            </p:cNvPr>
            <p:cNvSpPr>
              <a:spLocks noChangeArrowheads="1"/>
            </p:cNvSpPr>
            <p:nvPr/>
          </p:nvSpPr>
          <p:spPr bwMode="auto">
            <a:xfrm>
              <a:off x="1433513" y="63983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1" name="Rectangle 123">
              <a:extLst>
                <a:ext uri="{FF2B5EF4-FFF2-40B4-BE49-F238E27FC236}">
                  <a16:creationId xmlns:a16="http://schemas.microsoft.com/office/drawing/2014/main" id="{BE651CF7-4017-FC1A-C908-9328E71644F5}"/>
                </a:ext>
              </a:extLst>
            </p:cNvPr>
            <p:cNvSpPr>
              <a:spLocks noChangeArrowheads="1"/>
            </p:cNvSpPr>
            <p:nvPr/>
          </p:nvSpPr>
          <p:spPr bwMode="auto">
            <a:xfrm>
              <a:off x="1471613" y="63983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2" name="Rectangle 124">
              <a:extLst>
                <a:ext uri="{FF2B5EF4-FFF2-40B4-BE49-F238E27FC236}">
                  <a16:creationId xmlns:a16="http://schemas.microsoft.com/office/drawing/2014/main" id="{1661C469-D2E6-C8F0-1F2A-1280797AD589}"/>
                </a:ext>
              </a:extLst>
            </p:cNvPr>
            <p:cNvSpPr>
              <a:spLocks noChangeArrowheads="1"/>
            </p:cNvSpPr>
            <p:nvPr/>
          </p:nvSpPr>
          <p:spPr bwMode="auto">
            <a:xfrm>
              <a:off x="1509713" y="63983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3" name="Rectangle 125">
              <a:extLst>
                <a:ext uri="{FF2B5EF4-FFF2-40B4-BE49-F238E27FC236}">
                  <a16:creationId xmlns:a16="http://schemas.microsoft.com/office/drawing/2014/main" id="{640B162D-C32C-01DA-566F-284FFB2C571B}"/>
                </a:ext>
              </a:extLst>
            </p:cNvPr>
            <p:cNvSpPr>
              <a:spLocks noChangeArrowheads="1"/>
            </p:cNvSpPr>
            <p:nvPr/>
          </p:nvSpPr>
          <p:spPr bwMode="auto">
            <a:xfrm>
              <a:off x="1395413" y="64364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4" name="Rectangle 126">
              <a:extLst>
                <a:ext uri="{FF2B5EF4-FFF2-40B4-BE49-F238E27FC236}">
                  <a16:creationId xmlns:a16="http://schemas.microsoft.com/office/drawing/2014/main" id="{F5306718-7456-7735-16E1-D67FBCACFC8E}"/>
                </a:ext>
              </a:extLst>
            </p:cNvPr>
            <p:cNvSpPr>
              <a:spLocks noChangeArrowheads="1"/>
            </p:cNvSpPr>
            <p:nvPr/>
          </p:nvSpPr>
          <p:spPr bwMode="auto">
            <a:xfrm>
              <a:off x="1433513" y="64364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5" name="Rectangle 127">
              <a:extLst>
                <a:ext uri="{FF2B5EF4-FFF2-40B4-BE49-F238E27FC236}">
                  <a16:creationId xmlns:a16="http://schemas.microsoft.com/office/drawing/2014/main" id="{C1DC28FA-0D25-079A-C6A5-8E4F26F2CC61}"/>
                </a:ext>
              </a:extLst>
            </p:cNvPr>
            <p:cNvSpPr>
              <a:spLocks noChangeArrowheads="1"/>
            </p:cNvSpPr>
            <p:nvPr/>
          </p:nvSpPr>
          <p:spPr bwMode="auto">
            <a:xfrm>
              <a:off x="1471613" y="64364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6" name="Rectangle 128">
              <a:extLst>
                <a:ext uri="{FF2B5EF4-FFF2-40B4-BE49-F238E27FC236}">
                  <a16:creationId xmlns:a16="http://schemas.microsoft.com/office/drawing/2014/main" id="{D1F14F7D-8113-A365-F869-885F2471A35A}"/>
                </a:ext>
              </a:extLst>
            </p:cNvPr>
            <p:cNvSpPr>
              <a:spLocks noChangeArrowheads="1"/>
            </p:cNvSpPr>
            <p:nvPr/>
          </p:nvSpPr>
          <p:spPr bwMode="auto">
            <a:xfrm>
              <a:off x="1509713" y="64364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7" name="Rectangle 129">
              <a:extLst>
                <a:ext uri="{FF2B5EF4-FFF2-40B4-BE49-F238E27FC236}">
                  <a16:creationId xmlns:a16="http://schemas.microsoft.com/office/drawing/2014/main" id="{003058C7-3CFD-18E9-1EAF-61A65F2EB55B}"/>
                </a:ext>
              </a:extLst>
            </p:cNvPr>
            <p:cNvSpPr>
              <a:spLocks noChangeArrowheads="1"/>
            </p:cNvSpPr>
            <p:nvPr/>
          </p:nvSpPr>
          <p:spPr bwMode="auto">
            <a:xfrm>
              <a:off x="1395413" y="64745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8" name="Rectangle 130">
              <a:extLst>
                <a:ext uri="{FF2B5EF4-FFF2-40B4-BE49-F238E27FC236}">
                  <a16:creationId xmlns:a16="http://schemas.microsoft.com/office/drawing/2014/main" id="{774A0AB0-0877-B67E-E149-C47C9F7C6AC4}"/>
                </a:ext>
              </a:extLst>
            </p:cNvPr>
            <p:cNvSpPr>
              <a:spLocks noChangeArrowheads="1"/>
            </p:cNvSpPr>
            <p:nvPr/>
          </p:nvSpPr>
          <p:spPr bwMode="auto">
            <a:xfrm>
              <a:off x="1433513" y="64745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89" name="Rectangle 131">
              <a:extLst>
                <a:ext uri="{FF2B5EF4-FFF2-40B4-BE49-F238E27FC236}">
                  <a16:creationId xmlns:a16="http://schemas.microsoft.com/office/drawing/2014/main" id="{8D93C549-11A2-D9F5-FE0F-1364822D5B43}"/>
                </a:ext>
              </a:extLst>
            </p:cNvPr>
            <p:cNvSpPr>
              <a:spLocks noChangeArrowheads="1"/>
            </p:cNvSpPr>
            <p:nvPr/>
          </p:nvSpPr>
          <p:spPr bwMode="auto">
            <a:xfrm>
              <a:off x="1471613" y="647454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90" name="Freeform 132">
              <a:extLst>
                <a:ext uri="{FF2B5EF4-FFF2-40B4-BE49-F238E27FC236}">
                  <a16:creationId xmlns:a16="http://schemas.microsoft.com/office/drawing/2014/main" id="{0EC1F5EC-B2C9-ED4E-2F3E-77EE42D25561}"/>
                </a:ext>
              </a:extLst>
            </p:cNvPr>
            <p:cNvSpPr>
              <a:spLocks noEditPoints="1"/>
            </p:cNvSpPr>
            <p:nvPr/>
          </p:nvSpPr>
          <p:spPr bwMode="auto">
            <a:xfrm>
              <a:off x="1370013" y="6322144"/>
              <a:ext cx="190500" cy="203200"/>
            </a:xfrm>
            <a:custGeom>
              <a:avLst/>
              <a:gdLst>
                <a:gd name="T0" fmla="*/ 52 w 60"/>
                <a:gd name="T1" fmla="*/ 8 h 64"/>
                <a:gd name="T2" fmla="*/ 52 w 60"/>
                <a:gd name="T3" fmla="*/ 2 h 64"/>
                <a:gd name="T4" fmla="*/ 50 w 60"/>
                <a:gd name="T5" fmla="*/ 0 h 64"/>
                <a:gd name="T6" fmla="*/ 42 w 60"/>
                <a:gd name="T7" fmla="*/ 0 h 64"/>
                <a:gd name="T8" fmla="*/ 40 w 60"/>
                <a:gd name="T9" fmla="*/ 2 h 64"/>
                <a:gd name="T10" fmla="*/ 40 w 60"/>
                <a:gd name="T11" fmla="*/ 8 h 64"/>
                <a:gd name="T12" fmla="*/ 20 w 60"/>
                <a:gd name="T13" fmla="*/ 8 h 64"/>
                <a:gd name="T14" fmla="*/ 20 w 60"/>
                <a:gd name="T15" fmla="*/ 2 h 64"/>
                <a:gd name="T16" fmla="*/ 18 w 60"/>
                <a:gd name="T17" fmla="*/ 0 h 64"/>
                <a:gd name="T18" fmla="*/ 10 w 60"/>
                <a:gd name="T19" fmla="*/ 0 h 64"/>
                <a:gd name="T20" fmla="*/ 8 w 60"/>
                <a:gd name="T21" fmla="*/ 2 h 64"/>
                <a:gd name="T22" fmla="*/ 8 w 60"/>
                <a:gd name="T23" fmla="*/ 8 h 64"/>
                <a:gd name="T24" fmla="*/ 0 w 60"/>
                <a:gd name="T25" fmla="*/ 8 h 64"/>
                <a:gd name="T26" fmla="*/ 0 w 60"/>
                <a:gd name="T27" fmla="*/ 64 h 64"/>
                <a:gd name="T28" fmla="*/ 60 w 60"/>
                <a:gd name="T29" fmla="*/ 64 h 64"/>
                <a:gd name="T30" fmla="*/ 60 w 60"/>
                <a:gd name="T31" fmla="*/ 8 h 64"/>
                <a:gd name="T32" fmla="*/ 52 w 60"/>
                <a:gd name="T33" fmla="*/ 8 h 64"/>
                <a:gd name="T34" fmla="*/ 44 w 60"/>
                <a:gd name="T35" fmla="*/ 4 h 64"/>
                <a:gd name="T36" fmla="*/ 48 w 60"/>
                <a:gd name="T37" fmla="*/ 4 h 64"/>
                <a:gd name="T38" fmla="*/ 48 w 60"/>
                <a:gd name="T39" fmla="*/ 12 h 64"/>
                <a:gd name="T40" fmla="*/ 44 w 60"/>
                <a:gd name="T41" fmla="*/ 12 h 64"/>
                <a:gd name="T42" fmla="*/ 44 w 60"/>
                <a:gd name="T43" fmla="*/ 4 h 64"/>
                <a:gd name="T44" fmla="*/ 12 w 60"/>
                <a:gd name="T45" fmla="*/ 4 h 64"/>
                <a:gd name="T46" fmla="*/ 16 w 60"/>
                <a:gd name="T47" fmla="*/ 4 h 64"/>
                <a:gd name="T48" fmla="*/ 16 w 60"/>
                <a:gd name="T49" fmla="*/ 12 h 64"/>
                <a:gd name="T50" fmla="*/ 12 w 60"/>
                <a:gd name="T51" fmla="*/ 12 h 64"/>
                <a:gd name="T52" fmla="*/ 12 w 60"/>
                <a:gd name="T53" fmla="*/ 4 h 64"/>
                <a:gd name="T54" fmla="*/ 56 w 60"/>
                <a:gd name="T55" fmla="*/ 60 h 64"/>
                <a:gd name="T56" fmla="*/ 4 w 60"/>
                <a:gd name="T57" fmla="*/ 60 h 64"/>
                <a:gd name="T58" fmla="*/ 4 w 60"/>
                <a:gd name="T59" fmla="*/ 20 h 64"/>
                <a:gd name="T60" fmla="*/ 56 w 60"/>
                <a:gd name="T61" fmla="*/ 20 h 64"/>
                <a:gd name="T62" fmla="*/ 56 w 60"/>
                <a:gd name="T63"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64">
                  <a:moveTo>
                    <a:pt x="52" y="8"/>
                  </a:moveTo>
                  <a:cubicBezTo>
                    <a:pt x="52" y="2"/>
                    <a:pt x="52" y="2"/>
                    <a:pt x="52" y="2"/>
                  </a:cubicBezTo>
                  <a:cubicBezTo>
                    <a:pt x="52" y="1"/>
                    <a:pt x="51" y="0"/>
                    <a:pt x="50" y="0"/>
                  </a:cubicBezTo>
                  <a:cubicBezTo>
                    <a:pt x="42" y="0"/>
                    <a:pt x="42" y="0"/>
                    <a:pt x="42" y="0"/>
                  </a:cubicBezTo>
                  <a:cubicBezTo>
                    <a:pt x="41" y="0"/>
                    <a:pt x="40" y="1"/>
                    <a:pt x="40" y="2"/>
                  </a:cubicBezTo>
                  <a:cubicBezTo>
                    <a:pt x="40" y="8"/>
                    <a:pt x="40" y="8"/>
                    <a:pt x="40" y="8"/>
                  </a:cubicBezTo>
                  <a:cubicBezTo>
                    <a:pt x="20" y="8"/>
                    <a:pt x="20" y="8"/>
                    <a:pt x="20" y="8"/>
                  </a:cubicBezTo>
                  <a:cubicBezTo>
                    <a:pt x="20" y="2"/>
                    <a:pt x="20" y="2"/>
                    <a:pt x="20" y="2"/>
                  </a:cubicBezTo>
                  <a:cubicBezTo>
                    <a:pt x="20" y="1"/>
                    <a:pt x="19" y="0"/>
                    <a:pt x="18" y="0"/>
                  </a:cubicBezTo>
                  <a:cubicBezTo>
                    <a:pt x="10" y="0"/>
                    <a:pt x="10" y="0"/>
                    <a:pt x="10" y="0"/>
                  </a:cubicBezTo>
                  <a:cubicBezTo>
                    <a:pt x="9" y="0"/>
                    <a:pt x="8" y="1"/>
                    <a:pt x="8" y="2"/>
                  </a:cubicBezTo>
                  <a:cubicBezTo>
                    <a:pt x="8" y="8"/>
                    <a:pt x="8" y="8"/>
                    <a:pt x="8" y="8"/>
                  </a:cubicBezTo>
                  <a:cubicBezTo>
                    <a:pt x="0" y="8"/>
                    <a:pt x="0" y="8"/>
                    <a:pt x="0" y="8"/>
                  </a:cubicBezTo>
                  <a:cubicBezTo>
                    <a:pt x="0" y="64"/>
                    <a:pt x="0" y="64"/>
                    <a:pt x="0" y="64"/>
                  </a:cubicBezTo>
                  <a:cubicBezTo>
                    <a:pt x="60" y="64"/>
                    <a:pt x="60" y="64"/>
                    <a:pt x="60" y="64"/>
                  </a:cubicBezTo>
                  <a:cubicBezTo>
                    <a:pt x="60" y="8"/>
                    <a:pt x="60" y="8"/>
                    <a:pt x="60" y="8"/>
                  </a:cubicBezTo>
                  <a:lnTo>
                    <a:pt x="52" y="8"/>
                  </a:lnTo>
                  <a:close/>
                  <a:moveTo>
                    <a:pt x="44" y="4"/>
                  </a:moveTo>
                  <a:cubicBezTo>
                    <a:pt x="48" y="4"/>
                    <a:pt x="48" y="4"/>
                    <a:pt x="48" y="4"/>
                  </a:cubicBezTo>
                  <a:cubicBezTo>
                    <a:pt x="48" y="12"/>
                    <a:pt x="48" y="12"/>
                    <a:pt x="48" y="12"/>
                  </a:cubicBezTo>
                  <a:cubicBezTo>
                    <a:pt x="44" y="12"/>
                    <a:pt x="44" y="12"/>
                    <a:pt x="44" y="12"/>
                  </a:cubicBezTo>
                  <a:lnTo>
                    <a:pt x="44" y="4"/>
                  </a:lnTo>
                  <a:close/>
                  <a:moveTo>
                    <a:pt x="12" y="4"/>
                  </a:moveTo>
                  <a:cubicBezTo>
                    <a:pt x="16" y="4"/>
                    <a:pt x="16" y="4"/>
                    <a:pt x="16" y="4"/>
                  </a:cubicBezTo>
                  <a:cubicBezTo>
                    <a:pt x="16" y="12"/>
                    <a:pt x="16" y="12"/>
                    <a:pt x="16" y="12"/>
                  </a:cubicBezTo>
                  <a:cubicBezTo>
                    <a:pt x="12" y="12"/>
                    <a:pt x="12" y="12"/>
                    <a:pt x="12" y="12"/>
                  </a:cubicBezTo>
                  <a:lnTo>
                    <a:pt x="12" y="4"/>
                  </a:lnTo>
                  <a:close/>
                  <a:moveTo>
                    <a:pt x="56" y="60"/>
                  </a:moveTo>
                  <a:cubicBezTo>
                    <a:pt x="4" y="60"/>
                    <a:pt x="4" y="60"/>
                    <a:pt x="4" y="60"/>
                  </a:cubicBezTo>
                  <a:cubicBezTo>
                    <a:pt x="4" y="20"/>
                    <a:pt x="4" y="20"/>
                    <a:pt x="4" y="20"/>
                  </a:cubicBezTo>
                  <a:cubicBezTo>
                    <a:pt x="56" y="20"/>
                    <a:pt x="56" y="20"/>
                    <a:pt x="56" y="20"/>
                  </a:cubicBezTo>
                  <a:lnTo>
                    <a:pt x="56"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91" name="Group 11364">
            <a:extLst>
              <a:ext uri="{FF2B5EF4-FFF2-40B4-BE49-F238E27FC236}">
                <a16:creationId xmlns:a16="http://schemas.microsoft.com/office/drawing/2014/main" id="{13062021-C5F7-9797-2997-53AA4A9EE6BF}"/>
              </a:ext>
            </a:extLst>
          </p:cNvPr>
          <p:cNvGrpSpPr>
            <a:grpSpLocks noChangeAspect="1"/>
          </p:cNvGrpSpPr>
          <p:nvPr userDrawn="1"/>
        </p:nvGrpSpPr>
        <p:grpSpPr>
          <a:xfrm>
            <a:off x="2000554" y="8278438"/>
            <a:ext cx="82154" cy="293511"/>
            <a:chOff x="581025" y="6322144"/>
            <a:chExt cx="146050" cy="203200"/>
          </a:xfrm>
          <a:solidFill>
            <a:srgbClr val="0019B0"/>
          </a:solidFill>
        </p:grpSpPr>
        <p:sp>
          <p:nvSpPr>
            <p:cNvPr id="192" name="Freeform 136">
              <a:extLst>
                <a:ext uri="{FF2B5EF4-FFF2-40B4-BE49-F238E27FC236}">
                  <a16:creationId xmlns:a16="http://schemas.microsoft.com/office/drawing/2014/main" id="{66253198-4559-C646-8BA8-B3D49CD6968A}"/>
                </a:ext>
              </a:extLst>
            </p:cNvPr>
            <p:cNvSpPr>
              <a:spLocks noEditPoints="1"/>
            </p:cNvSpPr>
            <p:nvPr/>
          </p:nvSpPr>
          <p:spPr bwMode="auto">
            <a:xfrm>
              <a:off x="581025" y="6322144"/>
              <a:ext cx="146050" cy="203200"/>
            </a:xfrm>
            <a:custGeom>
              <a:avLst/>
              <a:gdLst>
                <a:gd name="T0" fmla="*/ 43 w 46"/>
                <a:gd name="T1" fmla="*/ 6 h 64"/>
                <a:gd name="T2" fmla="*/ 46 w 46"/>
                <a:gd name="T3" fmla="*/ 6 h 64"/>
                <a:gd name="T4" fmla="*/ 46 w 46"/>
                <a:gd name="T5" fmla="*/ 0 h 64"/>
                <a:gd name="T6" fmla="*/ 0 w 46"/>
                <a:gd name="T7" fmla="*/ 0 h 64"/>
                <a:gd name="T8" fmla="*/ 0 w 46"/>
                <a:gd name="T9" fmla="*/ 6 h 64"/>
                <a:gd name="T10" fmla="*/ 4 w 46"/>
                <a:gd name="T11" fmla="*/ 6 h 64"/>
                <a:gd name="T12" fmla="*/ 17 w 46"/>
                <a:gd name="T13" fmla="*/ 29 h 64"/>
                <a:gd name="T14" fmla="*/ 17 w 46"/>
                <a:gd name="T15" fmla="*/ 36 h 64"/>
                <a:gd name="T16" fmla="*/ 4 w 46"/>
                <a:gd name="T17" fmla="*/ 58 h 64"/>
                <a:gd name="T18" fmla="*/ 0 w 46"/>
                <a:gd name="T19" fmla="*/ 58 h 64"/>
                <a:gd name="T20" fmla="*/ 0 w 46"/>
                <a:gd name="T21" fmla="*/ 64 h 64"/>
                <a:gd name="T22" fmla="*/ 46 w 46"/>
                <a:gd name="T23" fmla="*/ 64 h 64"/>
                <a:gd name="T24" fmla="*/ 46 w 46"/>
                <a:gd name="T25" fmla="*/ 58 h 64"/>
                <a:gd name="T26" fmla="*/ 43 w 46"/>
                <a:gd name="T27" fmla="*/ 58 h 64"/>
                <a:gd name="T28" fmla="*/ 30 w 46"/>
                <a:gd name="T29" fmla="*/ 36 h 64"/>
                <a:gd name="T30" fmla="*/ 30 w 46"/>
                <a:gd name="T31" fmla="*/ 29 h 64"/>
                <a:gd name="T32" fmla="*/ 43 w 46"/>
                <a:gd name="T33" fmla="*/ 6 h 64"/>
                <a:gd name="T34" fmla="*/ 28 w 46"/>
                <a:gd name="T35" fmla="*/ 38 h 64"/>
                <a:gd name="T36" fmla="*/ 40 w 46"/>
                <a:gd name="T37" fmla="*/ 58 h 64"/>
                <a:gd name="T38" fmla="*/ 37 w 46"/>
                <a:gd name="T39" fmla="*/ 58 h 64"/>
                <a:gd name="T40" fmla="*/ 31 w 46"/>
                <a:gd name="T41" fmla="*/ 51 h 64"/>
                <a:gd name="T42" fmla="*/ 24 w 46"/>
                <a:gd name="T43" fmla="*/ 43 h 64"/>
                <a:gd name="T44" fmla="*/ 17 w 46"/>
                <a:gd name="T45" fmla="*/ 51 h 64"/>
                <a:gd name="T46" fmla="*/ 11 w 46"/>
                <a:gd name="T47" fmla="*/ 58 h 64"/>
                <a:gd name="T48" fmla="*/ 7 w 46"/>
                <a:gd name="T49" fmla="*/ 58 h 64"/>
                <a:gd name="T50" fmla="*/ 19 w 46"/>
                <a:gd name="T51" fmla="*/ 38 h 64"/>
                <a:gd name="T52" fmla="*/ 20 w 46"/>
                <a:gd name="T53" fmla="*/ 38 h 64"/>
                <a:gd name="T54" fmla="*/ 20 w 46"/>
                <a:gd name="T55" fmla="*/ 26 h 64"/>
                <a:gd name="T56" fmla="*/ 19 w 46"/>
                <a:gd name="T57" fmla="*/ 26 h 64"/>
                <a:gd name="T58" fmla="*/ 7 w 46"/>
                <a:gd name="T59" fmla="*/ 6 h 64"/>
                <a:gd name="T60" fmla="*/ 40 w 46"/>
                <a:gd name="T61" fmla="*/ 6 h 64"/>
                <a:gd name="T62" fmla="*/ 28 w 46"/>
                <a:gd name="T63" fmla="*/ 26 h 64"/>
                <a:gd name="T64" fmla="*/ 27 w 46"/>
                <a:gd name="T65" fmla="*/ 26 h 64"/>
                <a:gd name="T66" fmla="*/ 27 w 46"/>
                <a:gd name="T67" fmla="*/ 38 h 64"/>
                <a:gd name="T68" fmla="*/ 28 w 46"/>
                <a:gd name="T69"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64">
                  <a:moveTo>
                    <a:pt x="43" y="6"/>
                  </a:moveTo>
                  <a:cubicBezTo>
                    <a:pt x="46" y="6"/>
                    <a:pt x="46" y="6"/>
                    <a:pt x="46" y="6"/>
                  </a:cubicBezTo>
                  <a:cubicBezTo>
                    <a:pt x="46" y="0"/>
                    <a:pt x="46" y="0"/>
                    <a:pt x="46" y="0"/>
                  </a:cubicBezTo>
                  <a:cubicBezTo>
                    <a:pt x="0" y="0"/>
                    <a:pt x="0" y="0"/>
                    <a:pt x="0" y="0"/>
                  </a:cubicBezTo>
                  <a:cubicBezTo>
                    <a:pt x="0" y="6"/>
                    <a:pt x="0" y="6"/>
                    <a:pt x="0" y="6"/>
                  </a:cubicBezTo>
                  <a:cubicBezTo>
                    <a:pt x="4" y="6"/>
                    <a:pt x="4" y="6"/>
                    <a:pt x="4" y="6"/>
                  </a:cubicBezTo>
                  <a:cubicBezTo>
                    <a:pt x="4" y="18"/>
                    <a:pt x="9" y="26"/>
                    <a:pt x="17" y="29"/>
                  </a:cubicBezTo>
                  <a:cubicBezTo>
                    <a:pt x="17" y="36"/>
                    <a:pt x="17" y="36"/>
                    <a:pt x="17" y="36"/>
                  </a:cubicBezTo>
                  <a:cubicBezTo>
                    <a:pt x="9" y="38"/>
                    <a:pt x="5" y="46"/>
                    <a:pt x="4" y="58"/>
                  </a:cubicBezTo>
                  <a:cubicBezTo>
                    <a:pt x="0" y="58"/>
                    <a:pt x="0" y="58"/>
                    <a:pt x="0" y="58"/>
                  </a:cubicBezTo>
                  <a:cubicBezTo>
                    <a:pt x="0" y="64"/>
                    <a:pt x="0" y="64"/>
                    <a:pt x="0" y="64"/>
                  </a:cubicBezTo>
                  <a:cubicBezTo>
                    <a:pt x="46" y="64"/>
                    <a:pt x="46" y="64"/>
                    <a:pt x="46" y="64"/>
                  </a:cubicBezTo>
                  <a:cubicBezTo>
                    <a:pt x="46" y="58"/>
                    <a:pt x="46" y="58"/>
                    <a:pt x="46" y="58"/>
                  </a:cubicBezTo>
                  <a:cubicBezTo>
                    <a:pt x="43" y="58"/>
                    <a:pt x="43" y="58"/>
                    <a:pt x="43" y="58"/>
                  </a:cubicBezTo>
                  <a:cubicBezTo>
                    <a:pt x="42" y="46"/>
                    <a:pt x="38" y="38"/>
                    <a:pt x="30" y="36"/>
                  </a:cubicBezTo>
                  <a:cubicBezTo>
                    <a:pt x="30" y="29"/>
                    <a:pt x="30" y="29"/>
                    <a:pt x="30" y="29"/>
                  </a:cubicBezTo>
                  <a:cubicBezTo>
                    <a:pt x="38" y="26"/>
                    <a:pt x="42" y="18"/>
                    <a:pt x="43" y="6"/>
                  </a:cubicBezTo>
                  <a:close/>
                  <a:moveTo>
                    <a:pt x="28" y="38"/>
                  </a:moveTo>
                  <a:cubicBezTo>
                    <a:pt x="37" y="40"/>
                    <a:pt x="39" y="49"/>
                    <a:pt x="40" y="58"/>
                  </a:cubicBezTo>
                  <a:cubicBezTo>
                    <a:pt x="37" y="58"/>
                    <a:pt x="37" y="58"/>
                    <a:pt x="37" y="58"/>
                  </a:cubicBezTo>
                  <a:cubicBezTo>
                    <a:pt x="31" y="51"/>
                    <a:pt x="31" y="51"/>
                    <a:pt x="31" y="51"/>
                  </a:cubicBezTo>
                  <a:cubicBezTo>
                    <a:pt x="24" y="43"/>
                    <a:pt x="24" y="43"/>
                    <a:pt x="24" y="43"/>
                  </a:cubicBezTo>
                  <a:cubicBezTo>
                    <a:pt x="17" y="51"/>
                    <a:pt x="17" y="51"/>
                    <a:pt x="17" y="51"/>
                  </a:cubicBezTo>
                  <a:cubicBezTo>
                    <a:pt x="11" y="58"/>
                    <a:pt x="11" y="58"/>
                    <a:pt x="11" y="58"/>
                  </a:cubicBezTo>
                  <a:cubicBezTo>
                    <a:pt x="7" y="58"/>
                    <a:pt x="7" y="58"/>
                    <a:pt x="7" y="58"/>
                  </a:cubicBezTo>
                  <a:cubicBezTo>
                    <a:pt x="8" y="49"/>
                    <a:pt x="10" y="40"/>
                    <a:pt x="19" y="38"/>
                  </a:cubicBezTo>
                  <a:cubicBezTo>
                    <a:pt x="20" y="38"/>
                    <a:pt x="20" y="38"/>
                    <a:pt x="20" y="38"/>
                  </a:cubicBezTo>
                  <a:cubicBezTo>
                    <a:pt x="20" y="26"/>
                    <a:pt x="20" y="26"/>
                    <a:pt x="20" y="26"/>
                  </a:cubicBezTo>
                  <a:cubicBezTo>
                    <a:pt x="19" y="26"/>
                    <a:pt x="19" y="26"/>
                    <a:pt x="19" y="26"/>
                  </a:cubicBezTo>
                  <a:cubicBezTo>
                    <a:pt x="10" y="24"/>
                    <a:pt x="8" y="15"/>
                    <a:pt x="7" y="6"/>
                  </a:cubicBezTo>
                  <a:cubicBezTo>
                    <a:pt x="40" y="6"/>
                    <a:pt x="40" y="6"/>
                    <a:pt x="40" y="6"/>
                  </a:cubicBezTo>
                  <a:cubicBezTo>
                    <a:pt x="39" y="15"/>
                    <a:pt x="37" y="24"/>
                    <a:pt x="28" y="26"/>
                  </a:cubicBezTo>
                  <a:cubicBezTo>
                    <a:pt x="27" y="26"/>
                    <a:pt x="27" y="26"/>
                    <a:pt x="27" y="26"/>
                  </a:cubicBezTo>
                  <a:cubicBezTo>
                    <a:pt x="27" y="38"/>
                    <a:pt x="27" y="38"/>
                    <a:pt x="27" y="38"/>
                  </a:cubicBezTo>
                  <a:lnTo>
                    <a:pt x="28" y="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93" name="Freeform 137">
              <a:extLst>
                <a:ext uri="{FF2B5EF4-FFF2-40B4-BE49-F238E27FC236}">
                  <a16:creationId xmlns:a16="http://schemas.microsoft.com/office/drawing/2014/main" id="{32C7308C-B9B4-3DA9-1BB6-93371896A599}"/>
                </a:ext>
              </a:extLst>
            </p:cNvPr>
            <p:cNvSpPr>
              <a:spLocks/>
            </p:cNvSpPr>
            <p:nvPr/>
          </p:nvSpPr>
          <p:spPr bwMode="auto">
            <a:xfrm>
              <a:off x="635000" y="6382469"/>
              <a:ext cx="44450" cy="25400"/>
            </a:xfrm>
            <a:custGeom>
              <a:avLst/>
              <a:gdLst>
                <a:gd name="T0" fmla="*/ 28 w 28"/>
                <a:gd name="T1" fmla="*/ 0 h 16"/>
                <a:gd name="T2" fmla="*/ 0 w 28"/>
                <a:gd name="T3" fmla="*/ 0 h 16"/>
                <a:gd name="T4" fmla="*/ 8 w 28"/>
                <a:gd name="T5" fmla="*/ 8 h 16"/>
                <a:gd name="T6" fmla="*/ 14 w 28"/>
                <a:gd name="T7" fmla="*/ 16 h 16"/>
                <a:gd name="T8" fmla="*/ 20 w 28"/>
                <a:gd name="T9" fmla="*/ 8 h 16"/>
                <a:gd name="T10" fmla="*/ 28 w 28"/>
                <a:gd name="T11" fmla="*/ 0 h 16"/>
              </a:gdLst>
              <a:ahLst/>
              <a:cxnLst>
                <a:cxn ang="0">
                  <a:pos x="T0" y="T1"/>
                </a:cxn>
                <a:cxn ang="0">
                  <a:pos x="T2" y="T3"/>
                </a:cxn>
                <a:cxn ang="0">
                  <a:pos x="T4" y="T5"/>
                </a:cxn>
                <a:cxn ang="0">
                  <a:pos x="T6" y="T7"/>
                </a:cxn>
                <a:cxn ang="0">
                  <a:pos x="T8" y="T9"/>
                </a:cxn>
                <a:cxn ang="0">
                  <a:pos x="T10" y="T11"/>
                </a:cxn>
              </a:cxnLst>
              <a:rect l="0" t="0" r="r" b="b"/>
              <a:pathLst>
                <a:path w="28" h="16">
                  <a:moveTo>
                    <a:pt x="28" y="0"/>
                  </a:moveTo>
                  <a:lnTo>
                    <a:pt x="0" y="0"/>
                  </a:lnTo>
                  <a:lnTo>
                    <a:pt x="8" y="8"/>
                  </a:lnTo>
                  <a:lnTo>
                    <a:pt x="14" y="16"/>
                  </a:lnTo>
                  <a:lnTo>
                    <a:pt x="20" y="8"/>
                  </a:lnTo>
                  <a:lnTo>
                    <a:pt x="2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94" name="Group 11367">
            <a:extLst>
              <a:ext uri="{FF2B5EF4-FFF2-40B4-BE49-F238E27FC236}">
                <a16:creationId xmlns:a16="http://schemas.microsoft.com/office/drawing/2014/main" id="{FCF12EF9-94DC-2D52-255A-A829D132EBE2}"/>
              </a:ext>
            </a:extLst>
          </p:cNvPr>
          <p:cNvGrpSpPr>
            <a:grpSpLocks noChangeAspect="1"/>
          </p:cNvGrpSpPr>
          <p:nvPr userDrawn="1"/>
        </p:nvGrpSpPr>
        <p:grpSpPr>
          <a:xfrm>
            <a:off x="2710084" y="8299079"/>
            <a:ext cx="98227" cy="252236"/>
            <a:chOff x="1792288" y="6341194"/>
            <a:chExt cx="174625" cy="174625"/>
          </a:xfrm>
          <a:solidFill>
            <a:srgbClr val="0019B0"/>
          </a:solidFill>
        </p:grpSpPr>
        <p:sp>
          <p:nvSpPr>
            <p:cNvPr id="195" name="Freeform 138">
              <a:extLst>
                <a:ext uri="{FF2B5EF4-FFF2-40B4-BE49-F238E27FC236}">
                  <a16:creationId xmlns:a16="http://schemas.microsoft.com/office/drawing/2014/main" id="{4F1F8802-3220-0F6C-6855-708EF218D5BA}"/>
                </a:ext>
              </a:extLst>
            </p:cNvPr>
            <p:cNvSpPr>
              <a:spLocks noEditPoints="1"/>
            </p:cNvSpPr>
            <p:nvPr/>
          </p:nvSpPr>
          <p:spPr bwMode="auto">
            <a:xfrm>
              <a:off x="1792288" y="6341194"/>
              <a:ext cx="174625" cy="174625"/>
            </a:xfrm>
            <a:custGeom>
              <a:avLst/>
              <a:gdLst>
                <a:gd name="T0" fmla="*/ 27 w 55"/>
                <a:gd name="T1" fmla="*/ 0 h 55"/>
                <a:gd name="T2" fmla="*/ 0 w 55"/>
                <a:gd name="T3" fmla="*/ 27 h 55"/>
                <a:gd name="T4" fmla="*/ 27 w 55"/>
                <a:gd name="T5" fmla="*/ 55 h 55"/>
                <a:gd name="T6" fmla="*/ 55 w 55"/>
                <a:gd name="T7" fmla="*/ 27 h 55"/>
                <a:gd name="T8" fmla="*/ 27 w 55"/>
                <a:gd name="T9" fmla="*/ 0 h 55"/>
                <a:gd name="T10" fmla="*/ 27 w 55"/>
                <a:gd name="T11" fmla="*/ 47 h 55"/>
                <a:gd name="T12" fmla="*/ 8 w 55"/>
                <a:gd name="T13" fmla="*/ 27 h 55"/>
                <a:gd name="T14" fmla="*/ 27 w 55"/>
                <a:gd name="T15" fmla="*/ 8 h 55"/>
                <a:gd name="T16" fmla="*/ 47 w 55"/>
                <a:gd name="T17" fmla="*/ 27 h 55"/>
                <a:gd name="T18" fmla="*/ 27 w 55"/>
                <a:gd name="T19" fmla="*/ 4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5" h="55">
                  <a:moveTo>
                    <a:pt x="27" y="0"/>
                  </a:moveTo>
                  <a:cubicBezTo>
                    <a:pt x="12" y="0"/>
                    <a:pt x="0" y="12"/>
                    <a:pt x="0" y="27"/>
                  </a:cubicBezTo>
                  <a:cubicBezTo>
                    <a:pt x="0" y="43"/>
                    <a:pt x="12" y="55"/>
                    <a:pt x="27" y="55"/>
                  </a:cubicBezTo>
                  <a:cubicBezTo>
                    <a:pt x="43" y="55"/>
                    <a:pt x="55" y="43"/>
                    <a:pt x="55" y="27"/>
                  </a:cubicBezTo>
                  <a:cubicBezTo>
                    <a:pt x="55" y="12"/>
                    <a:pt x="43" y="0"/>
                    <a:pt x="27" y="0"/>
                  </a:cubicBezTo>
                  <a:close/>
                  <a:moveTo>
                    <a:pt x="27" y="47"/>
                  </a:moveTo>
                  <a:cubicBezTo>
                    <a:pt x="17" y="47"/>
                    <a:pt x="8" y="38"/>
                    <a:pt x="8" y="27"/>
                  </a:cubicBezTo>
                  <a:cubicBezTo>
                    <a:pt x="8" y="17"/>
                    <a:pt x="17" y="8"/>
                    <a:pt x="27" y="8"/>
                  </a:cubicBezTo>
                  <a:cubicBezTo>
                    <a:pt x="38" y="8"/>
                    <a:pt x="47" y="17"/>
                    <a:pt x="47" y="27"/>
                  </a:cubicBezTo>
                  <a:cubicBezTo>
                    <a:pt x="47" y="38"/>
                    <a:pt x="38" y="47"/>
                    <a:pt x="27" y="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96" name="Freeform 139">
              <a:extLst>
                <a:ext uri="{FF2B5EF4-FFF2-40B4-BE49-F238E27FC236}">
                  <a16:creationId xmlns:a16="http://schemas.microsoft.com/office/drawing/2014/main" id="{9CDBAC81-BDD7-6B74-13BE-4E06A8D84BDD}"/>
                </a:ext>
              </a:extLst>
            </p:cNvPr>
            <p:cNvSpPr>
              <a:spLocks/>
            </p:cNvSpPr>
            <p:nvPr/>
          </p:nvSpPr>
          <p:spPr bwMode="auto">
            <a:xfrm>
              <a:off x="1874838" y="6388819"/>
              <a:ext cx="44450" cy="63500"/>
            </a:xfrm>
            <a:custGeom>
              <a:avLst/>
              <a:gdLst>
                <a:gd name="T0" fmla="*/ 4 w 14"/>
                <a:gd name="T1" fmla="*/ 9 h 20"/>
                <a:gd name="T2" fmla="*/ 4 w 14"/>
                <a:gd name="T3" fmla="*/ 2 h 20"/>
                <a:gd name="T4" fmla="*/ 2 w 14"/>
                <a:gd name="T5" fmla="*/ 0 h 20"/>
                <a:gd name="T6" fmla="*/ 0 w 14"/>
                <a:gd name="T7" fmla="*/ 2 h 20"/>
                <a:gd name="T8" fmla="*/ 0 w 14"/>
                <a:gd name="T9" fmla="*/ 10 h 20"/>
                <a:gd name="T10" fmla="*/ 0 w 14"/>
                <a:gd name="T11" fmla="*/ 10 h 20"/>
                <a:gd name="T12" fmla="*/ 0 w 14"/>
                <a:gd name="T13" fmla="*/ 10 h 20"/>
                <a:gd name="T14" fmla="*/ 0 w 14"/>
                <a:gd name="T15" fmla="*/ 11 h 20"/>
                <a:gd name="T16" fmla="*/ 0 w 14"/>
                <a:gd name="T17" fmla="*/ 11 h 20"/>
                <a:gd name="T18" fmla="*/ 1 w 14"/>
                <a:gd name="T19" fmla="*/ 11 h 20"/>
                <a:gd name="T20" fmla="*/ 1 w 14"/>
                <a:gd name="T21" fmla="*/ 12 h 20"/>
                <a:gd name="T22" fmla="*/ 11 w 14"/>
                <a:gd name="T23" fmla="*/ 20 h 20"/>
                <a:gd name="T24" fmla="*/ 12 w 14"/>
                <a:gd name="T25" fmla="*/ 20 h 20"/>
                <a:gd name="T26" fmla="*/ 13 w 14"/>
                <a:gd name="T27" fmla="*/ 19 h 20"/>
                <a:gd name="T28" fmla="*/ 13 w 14"/>
                <a:gd name="T29" fmla="*/ 16 h 20"/>
                <a:gd name="T30" fmla="*/ 4 w 14"/>
                <a:gd name="T31" fmla="*/ 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 h="20">
                  <a:moveTo>
                    <a:pt x="4" y="9"/>
                  </a:moveTo>
                  <a:cubicBezTo>
                    <a:pt x="4" y="2"/>
                    <a:pt x="4" y="2"/>
                    <a:pt x="4" y="2"/>
                  </a:cubicBezTo>
                  <a:cubicBezTo>
                    <a:pt x="4" y="1"/>
                    <a:pt x="3" y="0"/>
                    <a:pt x="2" y="0"/>
                  </a:cubicBezTo>
                  <a:cubicBezTo>
                    <a:pt x="1" y="0"/>
                    <a:pt x="0" y="1"/>
                    <a:pt x="0" y="2"/>
                  </a:cubicBezTo>
                  <a:cubicBezTo>
                    <a:pt x="0" y="10"/>
                    <a:pt x="0" y="10"/>
                    <a:pt x="0" y="10"/>
                  </a:cubicBezTo>
                  <a:cubicBezTo>
                    <a:pt x="0" y="10"/>
                    <a:pt x="0" y="10"/>
                    <a:pt x="0" y="10"/>
                  </a:cubicBezTo>
                  <a:cubicBezTo>
                    <a:pt x="0" y="10"/>
                    <a:pt x="0" y="10"/>
                    <a:pt x="0" y="10"/>
                  </a:cubicBezTo>
                  <a:cubicBezTo>
                    <a:pt x="0" y="11"/>
                    <a:pt x="0" y="11"/>
                    <a:pt x="0" y="11"/>
                  </a:cubicBezTo>
                  <a:cubicBezTo>
                    <a:pt x="0" y="11"/>
                    <a:pt x="0" y="11"/>
                    <a:pt x="0" y="11"/>
                  </a:cubicBezTo>
                  <a:cubicBezTo>
                    <a:pt x="1" y="11"/>
                    <a:pt x="1" y="11"/>
                    <a:pt x="1" y="11"/>
                  </a:cubicBezTo>
                  <a:cubicBezTo>
                    <a:pt x="1" y="12"/>
                    <a:pt x="1" y="12"/>
                    <a:pt x="1" y="12"/>
                  </a:cubicBezTo>
                  <a:cubicBezTo>
                    <a:pt x="11" y="20"/>
                    <a:pt x="11" y="20"/>
                    <a:pt x="11" y="20"/>
                  </a:cubicBezTo>
                  <a:cubicBezTo>
                    <a:pt x="11" y="20"/>
                    <a:pt x="11" y="20"/>
                    <a:pt x="12" y="20"/>
                  </a:cubicBezTo>
                  <a:cubicBezTo>
                    <a:pt x="12" y="20"/>
                    <a:pt x="13" y="20"/>
                    <a:pt x="13" y="19"/>
                  </a:cubicBezTo>
                  <a:cubicBezTo>
                    <a:pt x="14" y="18"/>
                    <a:pt x="14" y="17"/>
                    <a:pt x="13" y="16"/>
                  </a:cubicBezTo>
                  <a:lnTo>
                    <a:pt x="4"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197" name="Group 11369">
            <a:extLst>
              <a:ext uri="{FF2B5EF4-FFF2-40B4-BE49-F238E27FC236}">
                <a16:creationId xmlns:a16="http://schemas.microsoft.com/office/drawing/2014/main" id="{F0F2B413-FB82-DD97-0EC3-594C7698D81D}"/>
              </a:ext>
            </a:extLst>
          </p:cNvPr>
          <p:cNvGrpSpPr>
            <a:grpSpLocks noChangeAspect="1"/>
          </p:cNvGrpSpPr>
          <p:nvPr userDrawn="1"/>
        </p:nvGrpSpPr>
        <p:grpSpPr>
          <a:xfrm>
            <a:off x="2959696" y="8283024"/>
            <a:ext cx="112514" cy="284339"/>
            <a:chOff x="2587625" y="6328494"/>
            <a:chExt cx="200025" cy="196850"/>
          </a:xfrm>
          <a:solidFill>
            <a:srgbClr val="0019B0"/>
          </a:solidFill>
        </p:grpSpPr>
        <p:sp>
          <p:nvSpPr>
            <p:cNvPr id="198" name="Freeform 144">
              <a:extLst>
                <a:ext uri="{FF2B5EF4-FFF2-40B4-BE49-F238E27FC236}">
                  <a16:creationId xmlns:a16="http://schemas.microsoft.com/office/drawing/2014/main" id="{49894085-DA4E-9269-10BA-BE27FA51B282}"/>
                </a:ext>
              </a:extLst>
            </p:cNvPr>
            <p:cNvSpPr>
              <a:spLocks noEditPoints="1"/>
            </p:cNvSpPr>
            <p:nvPr/>
          </p:nvSpPr>
          <p:spPr bwMode="auto">
            <a:xfrm>
              <a:off x="2609850" y="6366594"/>
              <a:ext cx="152400" cy="158750"/>
            </a:xfrm>
            <a:custGeom>
              <a:avLst/>
              <a:gdLst>
                <a:gd name="T0" fmla="*/ 24 w 48"/>
                <a:gd name="T1" fmla="*/ 0 h 50"/>
                <a:gd name="T2" fmla="*/ 0 w 48"/>
                <a:gd name="T3" fmla="*/ 24 h 50"/>
                <a:gd name="T4" fmla="*/ 7 w 48"/>
                <a:gd name="T5" fmla="*/ 41 h 50"/>
                <a:gd name="T6" fmla="*/ 2 w 48"/>
                <a:gd name="T7" fmla="*/ 47 h 50"/>
                <a:gd name="T8" fmla="*/ 2 w 48"/>
                <a:gd name="T9" fmla="*/ 49 h 50"/>
                <a:gd name="T10" fmla="*/ 5 w 48"/>
                <a:gd name="T11" fmla="*/ 49 h 50"/>
                <a:gd name="T12" fmla="*/ 10 w 48"/>
                <a:gd name="T13" fmla="*/ 44 h 50"/>
                <a:gd name="T14" fmla="*/ 24 w 48"/>
                <a:gd name="T15" fmla="*/ 48 h 50"/>
                <a:gd name="T16" fmla="*/ 38 w 48"/>
                <a:gd name="T17" fmla="*/ 43 h 50"/>
                <a:gd name="T18" fmla="*/ 38 w 48"/>
                <a:gd name="T19" fmla="*/ 44 h 50"/>
                <a:gd name="T20" fmla="*/ 44 w 48"/>
                <a:gd name="T21" fmla="*/ 49 h 50"/>
                <a:gd name="T22" fmla="*/ 47 w 48"/>
                <a:gd name="T23" fmla="*/ 49 h 50"/>
                <a:gd name="T24" fmla="*/ 47 w 48"/>
                <a:gd name="T25" fmla="*/ 47 h 50"/>
                <a:gd name="T26" fmla="*/ 41 w 48"/>
                <a:gd name="T27" fmla="*/ 41 h 50"/>
                <a:gd name="T28" fmla="*/ 41 w 48"/>
                <a:gd name="T29" fmla="*/ 41 h 50"/>
                <a:gd name="T30" fmla="*/ 48 w 48"/>
                <a:gd name="T31" fmla="*/ 24 h 50"/>
                <a:gd name="T32" fmla="*/ 24 w 48"/>
                <a:gd name="T33" fmla="*/ 0 h 50"/>
                <a:gd name="T34" fmla="*/ 24 w 48"/>
                <a:gd name="T35" fmla="*/ 40 h 50"/>
                <a:gd name="T36" fmla="*/ 8 w 48"/>
                <a:gd name="T37" fmla="*/ 24 h 50"/>
                <a:gd name="T38" fmla="*/ 24 w 48"/>
                <a:gd name="T39" fmla="*/ 8 h 50"/>
                <a:gd name="T40" fmla="*/ 40 w 48"/>
                <a:gd name="T41" fmla="*/ 24 h 50"/>
                <a:gd name="T42" fmla="*/ 24 w 48"/>
                <a:gd name="T43"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0">
                  <a:moveTo>
                    <a:pt x="24" y="0"/>
                  </a:moveTo>
                  <a:cubicBezTo>
                    <a:pt x="10" y="0"/>
                    <a:pt x="0" y="11"/>
                    <a:pt x="0" y="24"/>
                  </a:cubicBezTo>
                  <a:cubicBezTo>
                    <a:pt x="0" y="31"/>
                    <a:pt x="3" y="37"/>
                    <a:pt x="7" y="41"/>
                  </a:cubicBezTo>
                  <a:cubicBezTo>
                    <a:pt x="2" y="47"/>
                    <a:pt x="2" y="47"/>
                    <a:pt x="2" y="47"/>
                  </a:cubicBezTo>
                  <a:cubicBezTo>
                    <a:pt x="1" y="47"/>
                    <a:pt x="1" y="49"/>
                    <a:pt x="2" y="49"/>
                  </a:cubicBezTo>
                  <a:cubicBezTo>
                    <a:pt x="3" y="50"/>
                    <a:pt x="4" y="50"/>
                    <a:pt x="5" y="49"/>
                  </a:cubicBezTo>
                  <a:cubicBezTo>
                    <a:pt x="10" y="44"/>
                    <a:pt x="10" y="44"/>
                    <a:pt x="10" y="44"/>
                  </a:cubicBezTo>
                  <a:cubicBezTo>
                    <a:pt x="14" y="47"/>
                    <a:pt x="19" y="48"/>
                    <a:pt x="24" y="48"/>
                  </a:cubicBezTo>
                  <a:cubicBezTo>
                    <a:pt x="29" y="48"/>
                    <a:pt x="34" y="46"/>
                    <a:pt x="38" y="43"/>
                  </a:cubicBezTo>
                  <a:cubicBezTo>
                    <a:pt x="38" y="44"/>
                    <a:pt x="38" y="44"/>
                    <a:pt x="38" y="44"/>
                  </a:cubicBezTo>
                  <a:cubicBezTo>
                    <a:pt x="44" y="49"/>
                    <a:pt x="44" y="49"/>
                    <a:pt x="44" y="49"/>
                  </a:cubicBezTo>
                  <a:cubicBezTo>
                    <a:pt x="45" y="50"/>
                    <a:pt x="46" y="50"/>
                    <a:pt x="47" y="49"/>
                  </a:cubicBezTo>
                  <a:cubicBezTo>
                    <a:pt x="47" y="49"/>
                    <a:pt x="47" y="47"/>
                    <a:pt x="47" y="47"/>
                  </a:cubicBezTo>
                  <a:cubicBezTo>
                    <a:pt x="41" y="41"/>
                    <a:pt x="41" y="41"/>
                    <a:pt x="41" y="41"/>
                  </a:cubicBezTo>
                  <a:cubicBezTo>
                    <a:pt x="41" y="41"/>
                    <a:pt x="41" y="41"/>
                    <a:pt x="41" y="41"/>
                  </a:cubicBezTo>
                  <a:cubicBezTo>
                    <a:pt x="45" y="36"/>
                    <a:pt x="48" y="31"/>
                    <a:pt x="48" y="24"/>
                  </a:cubicBezTo>
                  <a:cubicBezTo>
                    <a:pt x="48" y="11"/>
                    <a:pt x="37" y="0"/>
                    <a:pt x="24" y="0"/>
                  </a:cubicBezTo>
                  <a:close/>
                  <a:moveTo>
                    <a:pt x="24" y="40"/>
                  </a:moveTo>
                  <a:cubicBezTo>
                    <a:pt x="15" y="40"/>
                    <a:pt x="8" y="33"/>
                    <a:pt x="8" y="24"/>
                  </a:cubicBezTo>
                  <a:cubicBezTo>
                    <a:pt x="8" y="15"/>
                    <a:pt x="15" y="8"/>
                    <a:pt x="24" y="8"/>
                  </a:cubicBezTo>
                  <a:cubicBezTo>
                    <a:pt x="32" y="8"/>
                    <a:pt x="40" y="15"/>
                    <a:pt x="40" y="24"/>
                  </a:cubicBezTo>
                  <a:cubicBezTo>
                    <a:pt x="40" y="33"/>
                    <a:pt x="32" y="40"/>
                    <a:pt x="24"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199" name="Freeform 145">
              <a:extLst>
                <a:ext uri="{FF2B5EF4-FFF2-40B4-BE49-F238E27FC236}">
                  <a16:creationId xmlns:a16="http://schemas.microsoft.com/office/drawing/2014/main" id="{F65FD844-28CC-5722-0D38-C1560A303DAA}"/>
                </a:ext>
              </a:extLst>
            </p:cNvPr>
            <p:cNvSpPr>
              <a:spLocks/>
            </p:cNvSpPr>
            <p:nvPr/>
          </p:nvSpPr>
          <p:spPr bwMode="auto">
            <a:xfrm>
              <a:off x="2673350" y="6420569"/>
              <a:ext cx="34925" cy="41275"/>
            </a:xfrm>
            <a:custGeom>
              <a:avLst/>
              <a:gdLst>
                <a:gd name="T0" fmla="*/ 4 w 11"/>
                <a:gd name="T1" fmla="*/ 5 h 13"/>
                <a:gd name="T2" fmla="*/ 4 w 11"/>
                <a:gd name="T3" fmla="*/ 2 h 13"/>
                <a:gd name="T4" fmla="*/ 2 w 11"/>
                <a:gd name="T5" fmla="*/ 0 h 13"/>
                <a:gd name="T6" fmla="*/ 0 w 11"/>
                <a:gd name="T7" fmla="*/ 2 h 13"/>
                <a:gd name="T8" fmla="*/ 0 w 11"/>
                <a:gd name="T9" fmla="*/ 6 h 13"/>
                <a:gd name="T10" fmla="*/ 0 w 11"/>
                <a:gd name="T11" fmla="*/ 6 h 13"/>
                <a:gd name="T12" fmla="*/ 0 w 11"/>
                <a:gd name="T13" fmla="*/ 7 h 13"/>
                <a:gd name="T14" fmla="*/ 1 w 11"/>
                <a:gd name="T15" fmla="*/ 7 h 13"/>
                <a:gd name="T16" fmla="*/ 1 w 11"/>
                <a:gd name="T17" fmla="*/ 7 h 13"/>
                <a:gd name="T18" fmla="*/ 1 w 11"/>
                <a:gd name="T19" fmla="*/ 8 h 13"/>
                <a:gd name="T20" fmla="*/ 1 w 11"/>
                <a:gd name="T21" fmla="*/ 8 h 13"/>
                <a:gd name="T22" fmla="*/ 8 w 11"/>
                <a:gd name="T23" fmla="*/ 13 h 13"/>
                <a:gd name="T24" fmla="*/ 9 w 11"/>
                <a:gd name="T25" fmla="*/ 13 h 13"/>
                <a:gd name="T26" fmla="*/ 10 w 11"/>
                <a:gd name="T27" fmla="*/ 13 h 13"/>
                <a:gd name="T28" fmla="*/ 10 w 11"/>
                <a:gd name="T29" fmla="*/ 10 h 13"/>
                <a:gd name="T30" fmla="*/ 4 w 11"/>
                <a:gd name="T31"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 h="13">
                  <a:moveTo>
                    <a:pt x="4" y="5"/>
                  </a:moveTo>
                  <a:cubicBezTo>
                    <a:pt x="4" y="2"/>
                    <a:pt x="4" y="2"/>
                    <a:pt x="4" y="2"/>
                  </a:cubicBezTo>
                  <a:cubicBezTo>
                    <a:pt x="4" y="1"/>
                    <a:pt x="3" y="0"/>
                    <a:pt x="2" y="0"/>
                  </a:cubicBezTo>
                  <a:cubicBezTo>
                    <a:pt x="1" y="0"/>
                    <a:pt x="0" y="1"/>
                    <a:pt x="0" y="2"/>
                  </a:cubicBezTo>
                  <a:cubicBezTo>
                    <a:pt x="0" y="6"/>
                    <a:pt x="0" y="6"/>
                    <a:pt x="0" y="6"/>
                  </a:cubicBezTo>
                  <a:cubicBezTo>
                    <a:pt x="0" y="6"/>
                    <a:pt x="0" y="6"/>
                    <a:pt x="0" y="6"/>
                  </a:cubicBezTo>
                  <a:cubicBezTo>
                    <a:pt x="0" y="7"/>
                    <a:pt x="0" y="7"/>
                    <a:pt x="0" y="7"/>
                  </a:cubicBezTo>
                  <a:cubicBezTo>
                    <a:pt x="1" y="7"/>
                    <a:pt x="1" y="7"/>
                    <a:pt x="1" y="7"/>
                  </a:cubicBezTo>
                  <a:cubicBezTo>
                    <a:pt x="1" y="7"/>
                    <a:pt x="1" y="7"/>
                    <a:pt x="1" y="7"/>
                  </a:cubicBezTo>
                  <a:cubicBezTo>
                    <a:pt x="1" y="8"/>
                    <a:pt x="1" y="8"/>
                    <a:pt x="1" y="8"/>
                  </a:cubicBezTo>
                  <a:cubicBezTo>
                    <a:pt x="1" y="8"/>
                    <a:pt x="1" y="8"/>
                    <a:pt x="1" y="8"/>
                  </a:cubicBezTo>
                  <a:cubicBezTo>
                    <a:pt x="8" y="13"/>
                    <a:pt x="8" y="13"/>
                    <a:pt x="8" y="13"/>
                  </a:cubicBezTo>
                  <a:cubicBezTo>
                    <a:pt x="8" y="13"/>
                    <a:pt x="8" y="13"/>
                    <a:pt x="9" y="13"/>
                  </a:cubicBezTo>
                  <a:cubicBezTo>
                    <a:pt x="9" y="13"/>
                    <a:pt x="10" y="13"/>
                    <a:pt x="10" y="13"/>
                  </a:cubicBezTo>
                  <a:cubicBezTo>
                    <a:pt x="11" y="12"/>
                    <a:pt x="11" y="11"/>
                    <a:pt x="10" y="10"/>
                  </a:cubicBezTo>
                  <a:lnTo>
                    <a:pt x="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00" name="Freeform 146">
              <a:extLst>
                <a:ext uri="{FF2B5EF4-FFF2-40B4-BE49-F238E27FC236}">
                  <a16:creationId xmlns:a16="http://schemas.microsoft.com/office/drawing/2014/main" id="{F0EE288D-7BA5-5CF8-26F5-08808E19209A}"/>
                </a:ext>
              </a:extLst>
            </p:cNvPr>
            <p:cNvSpPr>
              <a:spLocks/>
            </p:cNvSpPr>
            <p:nvPr/>
          </p:nvSpPr>
          <p:spPr bwMode="auto">
            <a:xfrm>
              <a:off x="2717800" y="6328494"/>
              <a:ext cx="69850" cy="73025"/>
            </a:xfrm>
            <a:custGeom>
              <a:avLst/>
              <a:gdLst>
                <a:gd name="T0" fmla="*/ 17 w 22"/>
                <a:gd name="T1" fmla="*/ 6 h 23"/>
                <a:gd name="T2" fmla="*/ 0 w 22"/>
                <a:gd name="T3" fmla="*/ 4 h 23"/>
                <a:gd name="T4" fmla="*/ 18 w 22"/>
                <a:gd name="T5" fmla="*/ 23 h 23"/>
                <a:gd name="T6" fmla="*/ 17 w 22"/>
                <a:gd name="T7" fmla="*/ 6 h 23"/>
              </a:gdLst>
              <a:ahLst/>
              <a:cxnLst>
                <a:cxn ang="0">
                  <a:pos x="T0" y="T1"/>
                </a:cxn>
                <a:cxn ang="0">
                  <a:pos x="T2" y="T3"/>
                </a:cxn>
                <a:cxn ang="0">
                  <a:pos x="T4" y="T5"/>
                </a:cxn>
                <a:cxn ang="0">
                  <a:pos x="T6" y="T7"/>
                </a:cxn>
              </a:cxnLst>
              <a:rect l="0" t="0" r="r" b="b"/>
              <a:pathLst>
                <a:path w="22" h="23">
                  <a:moveTo>
                    <a:pt x="17" y="6"/>
                  </a:moveTo>
                  <a:cubicBezTo>
                    <a:pt x="12" y="1"/>
                    <a:pt x="5" y="0"/>
                    <a:pt x="0" y="4"/>
                  </a:cubicBezTo>
                  <a:cubicBezTo>
                    <a:pt x="18" y="23"/>
                    <a:pt x="18" y="23"/>
                    <a:pt x="18" y="23"/>
                  </a:cubicBezTo>
                  <a:cubicBezTo>
                    <a:pt x="22" y="18"/>
                    <a:pt x="21" y="10"/>
                    <a:pt x="1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01" name="Freeform 147">
              <a:extLst>
                <a:ext uri="{FF2B5EF4-FFF2-40B4-BE49-F238E27FC236}">
                  <a16:creationId xmlns:a16="http://schemas.microsoft.com/office/drawing/2014/main" id="{F6306512-F81A-80BC-FB52-4A411211D971}"/>
                </a:ext>
              </a:extLst>
            </p:cNvPr>
            <p:cNvSpPr>
              <a:spLocks/>
            </p:cNvSpPr>
            <p:nvPr/>
          </p:nvSpPr>
          <p:spPr bwMode="auto">
            <a:xfrm>
              <a:off x="2587625" y="6328494"/>
              <a:ext cx="69850" cy="73025"/>
            </a:xfrm>
            <a:custGeom>
              <a:avLst/>
              <a:gdLst>
                <a:gd name="T0" fmla="*/ 5 w 22"/>
                <a:gd name="T1" fmla="*/ 6 h 23"/>
                <a:gd name="T2" fmla="*/ 3 w 22"/>
                <a:gd name="T3" fmla="*/ 23 h 23"/>
                <a:gd name="T4" fmla="*/ 22 w 22"/>
                <a:gd name="T5" fmla="*/ 4 h 23"/>
                <a:gd name="T6" fmla="*/ 5 w 22"/>
                <a:gd name="T7" fmla="*/ 6 h 23"/>
              </a:gdLst>
              <a:ahLst/>
              <a:cxnLst>
                <a:cxn ang="0">
                  <a:pos x="T0" y="T1"/>
                </a:cxn>
                <a:cxn ang="0">
                  <a:pos x="T2" y="T3"/>
                </a:cxn>
                <a:cxn ang="0">
                  <a:pos x="T4" y="T5"/>
                </a:cxn>
                <a:cxn ang="0">
                  <a:pos x="T6" y="T7"/>
                </a:cxn>
              </a:cxnLst>
              <a:rect l="0" t="0" r="r" b="b"/>
              <a:pathLst>
                <a:path w="22" h="23">
                  <a:moveTo>
                    <a:pt x="5" y="6"/>
                  </a:moveTo>
                  <a:cubicBezTo>
                    <a:pt x="0" y="10"/>
                    <a:pt x="0" y="18"/>
                    <a:pt x="3" y="23"/>
                  </a:cubicBezTo>
                  <a:cubicBezTo>
                    <a:pt x="22" y="4"/>
                    <a:pt x="22" y="4"/>
                    <a:pt x="22" y="4"/>
                  </a:cubicBezTo>
                  <a:cubicBezTo>
                    <a:pt x="17" y="0"/>
                    <a:pt x="10" y="1"/>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02" name="Group 11339">
            <a:extLst>
              <a:ext uri="{FF2B5EF4-FFF2-40B4-BE49-F238E27FC236}">
                <a16:creationId xmlns:a16="http://schemas.microsoft.com/office/drawing/2014/main" id="{EB5AA86C-486B-0A78-24FF-88B786A6FCD5}"/>
              </a:ext>
            </a:extLst>
          </p:cNvPr>
          <p:cNvGrpSpPr>
            <a:grpSpLocks noChangeAspect="1"/>
          </p:cNvGrpSpPr>
          <p:nvPr userDrawn="1"/>
        </p:nvGrpSpPr>
        <p:grpSpPr>
          <a:xfrm>
            <a:off x="1040989" y="6844448"/>
            <a:ext cx="102692" cy="256823"/>
            <a:chOff x="3797300" y="4030985"/>
            <a:chExt cx="182563" cy="177800"/>
          </a:xfrm>
          <a:solidFill>
            <a:srgbClr val="0019B0"/>
          </a:solidFill>
        </p:grpSpPr>
        <p:sp>
          <p:nvSpPr>
            <p:cNvPr id="203" name="Freeform 264">
              <a:extLst>
                <a:ext uri="{FF2B5EF4-FFF2-40B4-BE49-F238E27FC236}">
                  <a16:creationId xmlns:a16="http://schemas.microsoft.com/office/drawing/2014/main" id="{88E161EB-FFAA-7141-61DE-C2DA8D42E257}"/>
                </a:ext>
              </a:extLst>
            </p:cNvPr>
            <p:cNvSpPr>
              <a:spLocks noEditPoints="1"/>
            </p:cNvSpPr>
            <p:nvPr/>
          </p:nvSpPr>
          <p:spPr bwMode="auto">
            <a:xfrm>
              <a:off x="3797300" y="4030985"/>
              <a:ext cx="182563" cy="177800"/>
            </a:xfrm>
            <a:custGeom>
              <a:avLst/>
              <a:gdLst>
                <a:gd name="T0" fmla="*/ 28 w 57"/>
                <a:gd name="T1" fmla="*/ 0 h 56"/>
                <a:gd name="T2" fmla="*/ 0 w 57"/>
                <a:gd name="T3" fmla="*/ 28 h 56"/>
                <a:gd name="T4" fmla="*/ 28 w 57"/>
                <a:gd name="T5" fmla="*/ 56 h 56"/>
                <a:gd name="T6" fmla="*/ 57 w 57"/>
                <a:gd name="T7" fmla="*/ 28 h 56"/>
                <a:gd name="T8" fmla="*/ 28 w 57"/>
                <a:gd name="T9" fmla="*/ 0 h 56"/>
                <a:gd name="T10" fmla="*/ 28 w 57"/>
                <a:gd name="T11" fmla="*/ 52 h 56"/>
                <a:gd name="T12" fmla="*/ 4 w 57"/>
                <a:gd name="T13" fmla="*/ 28 h 56"/>
                <a:gd name="T14" fmla="*/ 28 w 57"/>
                <a:gd name="T15" fmla="*/ 4 h 56"/>
                <a:gd name="T16" fmla="*/ 52 w 57"/>
                <a:gd name="T17" fmla="*/ 28 h 56"/>
                <a:gd name="T18" fmla="*/ 28 w 57"/>
                <a:gd name="T19"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6">
                  <a:moveTo>
                    <a:pt x="28" y="0"/>
                  </a:moveTo>
                  <a:cubicBezTo>
                    <a:pt x="13" y="0"/>
                    <a:pt x="0" y="13"/>
                    <a:pt x="0" y="28"/>
                  </a:cubicBezTo>
                  <a:cubicBezTo>
                    <a:pt x="0" y="44"/>
                    <a:pt x="13" y="56"/>
                    <a:pt x="28" y="56"/>
                  </a:cubicBezTo>
                  <a:cubicBezTo>
                    <a:pt x="44" y="56"/>
                    <a:pt x="57" y="44"/>
                    <a:pt x="57" y="28"/>
                  </a:cubicBezTo>
                  <a:cubicBezTo>
                    <a:pt x="57" y="13"/>
                    <a:pt x="44" y="0"/>
                    <a:pt x="28" y="0"/>
                  </a:cubicBezTo>
                  <a:close/>
                  <a:moveTo>
                    <a:pt x="28" y="52"/>
                  </a:moveTo>
                  <a:cubicBezTo>
                    <a:pt x="15" y="52"/>
                    <a:pt x="4" y="41"/>
                    <a:pt x="4" y="28"/>
                  </a:cubicBezTo>
                  <a:cubicBezTo>
                    <a:pt x="4" y="15"/>
                    <a:pt x="15" y="4"/>
                    <a:pt x="28" y="4"/>
                  </a:cubicBezTo>
                  <a:cubicBezTo>
                    <a:pt x="41" y="4"/>
                    <a:pt x="52" y="15"/>
                    <a:pt x="52" y="28"/>
                  </a:cubicBezTo>
                  <a:cubicBezTo>
                    <a:pt x="52" y="41"/>
                    <a:pt x="41" y="52"/>
                    <a:pt x="28"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04" name="Freeform 265">
              <a:extLst>
                <a:ext uri="{FF2B5EF4-FFF2-40B4-BE49-F238E27FC236}">
                  <a16:creationId xmlns:a16="http://schemas.microsoft.com/office/drawing/2014/main" id="{6A6FD5AB-62EB-D15E-8715-73D77764F974}"/>
                </a:ext>
              </a:extLst>
            </p:cNvPr>
            <p:cNvSpPr>
              <a:spLocks/>
            </p:cNvSpPr>
            <p:nvPr/>
          </p:nvSpPr>
          <p:spPr bwMode="auto">
            <a:xfrm>
              <a:off x="3848100" y="4081785"/>
              <a:ext cx="77788" cy="76200"/>
            </a:xfrm>
            <a:custGeom>
              <a:avLst/>
              <a:gdLst>
                <a:gd name="T0" fmla="*/ 33 w 49"/>
                <a:gd name="T1" fmla="*/ 0 h 48"/>
                <a:gd name="T2" fmla="*/ 17 w 49"/>
                <a:gd name="T3" fmla="*/ 0 h 48"/>
                <a:gd name="T4" fmla="*/ 17 w 49"/>
                <a:gd name="T5" fmla="*/ 16 h 48"/>
                <a:gd name="T6" fmla="*/ 0 w 49"/>
                <a:gd name="T7" fmla="*/ 16 h 48"/>
                <a:gd name="T8" fmla="*/ 0 w 49"/>
                <a:gd name="T9" fmla="*/ 32 h 48"/>
                <a:gd name="T10" fmla="*/ 17 w 49"/>
                <a:gd name="T11" fmla="*/ 32 h 48"/>
                <a:gd name="T12" fmla="*/ 17 w 49"/>
                <a:gd name="T13" fmla="*/ 48 h 48"/>
                <a:gd name="T14" fmla="*/ 33 w 49"/>
                <a:gd name="T15" fmla="*/ 48 h 48"/>
                <a:gd name="T16" fmla="*/ 33 w 49"/>
                <a:gd name="T17" fmla="*/ 32 h 48"/>
                <a:gd name="T18" fmla="*/ 49 w 49"/>
                <a:gd name="T19" fmla="*/ 32 h 48"/>
                <a:gd name="T20" fmla="*/ 49 w 49"/>
                <a:gd name="T21" fmla="*/ 16 h 48"/>
                <a:gd name="T22" fmla="*/ 33 w 49"/>
                <a:gd name="T23" fmla="*/ 16 h 48"/>
                <a:gd name="T24" fmla="*/ 33 w 49"/>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48">
                  <a:moveTo>
                    <a:pt x="33" y="0"/>
                  </a:moveTo>
                  <a:lnTo>
                    <a:pt x="17" y="0"/>
                  </a:lnTo>
                  <a:lnTo>
                    <a:pt x="17" y="16"/>
                  </a:lnTo>
                  <a:lnTo>
                    <a:pt x="0" y="16"/>
                  </a:lnTo>
                  <a:lnTo>
                    <a:pt x="0" y="32"/>
                  </a:lnTo>
                  <a:lnTo>
                    <a:pt x="17" y="32"/>
                  </a:lnTo>
                  <a:lnTo>
                    <a:pt x="17" y="48"/>
                  </a:lnTo>
                  <a:lnTo>
                    <a:pt x="33" y="48"/>
                  </a:lnTo>
                  <a:lnTo>
                    <a:pt x="33" y="32"/>
                  </a:lnTo>
                  <a:lnTo>
                    <a:pt x="49" y="32"/>
                  </a:lnTo>
                  <a:lnTo>
                    <a:pt x="49" y="16"/>
                  </a:lnTo>
                  <a:lnTo>
                    <a:pt x="33" y="16"/>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05" name="Group 11340">
            <a:extLst>
              <a:ext uri="{FF2B5EF4-FFF2-40B4-BE49-F238E27FC236}">
                <a16:creationId xmlns:a16="http://schemas.microsoft.com/office/drawing/2014/main" id="{E882499D-6774-632D-A6E3-473536A271A3}"/>
              </a:ext>
            </a:extLst>
          </p:cNvPr>
          <p:cNvGrpSpPr>
            <a:grpSpLocks noChangeAspect="1"/>
          </p:cNvGrpSpPr>
          <p:nvPr userDrawn="1"/>
        </p:nvGrpSpPr>
        <p:grpSpPr>
          <a:xfrm>
            <a:off x="1281923" y="6844448"/>
            <a:ext cx="101798" cy="256823"/>
            <a:chOff x="4214813" y="4030985"/>
            <a:chExt cx="180975" cy="177800"/>
          </a:xfrm>
          <a:solidFill>
            <a:srgbClr val="0019B0"/>
          </a:solidFill>
        </p:grpSpPr>
        <p:sp>
          <p:nvSpPr>
            <p:cNvPr id="206" name="Freeform 266">
              <a:extLst>
                <a:ext uri="{FF2B5EF4-FFF2-40B4-BE49-F238E27FC236}">
                  <a16:creationId xmlns:a16="http://schemas.microsoft.com/office/drawing/2014/main" id="{F9897826-04B3-A65B-E31F-6893E1271184}"/>
                </a:ext>
              </a:extLst>
            </p:cNvPr>
            <p:cNvSpPr>
              <a:spLocks noEditPoints="1"/>
            </p:cNvSpPr>
            <p:nvPr/>
          </p:nvSpPr>
          <p:spPr bwMode="auto">
            <a:xfrm>
              <a:off x="4214813" y="4030985"/>
              <a:ext cx="180975" cy="177800"/>
            </a:xfrm>
            <a:custGeom>
              <a:avLst/>
              <a:gdLst>
                <a:gd name="T0" fmla="*/ 29 w 57"/>
                <a:gd name="T1" fmla="*/ 0 h 56"/>
                <a:gd name="T2" fmla="*/ 0 w 57"/>
                <a:gd name="T3" fmla="*/ 28 h 56"/>
                <a:gd name="T4" fmla="*/ 29 w 57"/>
                <a:gd name="T5" fmla="*/ 56 h 56"/>
                <a:gd name="T6" fmla="*/ 57 w 57"/>
                <a:gd name="T7" fmla="*/ 28 h 56"/>
                <a:gd name="T8" fmla="*/ 29 w 57"/>
                <a:gd name="T9" fmla="*/ 0 h 56"/>
                <a:gd name="T10" fmla="*/ 29 w 57"/>
                <a:gd name="T11" fmla="*/ 52 h 56"/>
                <a:gd name="T12" fmla="*/ 5 w 57"/>
                <a:gd name="T13" fmla="*/ 28 h 56"/>
                <a:gd name="T14" fmla="*/ 29 w 57"/>
                <a:gd name="T15" fmla="*/ 4 h 56"/>
                <a:gd name="T16" fmla="*/ 53 w 57"/>
                <a:gd name="T17" fmla="*/ 28 h 56"/>
                <a:gd name="T18" fmla="*/ 29 w 57"/>
                <a:gd name="T19"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6">
                  <a:moveTo>
                    <a:pt x="29" y="0"/>
                  </a:moveTo>
                  <a:cubicBezTo>
                    <a:pt x="13" y="0"/>
                    <a:pt x="0" y="13"/>
                    <a:pt x="0" y="28"/>
                  </a:cubicBezTo>
                  <a:cubicBezTo>
                    <a:pt x="0" y="44"/>
                    <a:pt x="13" y="56"/>
                    <a:pt x="29" y="56"/>
                  </a:cubicBezTo>
                  <a:cubicBezTo>
                    <a:pt x="44" y="56"/>
                    <a:pt x="57" y="44"/>
                    <a:pt x="57" y="28"/>
                  </a:cubicBezTo>
                  <a:cubicBezTo>
                    <a:pt x="57" y="13"/>
                    <a:pt x="44" y="0"/>
                    <a:pt x="29" y="0"/>
                  </a:cubicBezTo>
                  <a:close/>
                  <a:moveTo>
                    <a:pt x="29" y="52"/>
                  </a:moveTo>
                  <a:cubicBezTo>
                    <a:pt x="16" y="52"/>
                    <a:pt x="5" y="41"/>
                    <a:pt x="5" y="28"/>
                  </a:cubicBezTo>
                  <a:cubicBezTo>
                    <a:pt x="5" y="15"/>
                    <a:pt x="16" y="4"/>
                    <a:pt x="29" y="4"/>
                  </a:cubicBezTo>
                  <a:cubicBezTo>
                    <a:pt x="42" y="4"/>
                    <a:pt x="53" y="15"/>
                    <a:pt x="53" y="28"/>
                  </a:cubicBezTo>
                  <a:cubicBezTo>
                    <a:pt x="53" y="41"/>
                    <a:pt x="42" y="52"/>
                    <a:pt x="29"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07" name="Rectangle 267">
              <a:extLst>
                <a:ext uri="{FF2B5EF4-FFF2-40B4-BE49-F238E27FC236}">
                  <a16:creationId xmlns:a16="http://schemas.microsoft.com/office/drawing/2014/main" id="{B54E2411-89DC-3BC7-B0DD-D17AD389A647}"/>
                </a:ext>
              </a:extLst>
            </p:cNvPr>
            <p:cNvSpPr>
              <a:spLocks noChangeArrowheads="1"/>
            </p:cNvSpPr>
            <p:nvPr/>
          </p:nvSpPr>
          <p:spPr bwMode="auto">
            <a:xfrm>
              <a:off x="4268788" y="4107185"/>
              <a:ext cx="762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08" name="Group 11341">
            <a:extLst>
              <a:ext uri="{FF2B5EF4-FFF2-40B4-BE49-F238E27FC236}">
                <a16:creationId xmlns:a16="http://schemas.microsoft.com/office/drawing/2014/main" id="{CE425F55-8B51-85DF-9660-32A6509DC7C0}"/>
              </a:ext>
            </a:extLst>
          </p:cNvPr>
          <p:cNvGrpSpPr>
            <a:grpSpLocks noChangeAspect="1"/>
          </p:cNvGrpSpPr>
          <p:nvPr userDrawn="1"/>
        </p:nvGrpSpPr>
        <p:grpSpPr>
          <a:xfrm>
            <a:off x="1495121" y="6844448"/>
            <a:ext cx="101798" cy="256823"/>
            <a:chOff x="4624388" y="4030985"/>
            <a:chExt cx="180975" cy="177800"/>
          </a:xfrm>
          <a:solidFill>
            <a:srgbClr val="0019B0"/>
          </a:solidFill>
        </p:grpSpPr>
        <p:sp>
          <p:nvSpPr>
            <p:cNvPr id="209" name="Freeform 275">
              <a:extLst>
                <a:ext uri="{FF2B5EF4-FFF2-40B4-BE49-F238E27FC236}">
                  <a16:creationId xmlns:a16="http://schemas.microsoft.com/office/drawing/2014/main" id="{3E130909-23C1-611E-EF29-315DDF618567}"/>
                </a:ext>
              </a:extLst>
            </p:cNvPr>
            <p:cNvSpPr>
              <a:spLocks noEditPoints="1"/>
            </p:cNvSpPr>
            <p:nvPr/>
          </p:nvSpPr>
          <p:spPr bwMode="auto">
            <a:xfrm>
              <a:off x="4624388" y="4030985"/>
              <a:ext cx="180975" cy="177800"/>
            </a:xfrm>
            <a:custGeom>
              <a:avLst/>
              <a:gdLst>
                <a:gd name="T0" fmla="*/ 28 w 57"/>
                <a:gd name="T1" fmla="*/ 0 h 56"/>
                <a:gd name="T2" fmla="*/ 0 w 57"/>
                <a:gd name="T3" fmla="*/ 28 h 56"/>
                <a:gd name="T4" fmla="*/ 28 w 57"/>
                <a:gd name="T5" fmla="*/ 56 h 56"/>
                <a:gd name="T6" fmla="*/ 57 w 57"/>
                <a:gd name="T7" fmla="*/ 28 h 56"/>
                <a:gd name="T8" fmla="*/ 28 w 57"/>
                <a:gd name="T9" fmla="*/ 0 h 56"/>
                <a:gd name="T10" fmla="*/ 28 w 57"/>
                <a:gd name="T11" fmla="*/ 52 h 56"/>
                <a:gd name="T12" fmla="*/ 4 w 57"/>
                <a:gd name="T13" fmla="*/ 28 h 56"/>
                <a:gd name="T14" fmla="*/ 28 w 57"/>
                <a:gd name="T15" fmla="*/ 4 h 56"/>
                <a:gd name="T16" fmla="*/ 52 w 57"/>
                <a:gd name="T17" fmla="*/ 28 h 56"/>
                <a:gd name="T18" fmla="*/ 28 w 57"/>
                <a:gd name="T19" fmla="*/ 52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56">
                  <a:moveTo>
                    <a:pt x="28" y="0"/>
                  </a:moveTo>
                  <a:cubicBezTo>
                    <a:pt x="13" y="0"/>
                    <a:pt x="0" y="13"/>
                    <a:pt x="0" y="28"/>
                  </a:cubicBezTo>
                  <a:cubicBezTo>
                    <a:pt x="0" y="44"/>
                    <a:pt x="13" y="56"/>
                    <a:pt x="28" y="56"/>
                  </a:cubicBezTo>
                  <a:cubicBezTo>
                    <a:pt x="44" y="56"/>
                    <a:pt x="57" y="44"/>
                    <a:pt x="57" y="28"/>
                  </a:cubicBezTo>
                  <a:cubicBezTo>
                    <a:pt x="57" y="13"/>
                    <a:pt x="44" y="0"/>
                    <a:pt x="28" y="0"/>
                  </a:cubicBezTo>
                  <a:close/>
                  <a:moveTo>
                    <a:pt x="28" y="52"/>
                  </a:moveTo>
                  <a:cubicBezTo>
                    <a:pt x="15" y="52"/>
                    <a:pt x="4" y="41"/>
                    <a:pt x="4" y="28"/>
                  </a:cubicBezTo>
                  <a:cubicBezTo>
                    <a:pt x="4" y="15"/>
                    <a:pt x="15" y="4"/>
                    <a:pt x="28" y="4"/>
                  </a:cubicBezTo>
                  <a:cubicBezTo>
                    <a:pt x="41" y="4"/>
                    <a:pt x="52" y="15"/>
                    <a:pt x="52" y="28"/>
                  </a:cubicBezTo>
                  <a:cubicBezTo>
                    <a:pt x="52" y="41"/>
                    <a:pt x="41" y="52"/>
                    <a:pt x="28"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10" name="Freeform 276">
              <a:extLst>
                <a:ext uri="{FF2B5EF4-FFF2-40B4-BE49-F238E27FC236}">
                  <a16:creationId xmlns:a16="http://schemas.microsoft.com/office/drawing/2014/main" id="{6807F682-BE47-CA1B-43F9-4020F41FBA98}"/>
                </a:ext>
              </a:extLst>
            </p:cNvPr>
            <p:cNvSpPr>
              <a:spLocks/>
            </p:cNvSpPr>
            <p:nvPr/>
          </p:nvSpPr>
          <p:spPr bwMode="auto">
            <a:xfrm>
              <a:off x="4675188" y="4075435"/>
              <a:ext cx="82550" cy="82550"/>
            </a:xfrm>
            <a:custGeom>
              <a:avLst/>
              <a:gdLst>
                <a:gd name="T0" fmla="*/ 40 w 52"/>
                <a:gd name="T1" fmla="*/ 0 h 52"/>
                <a:gd name="T2" fmla="*/ 26 w 52"/>
                <a:gd name="T3" fmla="*/ 16 h 52"/>
                <a:gd name="T4" fmla="*/ 12 w 52"/>
                <a:gd name="T5" fmla="*/ 0 h 52"/>
                <a:gd name="T6" fmla="*/ 0 w 52"/>
                <a:gd name="T7" fmla="*/ 12 h 52"/>
                <a:gd name="T8" fmla="*/ 14 w 52"/>
                <a:gd name="T9" fmla="*/ 26 h 52"/>
                <a:gd name="T10" fmla="*/ 0 w 52"/>
                <a:gd name="T11" fmla="*/ 40 h 52"/>
                <a:gd name="T12" fmla="*/ 12 w 52"/>
                <a:gd name="T13" fmla="*/ 52 h 52"/>
                <a:gd name="T14" fmla="*/ 26 w 52"/>
                <a:gd name="T15" fmla="*/ 38 h 52"/>
                <a:gd name="T16" fmla="*/ 40 w 52"/>
                <a:gd name="T17" fmla="*/ 52 h 52"/>
                <a:gd name="T18" fmla="*/ 52 w 52"/>
                <a:gd name="T19" fmla="*/ 40 h 52"/>
                <a:gd name="T20" fmla="*/ 36 w 52"/>
                <a:gd name="T21" fmla="*/ 26 h 52"/>
                <a:gd name="T22" fmla="*/ 52 w 52"/>
                <a:gd name="T23" fmla="*/ 12 h 52"/>
                <a:gd name="T24" fmla="*/ 40 w 52"/>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 h="52">
                  <a:moveTo>
                    <a:pt x="40" y="0"/>
                  </a:moveTo>
                  <a:lnTo>
                    <a:pt x="26" y="16"/>
                  </a:lnTo>
                  <a:lnTo>
                    <a:pt x="12" y="0"/>
                  </a:lnTo>
                  <a:lnTo>
                    <a:pt x="0" y="12"/>
                  </a:lnTo>
                  <a:lnTo>
                    <a:pt x="14" y="26"/>
                  </a:lnTo>
                  <a:lnTo>
                    <a:pt x="0" y="40"/>
                  </a:lnTo>
                  <a:lnTo>
                    <a:pt x="12" y="52"/>
                  </a:lnTo>
                  <a:lnTo>
                    <a:pt x="26" y="38"/>
                  </a:lnTo>
                  <a:lnTo>
                    <a:pt x="40" y="52"/>
                  </a:lnTo>
                  <a:lnTo>
                    <a:pt x="52" y="40"/>
                  </a:lnTo>
                  <a:lnTo>
                    <a:pt x="36" y="26"/>
                  </a:lnTo>
                  <a:lnTo>
                    <a:pt x="52" y="12"/>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11" name="Freeform 343">
            <a:extLst>
              <a:ext uri="{FF2B5EF4-FFF2-40B4-BE49-F238E27FC236}">
                <a16:creationId xmlns:a16="http://schemas.microsoft.com/office/drawing/2014/main" id="{13A2ECCD-A98F-9B11-F48F-CCEB8A69CAF1}"/>
              </a:ext>
            </a:extLst>
          </p:cNvPr>
          <p:cNvSpPr>
            <a:spLocks noChangeAspect="1" noEditPoints="1"/>
          </p:cNvSpPr>
          <p:nvPr userDrawn="1"/>
        </p:nvSpPr>
        <p:spPr bwMode="auto">
          <a:xfrm>
            <a:off x="774290" y="8271563"/>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33 w 67"/>
              <a:gd name="T11" fmla="*/ 8 h 67"/>
              <a:gd name="T12" fmla="*/ 39 w 67"/>
              <a:gd name="T13" fmla="*/ 14 h 67"/>
              <a:gd name="T14" fmla="*/ 33 w 67"/>
              <a:gd name="T15" fmla="*/ 20 h 67"/>
              <a:gd name="T16" fmla="*/ 27 w 67"/>
              <a:gd name="T17" fmla="*/ 14 h 67"/>
              <a:gd name="T18" fmla="*/ 33 w 67"/>
              <a:gd name="T19" fmla="*/ 8 h 67"/>
              <a:gd name="T20" fmla="*/ 43 w 67"/>
              <a:gd name="T21" fmla="*/ 51 h 67"/>
              <a:gd name="T22" fmla="*/ 41 w 67"/>
              <a:gd name="T23" fmla="*/ 53 h 67"/>
              <a:gd name="T24" fmla="*/ 26 w 67"/>
              <a:gd name="T25" fmla="*/ 53 h 67"/>
              <a:gd name="T26" fmla="*/ 24 w 67"/>
              <a:gd name="T27" fmla="*/ 51 h 67"/>
              <a:gd name="T28" fmla="*/ 24 w 67"/>
              <a:gd name="T29" fmla="*/ 47 h 67"/>
              <a:gd name="T30" fmla="*/ 26 w 67"/>
              <a:gd name="T31" fmla="*/ 45 h 67"/>
              <a:gd name="T32" fmla="*/ 28 w 67"/>
              <a:gd name="T33" fmla="*/ 45 h 67"/>
              <a:gd name="T34" fmla="*/ 28 w 67"/>
              <a:gd name="T35" fmla="*/ 29 h 67"/>
              <a:gd name="T36" fmla="*/ 26 w 67"/>
              <a:gd name="T37" fmla="*/ 29 h 67"/>
              <a:gd name="T38" fmla="*/ 24 w 67"/>
              <a:gd name="T39" fmla="*/ 27 h 67"/>
              <a:gd name="T40" fmla="*/ 24 w 67"/>
              <a:gd name="T41" fmla="*/ 23 h 67"/>
              <a:gd name="T42" fmla="*/ 26 w 67"/>
              <a:gd name="T43" fmla="*/ 22 h 67"/>
              <a:gd name="T44" fmla="*/ 36 w 67"/>
              <a:gd name="T45" fmla="*/ 22 h 67"/>
              <a:gd name="T46" fmla="*/ 38 w 67"/>
              <a:gd name="T47" fmla="*/ 23 h 67"/>
              <a:gd name="T48" fmla="*/ 38 w 67"/>
              <a:gd name="T49" fmla="*/ 45 h 67"/>
              <a:gd name="T50" fmla="*/ 41 w 67"/>
              <a:gd name="T51" fmla="*/ 45 h 67"/>
              <a:gd name="T52" fmla="*/ 43 w 67"/>
              <a:gd name="T53" fmla="*/ 47 h 67"/>
              <a:gd name="T54" fmla="*/ 43 w 67"/>
              <a:gd name="T55" fmla="*/ 5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33" y="8"/>
                </a:moveTo>
                <a:cubicBezTo>
                  <a:pt x="36" y="8"/>
                  <a:pt x="39" y="11"/>
                  <a:pt x="39" y="14"/>
                </a:cubicBezTo>
                <a:cubicBezTo>
                  <a:pt x="39" y="17"/>
                  <a:pt x="36" y="20"/>
                  <a:pt x="33" y="20"/>
                </a:cubicBezTo>
                <a:cubicBezTo>
                  <a:pt x="30" y="20"/>
                  <a:pt x="27" y="17"/>
                  <a:pt x="27" y="14"/>
                </a:cubicBezTo>
                <a:cubicBezTo>
                  <a:pt x="27" y="11"/>
                  <a:pt x="30" y="8"/>
                  <a:pt x="33" y="8"/>
                </a:cubicBezTo>
                <a:close/>
                <a:moveTo>
                  <a:pt x="43" y="51"/>
                </a:moveTo>
                <a:cubicBezTo>
                  <a:pt x="43" y="52"/>
                  <a:pt x="42" y="53"/>
                  <a:pt x="41" y="53"/>
                </a:cubicBezTo>
                <a:cubicBezTo>
                  <a:pt x="26" y="53"/>
                  <a:pt x="26" y="53"/>
                  <a:pt x="26" y="53"/>
                </a:cubicBezTo>
                <a:cubicBezTo>
                  <a:pt x="24" y="53"/>
                  <a:pt x="24" y="52"/>
                  <a:pt x="24" y="51"/>
                </a:cubicBezTo>
                <a:cubicBezTo>
                  <a:pt x="24" y="47"/>
                  <a:pt x="24" y="47"/>
                  <a:pt x="24" y="47"/>
                </a:cubicBezTo>
                <a:cubicBezTo>
                  <a:pt x="24" y="46"/>
                  <a:pt x="24" y="45"/>
                  <a:pt x="26" y="45"/>
                </a:cubicBezTo>
                <a:cubicBezTo>
                  <a:pt x="28" y="45"/>
                  <a:pt x="28" y="45"/>
                  <a:pt x="28" y="45"/>
                </a:cubicBezTo>
                <a:cubicBezTo>
                  <a:pt x="28" y="29"/>
                  <a:pt x="28" y="29"/>
                  <a:pt x="28" y="29"/>
                </a:cubicBezTo>
                <a:cubicBezTo>
                  <a:pt x="26" y="29"/>
                  <a:pt x="26" y="29"/>
                  <a:pt x="26" y="29"/>
                </a:cubicBezTo>
                <a:cubicBezTo>
                  <a:pt x="24" y="29"/>
                  <a:pt x="24" y="29"/>
                  <a:pt x="24" y="27"/>
                </a:cubicBezTo>
                <a:cubicBezTo>
                  <a:pt x="24" y="23"/>
                  <a:pt x="24" y="23"/>
                  <a:pt x="24" y="23"/>
                </a:cubicBezTo>
                <a:cubicBezTo>
                  <a:pt x="24" y="22"/>
                  <a:pt x="24" y="22"/>
                  <a:pt x="26" y="22"/>
                </a:cubicBezTo>
                <a:cubicBezTo>
                  <a:pt x="36" y="22"/>
                  <a:pt x="36" y="22"/>
                  <a:pt x="36" y="22"/>
                </a:cubicBezTo>
                <a:cubicBezTo>
                  <a:pt x="37" y="22"/>
                  <a:pt x="38" y="22"/>
                  <a:pt x="38" y="23"/>
                </a:cubicBezTo>
                <a:cubicBezTo>
                  <a:pt x="38" y="45"/>
                  <a:pt x="38" y="45"/>
                  <a:pt x="38" y="45"/>
                </a:cubicBezTo>
                <a:cubicBezTo>
                  <a:pt x="41" y="45"/>
                  <a:pt x="41" y="45"/>
                  <a:pt x="41" y="45"/>
                </a:cubicBezTo>
                <a:cubicBezTo>
                  <a:pt x="42" y="45"/>
                  <a:pt x="43" y="46"/>
                  <a:pt x="43" y="47"/>
                </a:cubicBezTo>
                <a:lnTo>
                  <a:pt x="43" y="51"/>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12" name="Freeform 344">
            <a:extLst>
              <a:ext uri="{FF2B5EF4-FFF2-40B4-BE49-F238E27FC236}">
                <a16:creationId xmlns:a16="http://schemas.microsoft.com/office/drawing/2014/main" id="{DE174D1B-F021-8E6C-740A-29CFAEE999E8}"/>
              </a:ext>
            </a:extLst>
          </p:cNvPr>
          <p:cNvSpPr>
            <a:spLocks noChangeAspect="1" noEditPoints="1"/>
          </p:cNvSpPr>
          <p:nvPr userDrawn="1"/>
        </p:nvSpPr>
        <p:spPr bwMode="auto">
          <a:xfrm>
            <a:off x="529412" y="8271563"/>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31 w 67"/>
              <a:gd name="T11" fmla="*/ 13 h 67"/>
              <a:gd name="T12" fmla="*/ 38 w 67"/>
              <a:gd name="T13" fmla="*/ 13 h 67"/>
              <a:gd name="T14" fmla="*/ 40 w 67"/>
              <a:gd name="T15" fmla="*/ 15 h 67"/>
              <a:gd name="T16" fmla="*/ 40 w 67"/>
              <a:gd name="T17" fmla="*/ 16 h 67"/>
              <a:gd name="T18" fmla="*/ 40 w 67"/>
              <a:gd name="T19" fmla="*/ 16 h 67"/>
              <a:gd name="T20" fmla="*/ 39 w 67"/>
              <a:gd name="T21" fmla="*/ 40 h 67"/>
              <a:gd name="T22" fmla="*/ 36 w 67"/>
              <a:gd name="T23" fmla="*/ 42 h 67"/>
              <a:gd name="T24" fmla="*/ 33 w 67"/>
              <a:gd name="T25" fmla="*/ 42 h 67"/>
              <a:gd name="T26" fmla="*/ 31 w 67"/>
              <a:gd name="T27" fmla="*/ 40 h 67"/>
              <a:gd name="T28" fmla="*/ 29 w 67"/>
              <a:gd name="T29" fmla="*/ 16 h 67"/>
              <a:gd name="T30" fmla="*/ 29 w 67"/>
              <a:gd name="T31" fmla="*/ 16 h 67"/>
              <a:gd name="T32" fmla="*/ 29 w 67"/>
              <a:gd name="T33" fmla="*/ 15 h 67"/>
              <a:gd name="T34" fmla="*/ 31 w 67"/>
              <a:gd name="T35" fmla="*/ 13 h 67"/>
              <a:gd name="T36" fmla="*/ 35 w 67"/>
              <a:gd name="T37" fmla="*/ 58 h 67"/>
              <a:gd name="T38" fmla="*/ 29 w 67"/>
              <a:gd name="T39" fmla="*/ 52 h 67"/>
              <a:gd name="T40" fmla="*/ 35 w 67"/>
              <a:gd name="T41" fmla="*/ 46 h 67"/>
              <a:gd name="T42" fmla="*/ 41 w 67"/>
              <a:gd name="T43" fmla="*/ 52 h 67"/>
              <a:gd name="T44" fmla="*/ 35 w 67"/>
              <a:gd name="T45" fmla="*/ 58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31" y="13"/>
                </a:moveTo>
                <a:cubicBezTo>
                  <a:pt x="38" y="13"/>
                  <a:pt x="38" y="13"/>
                  <a:pt x="38" y="13"/>
                </a:cubicBezTo>
                <a:cubicBezTo>
                  <a:pt x="40" y="13"/>
                  <a:pt x="40" y="14"/>
                  <a:pt x="40" y="15"/>
                </a:cubicBezTo>
                <a:cubicBezTo>
                  <a:pt x="40" y="16"/>
                  <a:pt x="40" y="16"/>
                  <a:pt x="40" y="16"/>
                </a:cubicBezTo>
                <a:cubicBezTo>
                  <a:pt x="40" y="16"/>
                  <a:pt x="40" y="16"/>
                  <a:pt x="40" y="16"/>
                </a:cubicBezTo>
                <a:cubicBezTo>
                  <a:pt x="39" y="40"/>
                  <a:pt x="39" y="40"/>
                  <a:pt x="39" y="40"/>
                </a:cubicBezTo>
                <a:cubicBezTo>
                  <a:pt x="38" y="41"/>
                  <a:pt x="38" y="42"/>
                  <a:pt x="36" y="42"/>
                </a:cubicBezTo>
                <a:cubicBezTo>
                  <a:pt x="33" y="42"/>
                  <a:pt x="33" y="42"/>
                  <a:pt x="33" y="42"/>
                </a:cubicBezTo>
                <a:cubicBezTo>
                  <a:pt x="32" y="42"/>
                  <a:pt x="31" y="41"/>
                  <a:pt x="31" y="40"/>
                </a:cubicBezTo>
                <a:cubicBezTo>
                  <a:pt x="29" y="16"/>
                  <a:pt x="29" y="16"/>
                  <a:pt x="29" y="16"/>
                </a:cubicBezTo>
                <a:cubicBezTo>
                  <a:pt x="29" y="16"/>
                  <a:pt x="29" y="16"/>
                  <a:pt x="29" y="16"/>
                </a:cubicBezTo>
                <a:cubicBezTo>
                  <a:pt x="29" y="15"/>
                  <a:pt x="29" y="15"/>
                  <a:pt x="29" y="15"/>
                </a:cubicBezTo>
                <a:cubicBezTo>
                  <a:pt x="29" y="14"/>
                  <a:pt x="30" y="13"/>
                  <a:pt x="31" y="13"/>
                </a:cubicBezTo>
                <a:close/>
                <a:moveTo>
                  <a:pt x="35" y="58"/>
                </a:moveTo>
                <a:cubicBezTo>
                  <a:pt x="31" y="58"/>
                  <a:pt x="29" y="55"/>
                  <a:pt x="29" y="52"/>
                </a:cubicBezTo>
                <a:cubicBezTo>
                  <a:pt x="29" y="49"/>
                  <a:pt x="31" y="46"/>
                  <a:pt x="35" y="46"/>
                </a:cubicBezTo>
                <a:cubicBezTo>
                  <a:pt x="38" y="46"/>
                  <a:pt x="41" y="49"/>
                  <a:pt x="41" y="52"/>
                </a:cubicBezTo>
                <a:cubicBezTo>
                  <a:pt x="41" y="55"/>
                  <a:pt x="38" y="58"/>
                  <a:pt x="35" y="5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13" name="Freeform 345">
            <a:extLst>
              <a:ext uri="{FF2B5EF4-FFF2-40B4-BE49-F238E27FC236}">
                <a16:creationId xmlns:a16="http://schemas.microsoft.com/office/drawing/2014/main" id="{620A723B-C07B-EC69-4EED-67092F995128}"/>
              </a:ext>
            </a:extLst>
          </p:cNvPr>
          <p:cNvSpPr>
            <a:spLocks noChangeAspect="1" noEditPoints="1"/>
          </p:cNvSpPr>
          <p:nvPr userDrawn="1"/>
        </p:nvSpPr>
        <p:spPr bwMode="auto">
          <a:xfrm>
            <a:off x="291554" y="8271563"/>
            <a:ext cx="119658" cy="307269"/>
          </a:xfrm>
          <a:custGeom>
            <a:avLst/>
            <a:gdLst>
              <a:gd name="T0" fmla="*/ 55 w 67"/>
              <a:gd name="T1" fmla="*/ 12 h 67"/>
              <a:gd name="T2" fmla="*/ 12 w 67"/>
              <a:gd name="T3" fmla="*/ 12 h 67"/>
              <a:gd name="T4" fmla="*/ 12 w 67"/>
              <a:gd name="T5" fmla="*/ 55 h 67"/>
              <a:gd name="T6" fmla="*/ 55 w 67"/>
              <a:gd name="T7" fmla="*/ 55 h 67"/>
              <a:gd name="T8" fmla="*/ 55 w 67"/>
              <a:gd name="T9" fmla="*/ 12 h 67"/>
              <a:gd name="T10" fmla="*/ 32 w 67"/>
              <a:gd name="T11" fmla="*/ 58 h 67"/>
              <a:gd name="T12" fmla="*/ 26 w 67"/>
              <a:gd name="T13" fmla="*/ 52 h 67"/>
              <a:gd name="T14" fmla="*/ 32 w 67"/>
              <a:gd name="T15" fmla="*/ 46 h 67"/>
              <a:gd name="T16" fmla="*/ 38 w 67"/>
              <a:gd name="T17" fmla="*/ 52 h 67"/>
              <a:gd name="T18" fmla="*/ 32 w 67"/>
              <a:gd name="T19" fmla="*/ 58 h 67"/>
              <a:gd name="T20" fmla="*/ 37 w 67"/>
              <a:gd name="T21" fmla="*/ 37 h 67"/>
              <a:gd name="T22" fmla="*/ 37 w 67"/>
              <a:gd name="T23" fmla="*/ 40 h 67"/>
              <a:gd name="T24" fmla="*/ 34 w 67"/>
              <a:gd name="T25" fmla="*/ 43 h 67"/>
              <a:gd name="T26" fmla="*/ 30 w 67"/>
              <a:gd name="T27" fmla="*/ 43 h 67"/>
              <a:gd name="T28" fmla="*/ 28 w 67"/>
              <a:gd name="T29" fmla="*/ 40 h 67"/>
              <a:gd name="T30" fmla="*/ 28 w 67"/>
              <a:gd name="T31" fmla="*/ 33 h 67"/>
              <a:gd name="T32" fmla="*/ 31 w 67"/>
              <a:gd name="T33" fmla="*/ 30 h 67"/>
              <a:gd name="T34" fmla="*/ 33 w 67"/>
              <a:gd name="T35" fmla="*/ 30 h 67"/>
              <a:gd name="T36" fmla="*/ 36 w 67"/>
              <a:gd name="T37" fmla="*/ 25 h 67"/>
              <a:gd name="T38" fmla="*/ 32 w 67"/>
              <a:gd name="T39" fmla="*/ 22 h 67"/>
              <a:gd name="T40" fmla="*/ 26 w 67"/>
              <a:gd name="T41" fmla="*/ 24 h 67"/>
              <a:gd name="T42" fmla="*/ 25 w 67"/>
              <a:gd name="T43" fmla="*/ 24 h 67"/>
              <a:gd name="T44" fmla="*/ 23 w 67"/>
              <a:gd name="T45" fmla="*/ 23 h 67"/>
              <a:gd name="T46" fmla="*/ 22 w 67"/>
              <a:gd name="T47" fmla="*/ 19 h 67"/>
              <a:gd name="T48" fmla="*/ 22 w 67"/>
              <a:gd name="T49" fmla="*/ 18 h 67"/>
              <a:gd name="T50" fmla="*/ 34 w 67"/>
              <a:gd name="T51" fmla="*/ 13 h 67"/>
              <a:gd name="T52" fmla="*/ 46 w 67"/>
              <a:gd name="T53" fmla="*/ 25 h 67"/>
              <a:gd name="T54" fmla="*/ 37 w 67"/>
              <a:gd name="T55" fmla="*/ 3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7" h="67">
                <a:moveTo>
                  <a:pt x="55" y="12"/>
                </a:moveTo>
                <a:cubicBezTo>
                  <a:pt x="43" y="0"/>
                  <a:pt x="24" y="0"/>
                  <a:pt x="12" y="12"/>
                </a:cubicBezTo>
                <a:cubicBezTo>
                  <a:pt x="0" y="24"/>
                  <a:pt x="0" y="43"/>
                  <a:pt x="12" y="55"/>
                </a:cubicBezTo>
                <a:cubicBezTo>
                  <a:pt x="24" y="67"/>
                  <a:pt x="43" y="67"/>
                  <a:pt x="55" y="55"/>
                </a:cubicBezTo>
                <a:cubicBezTo>
                  <a:pt x="67" y="43"/>
                  <a:pt x="67" y="24"/>
                  <a:pt x="55" y="12"/>
                </a:cubicBezTo>
                <a:close/>
                <a:moveTo>
                  <a:pt x="32" y="58"/>
                </a:moveTo>
                <a:cubicBezTo>
                  <a:pt x="29" y="58"/>
                  <a:pt x="26" y="55"/>
                  <a:pt x="26" y="52"/>
                </a:cubicBezTo>
                <a:cubicBezTo>
                  <a:pt x="26" y="49"/>
                  <a:pt x="29" y="46"/>
                  <a:pt x="32" y="46"/>
                </a:cubicBezTo>
                <a:cubicBezTo>
                  <a:pt x="36" y="46"/>
                  <a:pt x="38" y="49"/>
                  <a:pt x="38" y="52"/>
                </a:cubicBezTo>
                <a:cubicBezTo>
                  <a:pt x="38" y="55"/>
                  <a:pt x="36" y="58"/>
                  <a:pt x="32" y="58"/>
                </a:cubicBezTo>
                <a:close/>
                <a:moveTo>
                  <a:pt x="37" y="37"/>
                </a:moveTo>
                <a:cubicBezTo>
                  <a:pt x="37" y="40"/>
                  <a:pt x="37" y="40"/>
                  <a:pt x="37" y="40"/>
                </a:cubicBezTo>
                <a:cubicBezTo>
                  <a:pt x="37" y="42"/>
                  <a:pt x="36" y="43"/>
                  <a:pt x="34" y="43"/>
                </a:cubicBezTo>
                <a:cubicBezTo>
                  <a:pt x="30" y="43"/>
                  <a:pt x="30" y="43"/>
                  <a:pt x="30" y="43"/>
                </a:cubicBezTo>
                <a:cubicBezTo>
                  <a:pt x="28" y="43"/>
                  <a:pt x="28" y="42"/>
                  <a:pt x="28" y="40"/>
                </a:cubicBezTo>
                <a:cubicBezTo>
                  <a:pt x="28" y="33"/>
                  <a:pt x="28" y="33"/>
                  <a:pt x="28" y="33"/>
                </a:cubicBezTo>
                <a:cubicBezTo>
                  <a:pt x="28" y="31"/>
                  <a:pt x="30" y="30"/>
                  <a:pt x="31" y="30"/>
                </a:cubicBezTo>
                <a:cubicBezTo>
                  <a:pt x="32" y="30"/>
                  <a:pt x="32" y="30"/>
                  <a:pt x="33" y="30"/>
                </a:cubicBezTo>
                <a:cubicBezTo>
                  <a:pt x="35" y="29"/>
                  <a:pt x="36" y="28"/>
                  <a:pt x="36" y="25"/>
                </a:cubicBezTo>
                <a:cubicBezTo>
                  <a:pt x="36" y="25"/>
                  <a:pt x="36" y="22"/>
                  <a:pt x="32" y="22"/>
                </a:cubicBezTo>
                <a:cubicBezTo>
                  <a:pt x="30" y="22"/>
                  <a:pt x="28" y="23"/>
                  <a:pt x="26" y="24"/>
                </a:cubicBezTo>
                <a:cubicBezTo>
                  <a:pt x="26" y="24"/>
                  <a:pt x="25" y="24"/>
                  <a:pt x="25" y="24"/>
                </a:cubicBezTo>
                <a:cubicBezTo>
                  <a:pt x="24" y="24"/>
                  <a:pt x="23" y="23"/>
                  <a:pt x="23" y="23"/>
                </a:cubicBezTo>
                <a:cubicBezTo>
                  <a:pt x="22" y="19"/>
                  <a:pt x="22" y="19"/>
                  <a:pt x="22" y="19"/>
                </a:cubicBezTo>
                <a:cubicBezTo>
                  <a:pt x="22" y="18"/>
                  <a:pt x="22" y="18"/>
                  <a:pt x="22" y="18"/>
                </a:cubicBezTo>
                <a:cubicBezTo>
                  <a:pt x="22" y="15"/>
                  <a:pt x="31" y="13"/>
                  <a:pt x="34" y="13"/>
                </a:cubicBezTo>
                <a:cubicBezTo>
                  <a:pt x="41" y="13"/>
                  <a:pt x="46" y="18"/>
                  <a:pt x="46" y="25"/>
                </a:cubicBezTo>
                <a:cubicBezTo>
                  <a:pt x="46" y="33"/>
                  <a:pt x="40" y="36"/>
                  <a:pt x="37" y="37"/>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14" name="Group 11331">
            <a:extLst>
              <a:ext uri="{FF2B5EF4-FFF2-40B4-BE49-F238E27FC236}">
                <a16:creationId xmlns:a16="http://schemas.microsoft.com/office/drawing/2014/main" id="{BA5BF605-F0ED-9D54-5ECC-E7E8909A341C}"/>
              </a:ext>
            </a:extLst>
          </p:cNvPr>
          <p:cNvGrpSpPr>
            <a:grpSpLocks noChangeAspect="1"/>
          </p:cNvGrpSpPr>
          <p:nvPr userDrawn="1"/>
        </p:nvGrpSpPr>
        <p:grpSpPr>
          <a:xfrm>
            <a:off x="296019" y="8933745"/>
            <a:ext cx="110729" cy="284339"/>
            <a:chOff x="5426075" y="3200722"/>
            <a:chExt cx="196850" cy="196850"/>
          </a:xfrm>
          <a:solidFill>
            <a:srgbClr val="0019B0"/>
          </a:solidFill>
        </p:grpSpPr>
        <p:sp>
          <p:nvSpPr>
            <p:cNvPr id="215" name="Oval 346">
              <a:extLst>
                <a:ext uri="{FF2B5EF4-FFF2-40B4-BE49-F238E27FC236}">
                  <a16:creationId xmlns:a16="http://schemas.microsoft.com/office/drawing/2014/main" id="{78B56B21-FC2D-582E-6C4D-F94533413CCC}"/>
                </a:ext>
              </a:extLst>
            </p:cNvPr>
            <p:cNvSpPr>
              <a:spLocks noChangeArrowheads="1"/>
            </p:cNvSpPr>
            <p:nvPr/>
          </p:nvSpPr>
          <p:spPr bwMode="auto">
            <a:xfrm>
              <a:off x="5505450" y="3334072"/>
              <a:ext cx="28575" cy="285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16" name="Freeform 347">
              <a:extLst>
                <a:ext uri="{FF2B5EF4-FFF2-40B4-BE49-F238E27FC236}">
                  <a16:creationId xmlns:a16="http://schemas.microsoft.com/office/drawing/2014/main" id="{22B666D4-1D42-AE0F-E3C4-4DC6CD5E4050}"/>
                </a:ext>
              </a:extLst>
            </p:cNvPr>
            <p:cNvSpPr>
              <a:spLocks/>
            </p:cNvSpPr>
            <p:nvPr/>
          </p:nvSpPr>
          <p:spPr bwMode="auto">
            <a:xfrm>
              <a:off x="5489575" y="3235647"/>
              <a:ext cx="66675" cy="82550"/>
            </a:xfrm>
            <a:custGeom>
              <a:avLst/>
              <a:gdLst>
                <a:gd name="T0" fmla="*/ 10 w 21"/>
                <a:gd name="T1" fmla="*/ 0 h 26"/>
                <a:gd name="T2" fmla="*/ 0 w 21"/>
                <a:gd name="T3" fmla="*/ 3 h 26"/>
                <a:gd name="T4" fmla="*/ 0 w 21"/>
                <a:gd name="T5" fmla="*/ 4 h 26"/>
                <a:gd name="T6" fmla="*/ 2 w 21"/>
                <a:gd name="T7" fmla="*/ 8 h 26"/>
                <a:gd name="T8" fmla="*/ 2 w 21"/>
                <a:gd name="T9" fmla="*/ 8 h 26"/>
                <a:gd name="T10" fmla="*/ 9 w 21"/>
                <a:gd name="T11" fmla="*/ 7 h 26"/>
                <a:gd name="T12" fmla="*/ 14 w 21"/>
                <a:gd name="T13" fmla="*/ 11 h 26"/>
                <a:gd name="T14" fmla="*/ 10 w 21"/>
                <a:gd name="T15" fmla="*/ 15 h 26"/>
                <a:gd name="T16" fmla="*/ 6 w 21"/>
                <a:gd name="T17" fmla="*/ 18 h 26"/>
                <a:gd name="T18" fmla="*/ 6 w 21"/>
                <a:gd name="T19" fmla="*/ 25 h 26"/>
                <a:gd name="T20" fmla="*/ 7 w 21"/>
                <a:gd name="T21" fmla="*/ 26 h 26"/>
                <a:gd name="T22" fmla="*/ 11 w 21"/>
                <a:gd name="T23" fmla="*/ 26 h 26"/>
                <a:gd name="T24" fmla="*/ 12 w 21"/>
                <a:gd name="T25" fmla="*/ 25 h 26"/>
                <a:gd name="T26" fmla="*/ 12 w 21"/>
                <a:gd name="T27" fmla="*/ 21 h 26"/>
                <a:gd name="T28" fmla="*/ 21 w 21"/>
                <a:gd name="T29" fmla="*/ 11 h 26"/>
                <a:gd name="T30" fmla="*/ 10 w 21"/>
                <a:gd name="T3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26">
                  <a:moveTo>
                    <a:pt x="10" y="0"/>
                  </a:moveTo>
                  <a:cubicBezTo>
                    <a:pt x="7" y="0"/>
                    <a:pt x="0" y="2"/>
                    <a:pt x="0" y="3"/>
                  </a:cubicBezTo>
                  <a:cubicBezTo>
                    <a:pt x="0" y="4"/>
                    <a:pt x="0" y="4"/>
                    <a:pt x="0" y="4"/>
                  </a:cubicBezTo>
                  <a:cubicBezTo>
                    <a:pt x="2" y="8"/>
                    <a:pt x="2" y="8"/>
                    <a:pt x="2" y="8"/>
                  </a:cubicBezTo>
                  <a:cubicBezTo>
                    <a:pt x="2" y="8"/>
                    <a:pt x="2" y="8"/>
                    <a:pt x="2" y="8"/>
                  </a:cubicBezTo>
                  <a:cubicBezTo>
                    <a:pt x="3" y="8"/>
                    <a:pt x="6" y="7"/>
                    <a:pt x="9" y="7"/>
                  </a:cubicBezTo>
                  <a:cubicBezTo>
                    <a:pt x="12" y="7"/>
                    <a:pt x="14" y="8"/>
                    <a:pt x="14" y="11"/>
                  </a:cubicBezTo>
                  <a:cubicBezTo>
                    <a:pt x="14" y="14"/>
                    <a:pt x="12" y="15"/>
                    <a:pt x="10" y="15"/>
                  </a:cubicBezTo>
                  <a:cubicBezTo>
                    <a:pt x="8" y="16"/>
                    <a:pt x="6" y="16"/>
                    <a:pt x="6" y="18"/>
                  </a:cubicBezTo>
                  <a:cubicBezTo>
                    <a:pt x="6" y="25"/>
                    <a:pt x="6" y="25"/>
                    <a:pt x="6" y="25"/>
                  </a:cubicBezTo>
                  <a:cubicBezTo>
                    <a:pt x="6" y="26"/>
                    <a:pt x="6" y="26"/>
                    <a:pt x="7" y="26"/>
                  </a:cubicBezTo>
                  <a:cubicBezTo>
                    <a:pt x="11" y="26"/>
                    <a:pt x="11" y="26"/>
                    <a:pt x="11" y="26"/>
                  </a:cubicBezTo>
                  <a:cubicBezTo>
                    <a:pt x="12" y="26"/>
                    <a:pt x="12" y="26"/>
                    <a:pt x="12" y="25"/>
                  </a:cubicBezTo>
                  <a:cubicBezTo>
                    <a:pt x="12" y="21"/>
                    <a:pt x="12" y="21"/>
                    <a:pt x="12" y="21"/>
                  </a:cubicBezTo>
                  <a:cubicBezTo>
                    <a:pt x="16" y="20"/>
                    <a:pt x="21" y="18"/>
                    <a:pt x="21" y="11"/>
                  </a:cubicBezTo>
                  <a:cubicBezTo>
                    <a:pt x="21" y="5"/>
                    <a:pt x="17" y="0"/>
                    <a:pt x="1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17" name="Freeform 348">
              <a:extLst>
                <a:ext uri="{FF2B5EF4-FFF2-40B4-BE49-F238E27FC236}">
                  <a16:creationId xmlns:a16="http://schemas.microsoft.com/office/drawing/2014/main" id="{B0AEF920-3541-4475-F0A3-9BEA50CC2122}"/>
                </a:ext>
              </a:extLst>
            </p:cNvPr>
            <p:cNvSpPr>
              <a:spLocks noEditPoints="1"/>
            </p:cNvSpPr>
            <p:nvPr/>
          </p:nvSpPr>
          <p:spPr bwMode="auto">
            <a:xfrm>
              <a:off x="5426075" y="3200722"/>
              <a:ext cx="196850" cy="196850"/>
            </a:xfrm>
            <a:custGeom>
              <a:avLst/>
              <a:gdLst>
                <a:gd name="T0" fmla="*/ 31 w 62"/>
                <a:gd name="T1" fmla="*/ 0 h 62"/>
                <a:gd name="T2" fmla="*/ 0 w 62"/>
                <a:gd name="T3" fmla="*/ 31 h 62"/>
                <a:gd name="T4" fmla="*/ 31 w 62"/>
                <a:gd name="T5" fmla="*/ 62 h 62"/>
                <a:gd name="T6" fmla="*/ 62 w 62"/>
                <a:gd name="T7" fmla="*/ 31 h 62"/>
                <a:gd name="T8" fmla="*/ 31 w 62"/>
                <a:gd name="T9" fmla="*/ 0 h 62"/>
                <a:gd name="T10" fmla="*/ 31 w 62"/>
                <a:gd name="T11" fmla="*/ 57 h 62"/>
                <a:gd name="T12" fmla="*/ 4 w 62"/>
                <a:gd name="T13" fmla="*/ 31 h 62"/>
                <a:gd name="T14" fmla="*/ 31 w 62"/>
                <a:gd name="T15" fmla="*/ 5 h 62"/>
                <a:gd name="T16" fmla="*/ 57 w 62"/>
                <a:gd name="T17" fmla="*/ 31 h 62"/>
                <a:gd name="T18" fmla="*/ 31 w 62"/>
                <a:gd name="T19"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31" y="0"/>
                  </a:moveTo>
                  <a:cubicBezTo>
                    <a:pt x="14" y="0"/>
                    <a:pt x="0" y="14"/>
                    <a:pt x="0" y="31"/>
                  </a:cubicBezTo>
                  <a:cubicBezTo>
                    <a:pt x="0" y="48"/>
                    <a:pt x="14" y="62"/>
                    <a:pt x="31" y="62"/>
                  </a:cubicBezTo>
                  <a:cubicBezTo>
                    <a:pt x="48" y="62"/>
                    <a:pt x="62" y="48"/>
                    <a:pt x="62" y="31"/>
                  </a:cubicBezTo>
                  <a:cubicBezTo>
                    <a:pt x="62" y="14"/>
                    <a:pt x="48" y="0"/>
                    <a:pt x="31" y="0"/>
                  </a:cubicBezTo>
                  <a:close/>
                  <a:moveTo>
                    <a:pt x="31" y="57"/>
                  </a:moveTo>
                  <a:cubicBezTo>
                    <a:pt x="16" y="57"/>
                    <a:pt x="4" y="46"/>
                    <a:pt x="4" y="31"/>
                  </a:cubicBezTo>
                  <a:cubicBezTo>
                    <a:pt x="4" y="17"/>
                    <a:pt x="16" y="5"/>
                    <a:pt x="31" y="5"/>
                  </a:cubicBezTo>
                  <a:cubicBezTo>
                    <a:pt x="45" y="5"/>
                    <a:pt x="57" y="17"/>
                    <a:pt x="57" y="31"/>
                  </a:cubicBezTo>
                  <a:cubicBezTo>
                    <a:pt x="57" y="46"/>
                    <a:pt x="45" y="57"/>
                    <a:pt x="31"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18" name="Group 11333">
            <a:extLst>
              <a:ext uri="{FF2B5EF4-FFF2-40B4-BE49-F238E27FC236}">
                <a16:creationId xmlns:a16="http://schemas.microsoft.com/office/drawing/2014/main" id="{A279C4EF-C07E-D4D0-2CDA-1C0D1258BB9C}"/>
              </a:ext>
            </a:extLst>
          </p:cNvPr>
          <p:cNvGrpSpPr>
            <a:grpSpLocks noChangeAspect="1"/>
          </p:cNvGrpSpPr>
          <p:nvPr userDrawn="1"/>
        </p:nvGrpSpPr>
        <p:grpSpPr>
          <a:xfrm>
            <a:off x="765116" y="8933745"/>
            <a:ext cx="110729" cy="284339"/>
            <a:chOff x="6238875" y="3200722"/>
            <a:chExt cx="196850" cy="196850"/>
          </a:xfrm>
          <a:solidFill>
            <a:srgbClr val="0019B0"/>
          </a:solidFill>
        </p:grpSpPr>
        <p:sp>
          <p:nvSpPr>
            <p:cNvPr id="219" name="Oval 349">
              <a:extLst>
                <a:ext uri="{FF2B5EF4-FFF2-40B4-BE49-F238E27FC236}">
                  <a16:creationId xmlns:a16="http://schemas.microsoft.com/office/drawing/2014/main" id="{D8435E95-35F9-DA83-759B-8179FBAF4A37}"/>
                </a:ext>
              </a:extLst>
            </p:cNvPr>
            <p:cNvSpPr>
              <a:spLocks noChangeArrowheads="1"/>
            </p:cNvSpPr>
            <p:nvPr/>
          </p:nvSpPr>
          <p:spPr bwMode="auto">
            <a:xfrm>
              <a:off x="6327775" y="3238822"/>
              <a:ext cx="25400" cy="254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20" name="Freeform 350">
              <a:extLst>
                <a:ext uri="{FF2B5EF4-FFF2-40B4-BE49-F238E27FC236}">
                  <a16:creationId xmlns:a16="http://schemas.microsoft.com/office/drawing/2014/main" id="{4F4FAF26-7670-5A2B-44ED-83817A0930E7}"/>
                </a:ext>
              </a:extLst>
            </p:cNvPr>
            <p:cNvSpPr>
              <a:spLocks/>
            </p:cNvSpPr>
            <p:nvPr/>
          </p:nvSpPr>
          <p:spPr bwMode="auto">
            <a:xfrm>
              <a:off x="6318250" y="3273747"/>
              <a:ext cx="44450" cy="73025"/>
            </a:xfrm>
            <a:custGeom>
              <a:avLst/>
              <a:gdLst>
                <a:gd name="T0" fmla="*/ 13 w 14"/>
                <a:gd name="T1" fmla="*/ 19 h 23"/>
                <a:gd name="T2" fmla="*/ 10 w 14"/>
                <a:gd name="T3" fmla="*/ 19 h 23"/>
                <a:gd name="T4" fmla="*/ 10 w 14"/>
                <a:gd name="T5" fmla="*/ 0 h 23"/>
                <a:gd name="T6" fmla="*/ 9 w 14"/>
                <a:gd name="T7" fmla="*/ 0 h 23"/>
                <a:gd name="T8" fmla="*/ 1 w 14"/>
                <a:gd name="T9" fmla="*/ 0 h 23"/>
                <a:gd name="T10" fmla="*/ 0 w 14"/>
                <a:gd name="T11" fmla="*/ 0 h 23"/>
                <a:gd name="T12" fmla="*/ 0 w 14"/>
                <a:gd name="T13" fmla="*/ 3 h 23"/>
                <a:gd name="T14" fmla="*/ 1 w 14"/>
                <a:gd name="T15" fmla="*/ 4 h 23"/>
                <a:gd name="T16" fmla="*/ 4 w 14"/>
                <a:gd name="T17" fmla="*/ 4 h 23"/>
                <a:gd name="T18" fmla="*/ 4 w 14"/>
                <a:gd name="T19" fmla="*/ 19 h 23"/>
                <a:gd name="T20" fmla="*/ 1 w 14"/>
                <a:gd name="T21" fmla="*/ 19 h 23"/>
                <a:gd name="T22" fmla="*/ 0 w 14"/>
                <a:gd name="T23" fmla="*/ 19 h 23"/>
                <a:gd name="T24" fmla="*/ 0 w 14"/>
                <a:gd name="T25" fmla="*/ 22 h 23"/>
                <a:gd name="T26" fmla="*/ 1 w 14"/>
                <a:gd name="T27" fmla="*/ 23 h 23"/>
                <a:gd name="T28" fmla="*/ 13 w 14"/>
                <a:gd name="T29" fmla="*/ 23 h 23"/>
                <a:gd name="T30" fmla="*/ 14 w 14"/>
                <a:gd name="T31" fmla="*/ 22 h 23"/>
                <a:gd name="T32" fmla="*/ 14 w 14"/>
                <a:gd name="T33" fmla="*/ 19 h 23"/>
                <a:gd name="T34" fmla="*/ 13 w 14"/>
                <a:gd name="T35"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 h="23">
                  <a:moveTo>
                    <a:pt x="13" y="19"/>
                  </a:moveTo>
                  <a:cubicBezTo>
                    <a:pt x="10" y="19"/>
                    <a:pt x="10" y="19"/>
                    <a:pt x="10" y="19"/>
                  </a:cubicBezTo>
                  <a:cubicBezTo>
                    <a:pt x="10" y="0"/>
                    <a:pt x="10" y="0"/>
                    <a:pt x="10" y="0"/>
                  </a:cubicBezTo>
                  <a:cubicBezTo>
                    <a:pt x="10" y="0"/>
                    <a:pt x="10" y="0"/>
                    <a:pt x="9" y="0"/>
                  </a:cubicBezTo>
                  <a:cubicBezTo>
                    <a:pt x="1" y="0"/>
                    <a:pt x="1" y="0"/>
                    <a:pt x="1" y="0"/>
                  </a:cubicBezTo>
                  <a:cubicBezTo>
                    <a:pt x="0" y="0"/>
                    <a:pt x="0" y="0"/>
                    <a:pt x="0" y="0"/>
                  </a:cubicBezTo>
                  <a:cubicBezTo>
                    <a:pt x="0" y="3"/>
                    <a:pt x="0" y="3"/>
                    <a:pt x="0" y="3"/>
                  </a:cubicBezTo>
                  <a:cubicBezTo>
                    <a:pt x="0" y="4"/>
                    <a:pt x="0" y="4"/>
                    <a:pt x="1" y="4"/>
                  </a:cubicBezTo>
                  <a:cubicBezTo>
                    <a:pt x="4" y="4"/>
                    <a:pt x="4" y="4"/>
                    <a:pt x="4" y="4"/>
                  </a:cubicBezTo>
                  <a:cubicBezTo>
                    <a:pt x="4" y="19"/>
                    <a:pt x="4" y="19"/>
                    <a:pt x="4" y="19"/>
                  </a:cubicBezTo>
                  <a:cubicBezTo>
                    <a:pt x="1" y="19"/>
                    <a:pt x="1" y="19"/>
                    <a:pt x="1" y="19"/>
                  </a:cubicBezTo>
                  <a:cubicBezTo>
                    <a:pt x="1" y="19"/>
                    <a:pt x="0" y="19"/>
                    <a:pt x="0" y="19"/>
                  </a:cubicBezTo>
                  <a:cubicBezTo>
                    <a:pt x="0" y="22"/>
                    <a:pt x="0" y="22"/>
                    <a:pt x="0" y="22"/>
                  </a:cubicBezTo>
                  <a:cubicBezTo>
                    <a:pt x="0" y="23"/>
                    <a:pt x="1" y="23"/>
                    <a:pt x="1" y="23"/>
                  </a:cubicBezTo>
                  <a:cubicBezTo>
                    <a:pt x="13" y="23"/>
                    <a:pt x="13" y="23"/>
                    <a:pt x="13" y="23"/>
                  </a:cubicBezTo>
                  <a:cubicBezTo>
                    <a:pt x="14" y="23"/>
                    <a:pt x="14" y="23"/>
                    <a:pt x="14" y="22"/>
                  </a:cubicBezTo>
                  <a:cubicBezTo>
                    <a:pt x="14" y="19"/>
                    <a:pt x="14" y="19"/>
                    <a:pt x="14" y="19"/>
                  </a:cubicBezTo>
                  <a:cubicBezTo>
                    <a:pt x="14" y="19"/>
                    <a:pt x="14" y="19"/>
                    <a:pt x="13"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21" name="Freeform 351">
              <a:extLst>
                <a:ext uri="{FF2B5EF4-FFF2-40B4-BE49-F238E27FC236}">
                  <a16:creationId xmlns:a16="http://schemas.microsoft.com/office/drawing/2014/main" id="{1300987C-733F-B400-BE22-6439E664668F}"/>
                </a:ext>
              </a:extLst>
            </p:cNvPr>
            <p:cNvSpPr>
              <a:spLocks noEditPoints="1"/>
            </p:cNvSpPr>
            <p:nvPr/>
          </p:nvSpPr>
          <p:spPr bwMode="auto">
            <a:xfrm>
              <a:off x="6238875" y="3200722"/>
              <a:ext cx="196850" cy="196850"/>
            </a:xfrm>
            <a:custGeom>
              <a:avLst/>
              <a:gdLst>
                <a:gd name="T0" fmla="*/ 31 w 62"/>
                <a:gd name="T1" fmla="*/ 0 h 62"/>
                <a:gd name="T2" fmla="*/ 0 w 62"/>
                <a:gd name="T3" fmla="*/ 31 h 62"/>
                <a:gd name="T4" fmla="*/ 31 w 62"/>
                <a:gd name="T5" fmla="*/ 62 h 62"/>
                <a:gd name="T6" fmla="*/ 62 w 62"/>
                <a:gd name="T7" fmla="*/ 31 h 62"/>
                <a:gd name="T8" fmla="*/ 31 w 62"/>
                <a:gd name="T9" fmla="*/ 0 h 62"/>
                <a:gd name="T10" fmla="*/ 31 w 62"/>
                <a:gd name="T11" fmla="*/ 57 h 62"/>
                <a:gd name="T12" fmla="*/ 4 w 62"/>
                <a:gd name="T13" fmla="*/ 31 h 62"/>
                <a:gd name="T14" fmla="*/ 31 w 62"/>
                <a:gd name="T15" fmla="*/ 5 h 62"/>
                <a:gd name="T16" fmla="*/ 57 w 62"/>
                <a:gd name="T17" fmla="*/ 31 h 62"/>
                <a:gd name="T18" fmla="*/ 31 w 62"/>
                <a:gd name="T19"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31" y="0"/>
                  </a:moveTo>
                  <a:cubicBezTo>
                    <a:pt x="14" y="0"/>
                    <a:pt x="0" y="14"/>
                    <a:pt x="0" y="31"/>
                  </a:cubicBezTo>
                  <a:cubicBezTo>
                    <a:pt x="0" y="48"/>
                    <a:pt x="14" y="62"/>
                    <a:pt x="31" y="62"/>
                  </a:cubicBezTo>
                  <a:cubicBezTo>
                    <a:pt x="48" y="62"/>
                    <a:pt x="62" y="48"/>
                    <a:pt x="62" y="31"/>
                  </a:cubicBezTo>
                  <a:cubicBezTo>
                    <a:pt x="62" y="14"/>
                    <a:pt x="48" y="0"/>
                    <a:pt x="31" y="0"/>
                  </a:cubicBezTo>
                  <a:close/>
                  <a:moveTo>
                    <a:pt x="31" y="57"/>
                  </a:moveTo>
                  <a:cubicBezTo>
                    <a:pt x="16" y="57"/>
                    <a:pt x="4" y="46"/>
                    <a:pt x="4" y="31"/>
                  </a:cubicBezTo>
                  <a:cubicBezTo>
                    <a:pt x="4" y="17"/>
                    <a:pt x="16" y="5"/>
                    <a:pt x="31" y="5"/>
                  </a:cubicBezTo>
                  <a:cubicBezTo>
                    <a:pt x="45" y="5"/>
                    <a:pt x="57" y="17"/>
                    <a:pt x="57" y="31"/>
                  </a:cubicBezTo>
                  <a:cubicBezTo>
                    <a:pt x="57" y="46"/>
                    <a:pt x="45" y="57"/>
                    <a:pt x="31"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22" name="Freeform 352">
            <a:extLst>
              <a:ext uri="{FF2B5EF4-FFF2-40B4-BE49-F238E27FC236}">
                <a16:creationId xmlns:a16="http://schemas.microsoft.com/office/drawing/2014/main" id="{C7074580-23F1-C90F-A57A-F94276325D75}"/>
              </a:ext>
            </a:extLst>
          </p:cNvPr>
          <p:cNvSpPr>
            <a:spLocks noChangeAspect="1" noEditPoints="1"/>
          </p:cNvSpPr>
          <p:nvPr userDrawn="1"/>
        </p:nvSpPr>
        <p:spPr bwMode="auto">
          <a:xfrm>
            <a:off x="1782326" y="6871965"/>
            <a:ext cx="78581" cy="201789"/>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36 w 44"/>
              <a:gd name="T11" fmla="*/ 26 h 44"/>
              <a:gd name="T12" fmla="*/ 26 w 44"/>
              <a:gd name="T13" fmla="*/ 26 h 44"/>
              <a:gd name="T14" fmla="*/ 26 w 44"/>
              <a:gd name="T15" fmla="*/ 36 h 44"/>
              <a:gd name="T16" fmla="*/ 18 w 44"/>
              <a:gd name="T17" fmla="*/ 36 h 44"/>
              <a:gd name="T18" fmla="*/ 18 w 44"/>
              <a:gd name="T19" fmla="*/ 26 h 44"/>
              <a:gd name="T20" fmla="*/ 8 w 44"/>
              <a:gd name="T21" fmla="*/ 26 h 44"/>
              <a:gd name="T22" fmla="*/ 8 w 44"/>
              <a:gd name="T23" fmla="*/ 18 h 44"/>
              <a:gd name="T24" fmla="*/ 18 w 44"/>
              <a:gd name="T25" fmla="*/ 18 h 44"/>
              <a:gd name="T26" fmla="*/ 18 w 44"/>
              <a:gd name="T27" fmla="*/ 8 h 44"/>
              <a:gd name="T28" fmla="*/ 26 w 44"/>
              <a:gd name="T29" fmla="*/ 8 h 44"/>
              <a:gd name="T30" fmla="*/ 26 w 44"/>
              <a:gd name="T31" fmla="*/ 18 h 44"/>
              <a:gd name="T32" fmla="*/ 36 w 44"/>
              <a:gd name="T33" fmla="*/ 18 h 44"/>
              <a:gd name="T34" fmla="*/ 36 w 44"/>
              <a:gd name="T35"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36" y="26"/>
                </a:moveTo>
                <a:cubicBezTo>
                  <a:pt x="26" y="26"/>
                  <a:pt x="26" y="26"/>
                  <a:pt x="26" y="26"/>
                </a:cubicBezTo>
                <a:cubicBezTo>
                  <a:pt x="26" y="36"/>
                  <a:pt x="26" y="36"/>
                  <a:pt x="26" y="36"/>
                </a:cubicBezTo>
                <a:cubicBezTo>
                  <a:pt x="18" y="36"/>
                  <a:pt x="18" y="36"/>
                  <a:pt x="18" y="36"/>
                </a:cubicBezTo>
                <a:cubicBezTo>
                  <a:pt x="18" y="26"/>
                  <a:pt x="18" y="26"/>
                  <a:pt x="18" y="26"/>
                </a:cubicBezTo>
                <a:cubicBezTo>
                  <a:pt x="8" y="26"/>
                  <a:pt x="8" y="26"/>
                  <a:pt x="8" y="26"/>
                </a:cubicBezTo>
                <a:cubicBezTo>
                  <a:pt x="8" y="18"/>
                  <a:pt x="8" y="18"/>
                  <a:pt x="8" y="18"/>
                </a:cubicBezTo>
                <a:cubicBezTo>
                  <a:pt x="18" y="18"/>
                  <a:pt x="18" y="18"/>
                  <a:pt x="18" y="18"/>
                </a:cubicBezTo>
                <a:cubicBezTo>
                  <a:pt x="18" y="8"/>
                  <a:pt x="18" y="8"/>
                  <a:pt x="18" y="8"/>
                </a:cubicBezTo>
                <a:cubicBezTo>
                  <a:pt x="26" y="8"/>
                  <a:pt x="26" y="8"/>
                  <a:pt x="26" y="8"/>
                </a:cubicBezTo>
                <a:cubicBezTo>
                  <a:pt x="26" y="18"/>
                  <a:pt x="26" y="18"/>
                  <a:pt x="26" y="18"/>
                </a:cubicBezTo>
                <a:cubicBezTo>
                  <a:pt x="36" y="18"/>
                  <a:pt x="36" y="18"/>
                  <a:pt x="36" y="18"/>
                </a:cubicBezTo>
                <a:lnTo>
                  <a:pt x="36" y="2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23" name="Freeform 353">
            <a:extLst>
              <a:ext uri="{FF2B5EF4-FFF2-40B4-BE49-F238E27FC236}">
                <a16:creationId xmlns:a16="http://schemas.microsoft.com/office/drawing/2014/main" id="{57657504-A0CC-C827-1568-7DFFCF114C3C}"/>
              </a:ext>
            </a:extLst>
          </p:cNvPr>
          <p:cNvSpPr>
            <a:spLocks noChangeAspect="1" noEditPoints="1"/>
          </p:cNvSpPr>
          <p:nvPr userDrawn="1"/>
        </p:nvSpPr>
        <p:spPr bwMode="auto">
          <a:xfrm>
            <a:off x="2017931" y="6871965"/>
            <a:ext cx="78581" cy="201789"/>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36 w 44"/>
              <a:gd name="T11" fmla="*/ 26 h 44"/>
              <a:gd name="T12" fmla="*/ 8 w 44"/>
              <a:gd name="T13" fmla="*/ 26 h 44"/>
              <a:gd name="T14" fmla="*/ 8 w 44"/>
              <a:gd name="T15" fmla="*/ 18 h 44"/>
              <a:gd name="T16" fmla="*/ 36 w 44"/>
              <a:gd name="T17" fmla="*/ 18 h 44"/>
              <a:gd name="T18" fmla="*/ 36 w 44"/>
              <a:gd name="T19"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36" y="26"/>
                </a:moveTo>
                <a:cubicBezTo>
                  <a:pt x="8" y="26"/>
                  <a:pt x="8" y="26"/>
                  <a:pt x="8" y="26"/>
                </a:cubicBezTo>
                <a:cubicBezTo>
                  <a:pt x="8" y="18"/>
                  <a:pt x="8" y="18"/>
                  <a:pt x="8" y="18"/>
                </a:cubicBezTo>
                <a:cubicBezTo>
                  <a:pt x="36" y="18"/>
                  <a:pt x="36" y="18"/>
                  <a:pt x="36" y="18"/>
                </a:cubicBezTo>
                <a:lnTo>
                  <a:pt x="36" y="2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24" name="Freeform 354">
            <a:extLst>
              <a:ext uri="{FF2B5EF4-FFF2-40B4-BE49-F238E27FC236}">
                <a16:creationId xmlns:a16="http://schemas.microsoft.com/office/drawing/2014/main" id="{39365EA1-C1A6-7C5E-765E-DF0A61785E8B}"/>
              </a:ext>
            </a:extLst>
          </p:cNvPr>
          <p:cNvSpPr>
            <a:spLocks noChangeAspect="1" noEditPoints="1"/>
          </p:cNvSpPr>
          <p:nvPr userDrawn="1"/>
        </p:nvSpPr>
        <p:spPr bwMode="auto">
          <a:xfrm>
            <a:off x="2257267" y="6871965"/>
            <a:ext cx="78581" cy="201789"/>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35 w 44"/>
              <a:gd name="T11" fmla="*/ 29 h 44"/>
              <a:gd name="T12" fmla="*/ 29 w 44"/>
              <a:gd name="T13" fmla="*/ 35 h 44"/>
              <a:gd name="T14" fmla="*/ 22 w 44"/>
              <a:gd name="T15" fmla="*/ 28 h 44"/>
              <a:gd name="T16" fmla="*/ 15 w 44"/>
              <a:gd name="T17" fmla="*/ 35 h 44"/>
              <a:gd name="T18" fmla="*/ 9 w 44"/>
              <a:gd name="T19" fmla="*/ 29 h 44"/>
              <a:gd name="T20" fmla="*/ 16 w 44"/>
              <a:gd name="T21" fmla="*/ 22 h 44"/>
              <a:gd name="T22" fmla="*/ 9 w 44"/>
              <a:gd name="T23" fmla="*/ 15 h 44"/>
              <a:gd name="T24" fmla="*/ 15 w 44"/>
              <a:gd name="T25" fmla="*/ 9 h 44"/>
              <a:gd name="T26" fmla="*/ 22 w 44"/>
              <a:gd name="T27" fmla="*/ 16 h 44"/>
              <a:gd name="T28" fmla="*/ 29 w 44"/>
              <a:gd name="T29" fmla="*/ 9 h 44"/>
              <a:gd name="T30" fmla="*/ 35 w 44"/>
              <a:gd name="T31" fmla="*/ 15 h 44"/>
              <a:gd name="T32" fmla="*/ 28 w 44"/>
              <a:gd name="T33" fmla="*/ 22 h 44"/>
              <a:gd name="T34" fmla="*/ 35 w 44"/>
              <a:gd name="T35" fmla="*/ 2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35" y="29"/>
                </a:moveTo>
                <a:cubicBezTo>
                  <a:pt x="29" y="35"/>
                  <a:pt x="29" y="35"/>
                  <a:pt x="29" y="35"/>
                </a:cubicBezTo>
                <a:cubicBezTo>
                  <a:pt x="22" y="28"/>
                  <a:pt x="22" y="28"/>
                  <a:pt x="22" y="28"/>
                </a:cubicBezTo>
                <a:cubicBezTo>
                  <a:pt x="15" y="35"/>
                  <a:pt x="15" y="35"/>
                  <a:pt x="15" y="35"/>
                </a:cubicBezTo>
                <a:cubicBezTo>
                  <a:pt x="9" y="29"/>
                  <a:pt x="9" y="29"/>
                  <a:pt x="9" y="29"/>
                </a:cubicBezTo>
                <a:cubicBezTo>
                  <a:pt x="16" y="22"/>
                  <a:pt x="16" y="22"/>
                  <a:pt x="16" y="22"/>
                </a:cubicBezTo>
                <a:cubicBezTo>
                  <a:pt x="9" y="15"/>
                  <a:pt x="9" y="15"/>
                  <a:pt x="9" y="15"/>
                </a:cubicBezTo>
                <a:cubicBezTo>
                  <a:pt x="15" y="9"/>
                  <a:pt x="15" y="9"/>
                  <a:pt x="15" y="9"/>
                </a:cubicBezTo>
                <a:cubicBezTo>
                  <a:pt x="22" y="16"/>
                  <a:pt x="22" y="16"/>
                  <a:pt x="22" y="16"/>
                </a:cubicBezTo>
                <a:cubicBezTo>
                  <a:pt x="29" y="9"/>
                  <a:pt x="29" y="9"/>
                  <a:pt x="29" y="9"/>
                </a:cubicBezTo>
                <a:cubicBezTo>
                  <a:pt x="35" y="15"/>
                  <a:pt x="35" y="15"/>
                  <a:pt x="35" y="15"/>
                </a:cubicBezTo>
                <a:cubicBezTo>
                  <a:pt x="28" y="22"/>
                  <a:pt x="28" y="22"/>
                  <a:pt x="28" y="22"/>
                </a:cubicBezTo>
                <a:lnTo>
                  <a:pt x="35" y="29"/>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25" name="Freeform 366">
            <a:extLst>
              <a:ext uri="{FF2B5EF4-FFF2-40B4-BE49-F238E27FC236}">
                <a16:creationId xmlns:a16="http://schemas.microsoft.com/office/drawing/2014/main" id="{249DA2B4-82DA-5342-8F14-34EAED5B1FD9}"/>
              </a:ext>
            </a:extLst>
          </p:cNvPr>
          <p:cNvSpPr>
            <a:spLocks noChangeAspect="1" noEditPoints="1"/>
          </p:cNvSpPr>
          <p:nvPr userDrawn="1"/>
        </p:nvSpPr>
        <p:spPr bwMode="auto">
          <a:xfrm>
            <a:off x="1014019" y="8301368"/>
            <a:ext cx="113408" cy="247650"/>
          </a:xfrm>
          <a:custGeom>
            <a:avLst/>
            <a:gdLst>
              <a:gd name="T0" fmla="*/ 61 w 63"/>
              <a:gd name="T1" fmla="*/ 51 h 54"/>
              <a:gd name="T2" fmla="*/ 33 w 63"/>
              <a:gd name="T3" fmla="*/ 1 h 54"/>
              <a:gd name="T4" fmla="*/ 29 w 63"/>
              <a:gd name="T5" fmla="*/ 1 h 54"/>
              <a:gd name="T6" fmla="*/ 1 w 63"/>
              <a:gd name="T7" fmla="*/ 51 h 54"/>
              <a:gd name="T8" fmla="*/ 3 w 63"/>
              <a:gd name="T9" fmla="*/ 54 h 54"/>
              <a:gd name="T10" fmla="*/ 59 w 63"/>
              <a:gd name="T11" fmla="*/ 54 h 54"/>
              <a:gd name="T12" fmla="*/ 61 w 63"/>
              <a:gd name="T13" fmla="*/ 51 h 54"/>
              <a:gd name="T14" fmla="*/ 35 w 63"/>
              <a:gd name="T15" fmla="*/ 44 h 54"/>
              <a:gd name="T16" fmla="*/ 33 w 63"/>
              <a:gd name="T17" fmla="*/ 46 h 54"/>
              <a:gd name="T18" fmla="*/ 29 w 63"/>
              <a:gd name="T19" fmla="*/ 46 h 54"/>
              <a:gd name="T20" fmla="*/ 27 w 63"/>
              <a:gd name="T21" fmla="*/ 44 h 54"/>
              <a:gd name="T22" fmla="*/ 27 w 63"/>
              <a:gd name="T23" fmla="*/ 40 h 54"/>
              <a:gd name="T24" fmla="*/ 29 w 63"/>
              <a:gd name="T25" fmla="*/ 38 h 54"/>
              <a:gd name="T26" fmla="*/ 33 w 63"/>
              <a:gd name="T27" fmla="*/ 38 h 54"/>
              <a:gd name="T28" fmla="*/ 35 w 63"/>
              <a:gd name="T29" fmla="*/ 40 h 54"/>
              <a:gd name="T30" fmla="*/ 35 w 63"/>
              <a:gd name="T31" fmla="*/ 44 h 54"/>
              <a:gd name="T32" fmla="*/ 35 w 63"/>
              <a:gd name="T33" fmla="*/ 32 h 54"/>
              <a:gd name="T34" fmla="*/ 33 w 63"/>
              <a:gd name="T35" fmla="*/ 34 h 54"/>
              <a:gd name="T36" fmla="*/ 29 w 63"/>
              <a:gd name="T37" fmla="*/ 34 h 54"/>
              <a:gd name="T38" fmla="*/ 27 w 63"/>
              <a:gd name="T39" fmla="*/ 32 h 54"/>
              <a:gd name="T40" fmla="*/ 27 w 63"/>
              <a:gd name="T41" fmla="*/ 20 h 54"/>
              <a:gd name="T42" fmla="*/ 29 w 63"/>
              <a:gd name="T43" fmla="*/ 18 h 54"/>
              <a:gd name="T44" fmla="*/ 33 w 63"/>
              <a:gd name="T45" fmla="*/ 18 h 54"/>
              <a:gd name="T46" fmla="*/ 35 w 63"/>
              <a:gd name="T47" fmla="*/ 20 h 54"/>
              <a:gd name="T48" fmla="*/ 35 w 63"/>
              <a:gd name="T49" fmla="*/ 3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4">
                <a:moveTo>
                  <a:pt x="61" y="51"/>
                </a:moveTo>
                <a:cubicBezTo>
                  <a:pt x="33" y="1"/>
                  <a:pt x="33" y="1"/>
                  <a:pt x="33" y="1"/>
                </a:cubicBezTo>
                <a:cubicBezTo>
                  <a:pt x="32" y="0"/>
                  <a:pt x="31" y="0"/>
                  <a:pt x="29" y="1"/>
                </a:cubicBezTo>
                <a:cubicBezTo>
                  <a:pt x="1" y="51"/>
                  <a:pt x="1" y="51"/>
                  <a:pt x="1" y="51"/>
                </a:cubicBezTo>
                <a:cubicBezTo>
                  <a:pt x="0" y="52"/>
                  <a:pt x="1" y="54"/>
                  <a:pt x="3" y="54"/>
                </a:cubicBezTo>
                <a:cubicBezTo>
                  <a:pt x="59" y="54"/>
                  <a:pt x="59" y="54"/>
                  <a:pt x="59" y="54"/>
                </a:cubicBezTo>
                <a:cubicBezTo>
                  <a:pt x="62" y="54"/>
                  <a:pt x="63" y="52"/>
                  <a:pt x="61" y="51"/>
                </a:cubicBezTo>
                <a:close/>
                <a:moveTo>
                  <a:pt x="35" y="44"/>
                </a:moveTo>
                <a:cubicBezTo>
                  <a:pt x="35" y="45"/>
                  <a:pt x="35" y="46"/>
                  <a:pt x="33" y="46"/>
                </a:cubicBezTo>
                <a:cubicBezTo>
                  <a:pt x="29" y="46"/>
                  <a:pt x="29" y="46"/>
                  <a:pt x="29" y="46"/>
                </a:cubicBezTo>
                <a:cubicBezTo>
                  <a:pt x="28" y="46"/>
                  <a:pt x="27" y="45"/>
                  <a:pt x="27" y="44"/>
                </a:cubicBezTo>
                <a:cubicBezTo>
                  <a:pt x="27" y="40"/>
                  <a:pt x="27" y="40"/>
                  <a:pt x="27" y="40"/>
                </a:cubicBezTo>
                <a:cubicBezTo>
                  <a:pt x="27" y="39"/>
                  <a:pt x="28" y="38"/>
                  <a:pt x="29" y="38"/>
                </a:cubicBezTo>
                <a:cubicBezTo>
                  <a:pt x="33" y="38"/>
                  <a:pt x="33" y="38"/>
                  <a:pt x="33" y="38"/>
                </a:cubicBezTo>
                <a:cubicBezTo>
                  <a:pt x="35" y="38"/>
                  <a:pt x="35" y="39"/>
                  <a:pt x="35" y="40"/>
                </a:cubicBezTo>
                <a:lnTo>
                  <a:pt x="35" y="44"/>
                </a:lnTo>
                <a:close/>
                <a:moveTo>
                  <a:pt x="35" y="32"/>
                </a:moveTo>
                <a:cubicBezTo>
                  <a:pt x="35" y="33"/>
                  <a:pt x="35" y="34"/>
                  <a:pt x="33" y="34"/>
                </a:cubicBezTo>
                <a:cubicBezTo>
                  <a:pt x="29" y="34"/>
                  <a:pt x="29" y="34"/>
                  <a:pt x="29" y="34"/>
                </a:cubicBezTo>
                <a:cubicBezTo>
                  <a:pt x="28" y="34"/>
                  <a:pt x="27" y="33"/>
                  <a:pt x="27" y="32"/>
                </a:cubicBezTo>
                <a:cubicBezTo>
                  <a:pt x="27" y="20"/>
                  <a:pt x="27" y="20"/>
                  <a:pt x="27" y="20"/>
                </a:cubicBezTo>
                <a:cubicBezTo>
                  <a:pt x="27" y="19"/>
                  <a:pt x="28" y="18"/>
                  <a:pt x="29" y="18"/>
                </a:cubicBezTo>
                <a:cubicBezTo>
                  <a:pt x="33" y="18"/>
                  <a:pt x="33" y="18"/>
                  <a:pt x="33" y="18"/>
                </a:cubicBezTo>
                <a:cubicBezTo>
                  <a:pt x="35" y="18"/>
                  <a:pt x="35" y="19"/>
                  <a:pt x="35" y="20"/>
                </a:cubicBezTo>
                <a:lnTo>
                  <a:pt x="35" y="3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26" name="Group 11332">
            <a:extLst>
              <a:ext uri="{FF2B5EF4-FFF2-40B4-BE49-F238E27FC236}">
                <a16:creationId xmlns:a16="http://schemas.microsoft.com/office/drawing/2014/main" id="{A6CC678A-1F10-A6A6-576F-CFE9ECC0A575}"/>
              </a:ext>
            </a:extLst>
          </p:cNvPr>
          <p:cNvGrpSpPr>
            <a:grpSpLocks noChangeAspect="1"/>
          </p:cNvGrpSpPr>
          <p:nvPr userDrawn="1"/>
        </p:nvGrpSpPr>
        <p:grpSpPr>
          <a:xfrm>
            <a:off x="533877" y="8933745"/>
            <a:ext cx="110729" cy="284339"/>
            <a:chOff x="5832475" y="3200722"/>
            <a:chExt cx="196850" cy="196850"/>
          </a:xfrm>
          <a:solidFill>
            <a:srgbClr val="0019B0"/>
          </a:solidFill>
        </p:grpSpPr>
        <p:sp>
          <p:nvSpPr>
            <p:cNvPr id="227" name="Freeform 388">
              <a:extLst>
                <a:ext uri="{FF2B5EF4-FFF2-40B4-BE49-F238E27FC236}">
                  <a16:creationId xmlns:a16="http://schemas.microsoft.com/office/drawing/2014/main" id="{415324EC-5D2D-13D4-6FE5-AF0E63B3F58F}"/>
                </a:ext>
              </a:extLst>
            </p:cNvPr>
            <p:cNvSpPr>
              <a:spLocks noEditPoints="1"/>
            </p:cNvSpPr>
            <p:nvPr/>
          </p:nvSpPr>
          <p:spPr bwMode="auto">
            <a:xfrm>
              <a:off x="5832475" y="3200722"/>
              <a:ext cx="196850" cy="196850"/>
            </a:xfrm>
            <a:custGeom>
              <a:avLst/>
              <a:gdLst>
                <a:gd name="T0" fmla="*/ 31 w 62"/>
                <a:gd name="T1" fmla="*/ 0 h 62"/>
                <a:gd name="T2" fmla="*/ 0 w 62"/>
                <a:gd name="T3" fmla="*/ 31 h 62"/>
                <a:gd name="T4" fmla="*/ 31 w 62"/>
                <a:gd name="T5" fmla="*/ 62 h 62"/>
                <a:gd name="T6" fmla="*/ 62 w 62"/>
                <a:gd name="T7" fmla="*/ 31 h 62"/>
                <a:gd name="T8" fmla="*/ 31 w 62"/>
                <a:gd name="T9" fmla="*/ 0 h 62"/>
                <a:gd name="T10" fmla="*/ 31 w 62"/>
                <a:gd name="T11" fmla="*/ 57 h 62"/>
                <a:gd name="T12" fmla="*/ 4 w 62"/>
                <a:gd name="T13" fmla="*/ 31 h 62"/>
                <a:gd name="T14" fmla="*/ 31 w 62"/>
                <a:gd name="T15" fmla="*/ 5 h 62"/>
                <a:gd name="T16" fmla="*/ 57 w 62"/>
                <a:gd name="T17" fmla="*/ 31 h 62"/>
                <a:gd name="T18" fmla="*/ 31 w 62"/>
                <a:gd name="T19" fmla="*/ 57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31" y="0"/>
                  </a:moveTo>
                  <a:cubicBezTo>
                    <a:pt x="14" y="0"/>
                    <a:pt x="0" y="14"/>
                    <a:pt x="0" y="31"/>
                  </a:cubicBezTo>
                  <a:cubicBezTo>
                    <a:pt x="0" y="48"/>
                    <a:pt x="14" y="62"/>
                    <a:pt x="31" y="62"/>
                  </a:cubicBezTo>
                  <a:cubicBezTo>
                    <a:pt x="48" y="62"/>
                    <a:pt x="62" y="48"/>
                    <a:pt x="62" y="31"/>
                  </a:cubicBezTo>
                  <a:cubicBezTo>
                    <a:pt x="62" y="14"/>
                    <a:pt x="48" y="0"/>
                    <a:pt x="31" y="0"/>
                  </a:cubicBezTo>
                  <a:close/>
                  <a:moveTo>
                    <a:pt x="31" y="57"/>
                  </a:moveTo>
                  <a:cubicBezTo>
                    <a:pt x="16" y="57"/>
                    <a:pt x="4" y="46"/>
                    <a:pt x="4" y="31"/>
                  </a:cubicBezTo>
                  <a:cubicBezTo>
                    <a:pt x="4" y="17"/>
                    <a:pt x="16" y="5"/>
                    <a:pt x="31" y="5"/>
                  </a:cubicBezTo>
                  <a:cubicBezTo>
                    <a:pt x="45" y="5"/>
                    <a:pt x="57" y="17"/>
                    <a:pt x="57" y="31"/>
                  </a:cubicBezTo>
                  <a:cubicBezTo>
                    <a:pt x="57" y="46"/>
                    <a:pt x="45" y="57"/>
                    <a:pt x="31"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28" name="Freeform 389">
              <a:extLst>
                <a:ext uri="{FF2B5EF4-FFF2-40B4-BE49-F238E27FC236}">
                  <a16:creationId xmlns:a16="http://schemas.microsoft.com/office/drawing/2014/main" id="{7F8B69BA-9D2A-2495-D413-DBED168F6135}"/>
                </a:ext>
              </a:extLst>
            </p:cNvPr>
            <p:cNvSpPr>
              <a:spLocks/>
            </p:cNvSpPr>
            <p:nvPr/>
          </p:nvSpPr>
          <p:spPr bwMode="auto">
            <a:xfrm>
              <a:off x="5918200" y="3235647"/>
              <a:ext cx="25400" cy="79375"/>
            </a:xfrm>
            <a:custGeom>
              <a:avLst/>
              <a:gdLst>
                <a:gd name="T0" fmla="*/ 1 w 8"/>
                <a:gd name="T1" fmla="*/ 24 h 25"/>
                <a:gd name="T2" fmla="*/ 2 w 8"/>
                <a:gd name="T3" fmla="*/ 25 h 25"/>
                <a:gd name="T4" fmla="*/ 5 w 8"/>
                <a:gd name="T5" fmla="*/ 25 h 25"/>
                <a:gd name="T6" fmla="*/ 7 w 8"/>
                <a:gd name="T7" fmla="*/ 24 h 25"/>
                <a:gd name="T8" fmla="*/ 8 w 8"/>
                <a:gd name="T9" fmla="*/ 2 h 25"/>
                <a:gd name="T10" fmla="*/ 8 w 8"/>
                <a:gd name="T11" fmla="*/ 1 h 25"/>
                <a:gd name="T12" fmla="*/ 7 w 8"/>
                <a:gd name="T13" fmla="*/ 0 h 25"/>
                <a:gd name="T14" fmla="*/ 1 w 8"/>
                <a:gd name="T15" fmla="*/ 0 h 25"/>
                <a:gd name="T16" fmla="*/ 0 w 8"/>
                <a:gd name="T17" fmla="*/ 1 h 25"/>
                <a:gd name="T18" fmla="*/ 0 w 8"/>
                <a:gd name="T19" fmla="*/ 2 h 25"/>
                <a:gd name="T20" fmla="*/ 1 w 8"/>
                <a:gd name="T21"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25">
                  <a:moveTo>
                    <a:pt x="1" y="24"/>
                  </a:moveTo>
                  <a:cubicBezTo>
                    <a:pt x="1" y="25"/>
                    <a:pt x="1" y="25"/>
                    <a:pt x="2" y="25"/>
                  </a:cubicBezTo>
                  <a:cubicBezTo>
                    <a:pt x="5" y="25"/>
                    <a:pt x="5" y="25"/>
                    <a:pt x="5" y="25"/>
                  </a:cubicBezTo>
                  <a:cubicBezTo>
                    <a:pt x="6" y="25"/>
                    <a:pt x="6" y="25"/>
                    <a:pt x="7" y="24"/>
                  </a:cubicBezTo>
                  <a:cubicBezTo>
                    <a:pt x="8" y="2"/>
                    <a:pt x="8" y="2"/>
                    <a:pt x="8" y="2"/>
                  </a:cubicBezTo>
                  <a:cubicBezTo>
                    <a:pt x="8" y="1"/>
                    <a:pt x="8" y="1"/>
                    <a:pt x="8" y="1"/>
                  </a:cubicBezTo>
                  <a:cubicBezTo>
                    <a:pt x="8" y="0"/>
                    <a:pt x="7" y="0"/>
                    <a:pt x="7" y="0"/>
                  </a:cubicBezTo>
                  <a:cubicBezTo>
                    <a:pt x="1" y="0"/>
                    <a:pt x="1" y="0"/>
                    <a:pt x="1" y="0"/>
                  </a:cubicBezTo>
                  <a:cubicBezTo>
                    <a:pt x="0" y="0"/>
                    <a:pt x="0" y="0"/>
                    <a:pt x="0" y="1"/>
                  </a:cubicBezTo>
                  <a:cubicBezTo>
                    <a:pt x="0" y="1"/>
                    <a:pt x="0" y="1"/>
                    <a:pt x="0" y="2"/>
                  </a:cubicBezTo>
                  <a:lnTo>
                    <a:pt x="1"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29" name="Oval 390">
              <a:extLst>
                <a:ext uri="{FF2B5EF4-FFF2-40B4-BE49-F238E27FC236}">
                  <a16:creationId xmlns:a16="http://schemas.microsoft.com/office/drawing/2014/main" id="{226C8528-9D8D-601D-6690-0AF936398FC3}"/>
                </a:ext>
              </a:extLst>
            </p:cNvPr>
            <p:cNvSpPr>
              <a:spLocks noChangeArrowheads="1"/>
            </p:cNvSpPr>
            <p:nvPr/>
          </p:nvSpPr>
          <p:spPr bwMode="auto">
            <a:xfrm>
              <a:off x="5915025" y="3334072"/>
              <a:ext cx="28575" cy="285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30" name="Group 11372">
            <a:extLst>
              <a:ext uri="{FF2B5EF4-FFF2-40B4-BE49-F238E27FC236}">
                <a16:creationId xmlns:a16="http://schemas.microsoft.com/office/drawing/2014/main" id="{49C290DF-F7F7-A443-A104-8608E5364204}"/>
              </a:ext>
            </a:extLst>
          </p:cNvPr>
          <p:cNvGrpSpPr>
            <a:grpSpLocks noChangeAspect="1"/>
          </p:cNvGrpSpPr>
          <p:nvPr userDrawn="1"/>
        </p:nvGrpSpPr>
        <p:grpSpPr>
          <a:xfrm>
            <a:off x="3433480" y="8278438"/>
            <a:ext cx="115193" cy="293511"/>
            <a:chOff x="3797300" y="6322144"/>
            <a:chExt cx="204788" cy="203200"/>
          </a:xfrm>
          <a:solidFill>
            <a:srgbClr val="0019B0"/>
          </a:solidFill>
        </p:grpSpPr>
        <p:sp>
          <p:nvSpPr>
            <p:cNvPr id="231" name="Freeform 392">
              <a:extLst>
                <a:ext uri="{FF2B5EF4-FFF2-40B4-BE49-F238E27FC236}">
                  <a16:creationId xmlns:a16="http://schemas.microsoft.com/office/drawing/2014/main" id="{8F530619-9000-3BF2-6089-26AEAF1540CC}"/>
                </a:ext>
              </a:extLst>
            </p:cNvPr>
            <p:cNvSpPr>
              <a:spLocks/>
            </p:cNvSpPr>
            <p:nvPr/>
          </p:nvSpPr>
          <p:spPr bwMode="auto">
            <a:xfrm>
              <a:off x="3822700" y="6360244"/>
              <a:ext cx="153988" cy="139700"/>
            </a:xfrm>
            <a:custGeom>
              <a:avLst/>
              <a:gdLst>
                <a:gd name="T0" fmla="*/ 40 w 48"/>
                <a:gd name="T1" fmla="*/ 28 h 44"/>
                <a:gd name="T2" fmla="*/ 28 w 48"/>
                <a:gd name="T3" fmla="*/ 4 h 44"/>
                <a:gd name="T4" fmla="*/ 28 w 48"/>
                <a:gd name="T5" fmla="*/ 4 h 44"/>
                <a:gd name="T6" fmla="*/ 24 w 48"/>
                <a:gd name="T7" fmla="*/ 0 h 44"/>
                <a:gd name="T8" fmla="*/ 20 w 48"/>
                <a:gd name="T9" fmla="*/ 4 h 44"/>
                <a:gd name="T10" fmla="*/ 20 w 48"/>
                <a:gd name="T11" fmla="*/ 4 h 44"/>
                <a:gd name="T12" fmla="*/ 8 w 48"/>
                <a:gd name="T13" fmla="*/ 28 h 44"/>
                <a:gd name="T14" fmla="*/ 0 w 48"/>
                <a:gd name="T15" fmla="*/ 40 h 44"/>
                <a:gd name="T16" fmla="*/ 0 w 48"/>
                <a:gd name="T17" fmla="*/ 44 h 44"/>
                <a:gd name="T18" fmla="*/ 48 w 48"/>
                <a:gd name="T19" fmla="*/ 44 h 44"/>
                <a:gd name="T20" fmla="*/ 48 w 48"/>
                <a:gd name="T21" fmla="*/ 40 h 44"/>
                <a:gd name="T22" fmla="*/ 40 w 48"/>
                <a:gd name="T23" fmla="*/ 2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 h="44">
                  <a:moveTo>
                    <a:pt x="40" y="28"/>
                  </a:moveTo>
                  <a:cubicBezTo>
                    <a:pt x="40" y="21"/>
                    <a:pt x="40" y="7"/>
                    <a:pt x="28" y="4"/>
                  </a:cubicBezTo>
                  <a:cubicBezTo>
                    <a:pt x="28" y="4"/>
                    <a:pt x="28" y="4"/>
                    <a:pt x="28" y="4"/>
                  </a:cubicBezTo>
                  <a:cubicBezTo>
                    <a:pt x="28" y="2"/>
                    <a:pt x="26" y="0"/>
                    <a:pt x="24" y="0"/>
                  </a:cubicBezTo>
                  <a:cubicBezTo>
                    <a:pt x="22" y="0"/>
                    <a:pt x="20" y="2"/>
                    <a:pt x="20" y="4"/>
                  </a:cubicBezTo>
                  <a:cubicBezTo>
                    <a:pt x="20" y="4"/>
                    <a:pt x="20" y="4"/>
                    <a:pt x="20" y="4"/>
                  </a:cubicBezTo>
                  <a:cubicBezTo>
                    <a:pt x="8" y="7"/>
                    <a:pt x="8" y="21"/>
                    <a:pt x="8" y="28"/>
                  </a:cubicBezTo>
                  <a:cubicBezTo>
                    <a:pt x="8" y="36"/>
                    <a:pt x="0" y="40"/>
                    <a:pt x="0" y="40"/>
                  </a:cubicBezTo>
                  <a:cubicBezTo>
                    <a:pt x="0" y="44"/>
                    <a:pt x="0" y="44"/>
                    <a:pt x="0" y="44"/>
                  </a:cubicBezTo>
                  <a:cubicBezTo>
                    <a:pt x="48" y="44"/>
                    <a:pt x="48" y="44"/>
                    <a:pt x="48" y="44"/>
                  </a:cubicBezTo>
                  <a:cubicBezTo>
                    <a:pt x="48" y="40"/>
                    <a:pt x="48" y="40"/>
                    <a:pt x="48" y="40"/>
                  </a:cubicBezTo>
                  <a:cubicBezTo>
                    <a:pt x="48" y="40"/>
                    <a:pt x="40" y="36"/>
                    <a:pt x="40"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32" name="Freeform 393">
              <a:extLst>
                <a:ext uri="{FF2B5EF4-FFF2-40B4-BE49-F238E27FC236}">
                  <a16:creationId xmlns:a16="http://schemas.microsoft.com/office/drawing/2014/main" id="{5C243D75-9DDD-1CF6-1A5E-AB1F89E98CA6}"/>
                </a:ext>
              </a:extLst>
            </p:cNvPr>
            <p:cNvSpPr>
              <a:spLocks/>
            </p:cNvSpPr>
            <p:nvPr/>
          </p:nvSpPr>
          <p:spPr bwMode="auto">
            <a:xfrm>
              <a:off x="3875088" y="6512644"/>
              <a:ext cx="50800" cy="12700"/>
            </a:xfrm>
            <a:custGeom>
              <a:avLst/>
              <a:gdLst>
                <a:gd name="T0" fmla="*/ 4 w 16"/>
                <a:gd name="T1" fmla="*/ 4 h 4"/>
                <a:gd name="T2" fmla="*/ 12 w 16"/>
                <a:gd name="T3" fmla="*/ 4 h 4"/>
                <a:gd name="T4" fmla="*/ 16 w 16"/>
                <a:gd name="T5" fmla="*/ 0 h 4"/>
                <a:gd name="T6" fmla="*/ 0 w 16"/>
                <a:gd name="T7" fmla="*/ 0 h 4"/>
                <a:gd name="T8" fmla="*/ 4 w 16"/>
                <a:gd name="T9" fmla="*/ 4 h 4"/>
              </a:gdLst>
              <a:ahLst/>
              <a:cxnLst>
                <a:cxn ang="0">
                  <a:pos x="T0" y="T1"/>
                </a:cxn>
                <a:cxn ang="0">
                  <a:pos x="T2" y="T3"/>
                </a:cxn>
                <a:cxn ang="0">
                  <a:pos x="T4" y="T5"/>
                </a:cxn>
                <a:cxn ang="0">
                  <a:pos x="T6" y="T7"/>
                </a:cxn>
                <a:cxn ang="0">
                  <a:pos x="T8" y="T9"/>
                </a:cxn>
              </a:cxnLst>
              <a:rect l="0" t="0" r="r" b="b"/>
              <a:pathLst>
                <a:path w="16" h="4">
                  <a:moveTo>
                    <a:pt x="4" y="4"/>
                  </a:moveTo>
                  <a:cubicBezTo>
                    <a:pt x="12" y="4"/>
                    <a:pt x="12" y="4"/>
                    <a:pt x="12" y="4"/>
                  </a:cubicBezTo>
                  <a:cubicBezTo>
                    <a:pt x="14" y="4"/>
                    <a:pt x="16" y="2"/>
                    <a:pt x="16" y="0"/>
                  </a:cubicBezTo>
                  <a:cubicBezTo>
                    <a:pt x="0" y="0"/>
                    <a:pt x="0" y="0"/>
                    <a:pt x="0" y="0"/>
                  </a:cubicBezTo>
                  <a:cubicBezTo>
                    <a:pt x="0" y="2"/>
                    <a:pt x="2" y="4"/>
                    <a:pt x="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33" name="Freeform 394">
              <a:extLst>
                <a:ext uri="{FF2B5EF4-FFF2-40B4-BE49-F238E27FC236}">
                  <a16:creationId xmlns:a16="http://schemas.microsoft.com/office/drawing/2014/main" id="{F1FABBC6-9332-7AC1-33A1-6F262DA7E72A}"/>
                </a:ext>
              </a:extLst>
            </p:cNvPr>
            <p:cNvSpPr>
              <a:spLocks/>
            </p:cNvSpPr>
            <p:nvPr/>
          </p:nvSpPr>
          <p:spPr bwMode="auto">
            <a:xfrm>
              <a:off x="3797300" y="6334844"/>
              <a:ext cx="38100" cy="50800"/>
            </a:xfrm>
            <a:custGeom>
              <a:avLst/>
              <a:gdLst>
                <a:gd name="T0" fmla="*/ 24 w 24"/>
                <a:gd name="T1" fmla="*/ 24 h 32"/>
                <a:gd name="T2" fmla="*/ 12 w 24"/>
                <a:gd name="T3" fmla="*/ 24 h 32"/>
                <a:gd name="T4" fmla="*/ 24 w 24"/>
                <a:gd name="T5" fmla="*/ 10 h 32"/>
                <a:gd name="T6" fmla="*/ 24 w 24"/>
                <a:gd name="T7" fmla="*/ 0 h 32"/>
                <a:gd name="T8" fmla="*/ 0 w 24"/>
                <a:gd name="T9" fmla="*/ 0 h 32"/>
                <a:gd name="T10" fmla="*/ 0 w 24"/>
                <a:gd name="T11" fmla="*/ 8 h 32"/>
                <a:gd name="T12" fmla="*/ 16 w 24"/>
                <a:gd name="T13" fmla="*/ 8 h 32"/>
                <a:gd name="T14" fmla="*/ 0 w 24"/>
                <a:gd name="T15" fmla="*/ 26 h 32"/>
                <a:gd name="T16" fmla="*/ 0 w 24"/>
                <a:gd name="T17" fmla="*/ 32 h 32"/>
                <a:gd name="T18" fmla="*/ 24 w 24"/>
                <a:gd name="T19" fmla="*/ 32 h 32"/>
                <a:gd name="T20" fmla="*/ 24 w 24"/>
                <a:gd name="T21" fmla="*/ 2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24" y="24"/>
                  </a:moveTo>
                  <a:lnTo>
                    <a:pt x="12" y="24"/>
                  </a:lnTo>
                  <a:lnTo>
                    <a:pt x="24" y="10"/>
                  </a:lnTo>
                  <a:lnTo>
                    <a:pt x="24" y="0"/>
                  </a:lnTo>
                  <a:lnTo>
                    <a:pt x="0" y="0"/>
                  </a:lnTo>
                  <a:lnTo>
                    <a:pt x="0" y="8"/>
                  </a:lnTo>
                  <a:lnTo>
                    <a:pt x="16" y="8"/>
                  </a:lnTo>
                  <a:lnTo>
                    <a:pt x="0" y="26"/>
                  </a:lnTo>
                  <a:lnTo>
                    <a:pt x="0" y="32"/>
                  </a:lnTo>
                  <a:lnTo>
                    <a:pt x="24" y="32"/>
                  </a:lnTo>
                  <a:lnTo>
                    <a:pt x="24"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34" name="Freeform 395">
              <a:extLst>
                <a:ext uri="{FF2B5EF4-FFF2-40B4-BE49-F238E27FC236}">
                  <a16:creationId xmlns:a16="http://schemas.microsoft.com/office/drawing/2014/main" id="{D26EECF8-F0D3-D5A6-FF21-6FD6EEDFA21F}"/>
                </a:ext>
              </a:extLst>
            </p:cNvPr>
            <p:cNvSpPr>
              <a:spLocks/>
            </p:cNvSpPr>
            <p:nvPr/>
          </p:nvSpPr>
          <p:spPr bwMode="auto">
            <a:xfrm>
              <a:off x="3951288" y="6322144"/>
              <a:ext cx="50800" cy="63500"/>
            </a:xfrm>
            <a:custGeom>
              <a:avLst/>
              <a:gdLst>
                <a:gd name="T0" fmla="*/ 32 w 32"/>
                <a:gd name="T1" fmla="*/ 0 h 40"/>
                <a:gd name="T2" fmla="*/ 0 w 32"/>
                <a:gd name="T3" fmla="*/ 0 h 40"/>
                <a:gd name="T4" fmla="*/ 0 w 32"/>
                <a:gd name="T5" fmla="*/ 8 h 40"/>
                <a:gd name="T6" fmla="*/ 18 w 32"/>
                <a:gd name="T7" fmla="*/ 8 h 40"/>
                <a:gd name="T8" fmla="*/ 0 w 32"/>
                <a:gd name="T9" fmla="*/ 34 h 40"/>
                <a:gd name="T10" fmla="*/ 0 w 32"/>
                <a:gd name="T11" fmla="*/ 40 h 40"/>
                <a:gd name="T12" fmla="*/ 32 w 32"/>
                <a:gd name="T13" fmla="*/ 40 h 40"/>
                <a:gd name="T14" fmla="*/ 32 w 32"/>
                <a:gd name="T15" fmla="*/ 32 h 40"/>
                <a:gd name="T16" fmla="*/ 10 w 32"/>
                <a:gd name="T17" fmla="*/ 32 h 40"/>
                <a:gd name="T18" fmla="*/ 32 w 32"/>
                <a:gd name="T19" fmla="*/ 2 h 40"/>
                <a:gd name="T20" fmla="*/ 32 w 32"/>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40">
                  <a:moveTo>
                    <a:pt x="32" y="0"/>
                  </a:moveTo>
                  <a:lnTo>
                    <a:pt x="0" y="0"/>
                  </a:lnTo>
                  <a:lnTo>
                    <a:pt x="0" y="8"/>
                  </a:lnTo>
                  <a:lnTo>
                    <a:pt x="18" y="8"/>
                  </a:lnTo>
                  <a:lnTo>
                    <a:pt x="0" y="34"/>
                  </a:lnTo>
                  <a:lnTo>
                    <a:pt x="0" y="40"/>
                  </a:lnTo>
                  <a:lnTo>
                    <a:pt x="32" y="40"/>
                  </a:lnTo>
                  <a:lnTo>
                    <a:pt x="32" y="32"/>
                  </a:lnTo>
                  <a:lnTo>
                    <a:pt x="10" y="32"/>
                  </a:lnTo>
                  <a:lnTo>
                    <a:pt x="32" y="2"/>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35" name="Freeform 595">
            <a:extLst>
              <a:ext uri="{FF2B5EF4-FFF2-40B4-BE49-F238E27FC236}">
                <a16:creationId xmlns:a16="http://schemas.microsoft.com/office/drawing/2014/main" id="{2DF2FE4B-FA5C-7589-7E64-2D63D99680A8}"/>
              </a:ext>
            </a:extLst>
          </p:cNvPr>
          <p:cNvSpPr>
            <a:spLocks noChangeAspect="1"/>
          </p:cNvSpPr>
          <p:nvPr userDrawn="1"/>
        </p:nvSpPr>
        <p:spPr bwMode="auto">
          <a:xfrm>
            <a:off x="539148" y="7549290"/>
            <a:ext cx="107156" cy="295805"/>
          </a:xfrm>
          <a:custGeom>
            <a:avLst/>
            <a:gdLst>
              <a:gd name="T0" fmla="*/ 32 w 60"/>
              <a:gd name="T1" fmla="*/ 4 h 64"/>
              <a:gd name="T2" fmla="*/ 32 w 60"/>
              <a:gd name="T3" fmla="*/ 2 h 64"/>
              <a:gd name="T4" fmla="*/ 30 w 60"/>
              <a:gd name="T5" fmla="*/ 0 h 64"/>
              <a:gd name="T6" fmla="*/ 28 w 60"/>
              <a:gd name="T7" fmla="*/ 2 h 64"/>
              <a:gd name="T8" fmla="*/ 28 w 60"/>
              <a:gd name="T9" fmla="*/ 4 h 64"/>
              <a:gd name="T10" fmla="*/ 0 w 60"/>
              <a:gd name="T11" fmla="*/ 34 h 64"/>
              <a:gd name="T12" fmla="*/ 0 w 60"/>
              <a:gd name="T13" fmla="*/ 36 h 64"/>
              <a:gd name="T14" fmla="*/ 0 w 60"/>
              <a:gd name="T15" fmla="*/ 36 h 64"/>
              <a:gd name="T16" fmla="*/ 10 w 60"/>
              <a:gd name="T17" fmla="*/ 28 h 64"/>
              <a:gd name="T18" fmla="*/ 19 w 60"/>
              <a:gd name="T19" fmla="*/ 36 h 64"/>
              <a:gd name="T20" fmla="*/ 20 w 60"/>
              <a:gd name="T21" fmla="*/ 36 h 64"/>
              <a:gd name="T22" fmla="*/ 28 w 60"/>
              <a:gd name="T23" fmla="*/ 28 h 64"/>
              <a:gd name="T24" fmla="*/ 28 w 60"/>
              <a:gd name="T25" fmla="*/ 50 h 64"/>
              <a:gd name="T26" fmla="*/ 22 w 60"/>
              <a:gd name="T27" fmla="*/ 60 h 64"/>
              <a:gd name="T28" fmla="*/ 16 w 60"/>
              <a:gd name="T29" fmla="*/ 54 h 64"/>
              <a:gd name="T30" fmla="*/ 14 w 60"/>
              <a:gd name="T31" fmla="*/ 52 h 64"/>
              <a:gd name="T32" fmla="*/ 12 w 60"/>
              <a:gd name="T33" fmla="*/ 54 h 64"/>
              <a:gd name="T34" fmla="*/ 22 w 60"/>
              <a:gd name="T35" fmla="*/ 64 h 64"/>
              <a:gd name="T36" fmla="*/ 32 w 60"/>
              <a:gd name="T37" fmla="*/ 50 h 64"/>
              <a:gd name="T38" fmla="*/ 32 w 60"/>
              <a:gd name="T39" fmla="*/ 28 h 64"/>
              <a:gd name="T40" fmla="*/ 39 w 60"/>
              <a:gd name="T41" fmla="*/ 36 h 64"/>
              <a:gd name="T42" fmla="*/ 40 w 60"/>
              <a:gd name="T43" fmla="*/ 36 h 64"/>
              <a:gd name="T44" fmla="*/ 50 w 60"/>
              <a:gd name="T45" fmla="*/ 28 h 64"/>
              <a:gd name="T46" fmla="*/ 59 w 60"/>
              <a:gd name="T47" fmla="*/ 36 h 64"/>
              <a:gd name="T48" fmla="*/ 59 w 60"/>
              <a:gd name="T49" fmla="*/ 36 h 64"/>
              <a:gd name="T50" fmla="*/ 60 w 60"/>
              <a:gd name="T51" fmla="*/ 34 h 64"/>
              <a:gd name="T52" fmla="*/ 32 w 60"/>
              <a:gd name="T53" fmla="*/ 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64">
                <a:moveTo>
                  <a:pt x="32" y="4"/>
                </a:moveTo>
                <a:cubicBezTo>
                  <a:pt x="32" y="2"/>
                  <a:pt x="32" y="2"/>
                  <a:pt x="32" y="2"/>
                </a:cubicBezTo>
                <a:cubicBezTo>
                  <a:pt x="32" y="1"/>
                  <a:pt x="31" y="0"/>
                  <a:pt x="30" y="0"/>
                </a:cubicBezTo>
                <a:cubicBezTo>
                  <a:pt x="28" y="0"/>
                  <a:pt x="28" y="1"/>
                  <a:pt x="28" y="2"/>
                </a:cubicBezTo>
                <a:cubicBezTo>
                  <a:pt x="28" y="4"/>
                  <a:pt x="28" y="4"/>
                  <a:pt x="28" y="4"/>
                </a:cubicBezTo>
                <a:cubicBezTo>
                  <a:pt x="12" y="5"/>
                  <a:pt x="0" y="18"/>
                  <a:pt x="0" y="34"/>
                </a:cubicBezTo>
                <a:cubicBezTo>
                  <a:pt x="0" y="34"/>
                  <a:pt x="0" y="35"/>
                  <a:pt x="0" y="36"/>
                </a:cubicBezTo>
                <a:cubicBezTo>
                  <a:pt x="0" y="36"/>
                  <a:pt x="0" y="36"/>
                  <a:pt x="0" y="36"/>
                </a:cubicBezTo>
                <a:cubicBezTo>
                  <a:pt x="1" y="31"/>
                  <a:pt x="5" y="28"/>
                  <a:pt x="10" y="28"/>
                </a:cubicBezTo>
                <a:cubicBezTo>
                  <a:pt x="14" y="28"/>
                  <a:pt x="18" y="31"/>
                  <a:pt x="19" y="36"/>
                </a:cubicBezTo>
                <a:cubicBezTo>
                  <a:pt x="20" y="36"/>
                  <a:pt x="20" y="36"/>
                  <a:pt x="20" y="36"/>
                </a:cubicBezTo>
                <a:cubicBezTo>
                  <a:pt x="21" y="32"/>
                  <a:pt x="24" y="29"/>
                  <a:pt x="28" y="28"/>
                </a:cubicBezTo>
                <a:cubicBezTo>
                  <a:pt x="28" y="50"/>
                  <a:pt x="28" y="50"/>
                  <a:pt x="28" y="50"/>
                </a:cubicBezTo>
                <a:cubicBezTo>
                  <a:pt x="28" y="60"/>
                  <a:pt x="25" y="60"/>
                  <a:pt x="22" y="60"/>
                </a:cubicBezTo>
                <a:cubicBezTo>
                  <a:pt x="16" y="60"/>
                  <a:pt x="16" y="58"/>
                  <a:pt x="16" y="54"/>
                </a:cubicBezTo>
                <a:cubicBezTo>
                  <a:pt x="16" y="53"/>
                  <a:pt x="15" y="52"/>
                  <a:pt x="14" y="52"/>
                </a:cubicBezTo>
                <a:cubicBezTo>
                  <a:pt x="12" y="52"/>
                  <a:pt x="12" y="53"/>
                  <a:pt x="12" y="54"/>
                </a:cubicBezTo>
                <a:cubicBezTo>
                  <a:pt x="12" y="58"/>
                  <a:pt x="12" y="64"/>
                  <a:pt x="22" y="64"/>
                </a:cubicBezTo>
                <a:cubicBezTo>
                  <a:pt x="27" y="64"/>
                  <a:pt x="32" y="63"/>
                  <a:pt x="32" y="50"/>
                </a:cubicBezTo>
                <a:cubicBezTo>
                  <a:pt x="32" y="28"/>
                  <a:pt x="32" y="28"/>
                  <a:pt x="32" y="28"/>
                </a:cubicBezTo>
                <a:cubicBezTo>
                  <a:pt x="35" y="29"/>
                  <a:pt x="39" y="32"/>
                  <a:pt x="39" y="36"/>
                </a:cubicBezTo>
                <a:cubicBezTo>
                  <a:pt x="40" y="36"/>
                  <a:pt x="40" y="36"/>
                  <a:pt x="40" y="36"/>
                </a:cubicBezTo>
                <a:cubicBezTo>
                  <a:pt x="41" y="31"/>
                  <a:pt x="45" y="28"/>
                  <a:pt x="50" y="28"/>
                </a:cubicBezTo>
                <a:cubicBezTo>
                  <a:pt x="54" y="28"/>
                  <a:pt x="58" y="31"/>
                  <a:pt x="59" y="36"/>
                </a:cubicBezTo>
                <a:cubicBezTo>
                  <a:pt x="59" y="36"/>
                  <a:pt x="59" y="36"/>
                  <a:pt x="59" y="36"/>
                </a:cubicBezTo>
                <a:cubicBezTo>
                  <a:pt x="59" y="35"/>
                  <a:pt x="60" y="34"/>
                  <a:pt x="60" y="34"/>
                </a:cubicBezTo>
                <a:cubicBezTo>
                  <a:pt x="60" y="18"/>
                  <a:pt x="47" y="5"/>
                  <a:pt x="32" y="4"/>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36" name="Freeform 34">
            <a:extLst>
              <a:ext uri="{FF2B5EF4-FFF2-40B4-BE49-F238E27FC236}">
                <a16:creationId xmlns:a16="http://schemas.microsoft.com/office/drawing/2014/main" id="{CDE01CF1-7578-49FA-1909-719F7F343077}"/>
              </a:ext>
            </a:extLst>
          </p:cNvPr>
          <p:cNvSpPr>
            <a:spLocks noChangeAspect="1"/>
          </p:cNvSpPr>
          <p:nvPr userDrawn="1"/>
        </p:nvSpPr>
        <p:spPr bwMode="auto">
          <a:xfrm>
            <a:off x="3727047" y="2240894"/>
            <a:ext cx="100013" cy="295805"/>
          </a:xfrm>
          <a:custGeom>
            <a:avLst/>
            <a:gdLst>
              <a:gd name="T0" fmla="*/ 11 w 56"/>
              <a:gd name="T1" fmla="*/ 0 h 64"/>
              <a:gd name="T2" fmla="*/ 8 w 56"/>
              <a:gd name="T3" fmla="*/ 1 h 64"/>
              <a:gd name="T4" fmla="*/ 1 w 56"/>
              <a:gd name="T5" fmla="*/ 8 h 64"/>
              <a:gd name="T6" fmla="*/ 0 w 56"/>
              <a:gd name="T7" fmla="*/ 11 h 64"/>
              <a:gd name="T8" fmla="*/ 0 w 56"/>
              <a:gd name="T9" fmla="*/ 62 h 64"/>
              <a:gd name="T10" fmla="*/ 2 w 56"/>
              <a:gd name="T11" fmla="*/ 64 h 64"/>
              <a:gd name="T12" fmla="*/ 48 w 56"/>
              <a:gd name="T13" fmla="*/ 64 h 64"/>
              <a:gd name="T14" fmla="*/ 48 w 56"/>
              <a:gd name="T15" fmla="*/ 8 h 64"/>
              <a:gd name="T16" fmla="*/ 7 w 56"/>
              <a:gd name="T17" fmla="*/ 8 h 64"/>
              <a:gd name="T18" fmla="*/ 11 w 56"/>
              <a:gd name="T19" fmla="*/ 4 h 64"/>
              <a:gd name="T20" fmla="*/ 52 w 56"/>
              <a:gd name="T21" fmla="*/ 4 h 64"/>
              <a:gd name="T22" fmla="*/ 52 w 56"/>
              <a:gd name="T23" fmla="*/ 56 h 64"/>
              <a:gd name="T24" fmla="*/ 56 w 56"/>
              <a:gd name="T25" fmla="*/ 56 h 64"/>
              <a:gd name="T26" fmla="*/ 56 w 56"/>
              <a:gd name="T27" fmla="*/ 0 h 64"/>
              <a:gd name="T28" fmla="*/ 11 w 56"/>
              <a:gd name="T2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64">
                <a:moveTo>
                  <a:pt x="11" y="0"/>
                </a:moveTo>
                <a:cubicBezTo>
                  <a:pt x="10" y="0"/>
                  <a:pt x="9" y="1"/>
                  <a:pt x="8" y="1"/>
                </a:cubicBezTo>
                <a:cubicBezTo>
                  <a:pt x="1" y="8"/>
                  <a:pt x="1" y="8"/>
                  <a:pt x="1" y="8"/>
                </a:cubicBezTo>
                <a:cubicBezTo>
                  <a:pt x="1" y="9"/>
                  <a:pt x="0" y="10"/>
                  <a:pt x="0" y="11"/>
                </a:cubicBezTo>
                <a:cubicBezTo>
                  <a:pt x="0" y="62"/>
                  <a:pt x="0" y="62"/>
                  <a:pt x="0" y="62"/>
                </a:cubicBezTo>
                <a:cubicBezTo>
                  <a:pt x="0" y="63"/>
                  <a:pt x="1" y="64"/>
                  <a:pt x="2" y="64"/>
                </a:cubicBezTo>
                <a:cubicBezTo>
                  <a:pt x="48" y="64"/>
                  <a:pt x="48" y="64"/>
                  <a:pt x="48" y="64"/>
                </a:cubicBezTo>
                <a:cubicBezTo>
                  <a:pt x="48" y="8"/>
                  <a:pt x="48" y="8"/>
                  <a:pt x="48" y="8"/>
                </a:cubicBezTo>
                <a:cubicBezTo>
                  <a:pt x="7" y="8"/>
                  <a:pt x="7" y="8"/>
                  <a:pt x="7" y="8"/>
                </a:cubicBezTo>
                <a:cubicBezTo>
                  <a:pt x="11" y="4"/>
                  <a:pt x="11" y="4"/>
                  <a:pt x="11" y="4"/>
                </a:cubicBezTo>
                <a:cubicBezTo>
                  <a:pt x="52" y="4"/>
                  <a:pt x="52" y="4"/>
                  <a:pt x="52" y="4"/>
                </a:cubicBezTo>
                <a:cubicBezTo>
                  <a:pt x="52" y="56"/>
                  <a:pt x="52" y="56"/>
                  <a:pt x="52" y="56"/>
                </a:cubicBezTo>
                <a:cubicBezTo>
                  <a:pt x="56" y="56"/>
                  <a:pt x="56" y="56"/>
                  <a:pt x="56" y="56"/>
                </a:cubicBezTo>
                <a:cubicBezTo>
                  <a:pt x="56" y="0"/>
                  <a:pt x="56" y="0"/>
                  <a:pt x="56" y="0"/>
                </a:cubicBezTo>
                <a:lnTo>
                  <a:pt x="11"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37" name="Group 10054">
            <a:extLst>
              <a:ext uri="{FF2B5EF4-FFF2-40B4-BE49-F238E27FC236}">
                <a16:creationId xmlns:a16="http://schemas.microsoft.com/office/drawing/2014/main" id="{6C5800F6-D507-FA87-AF83-11FA301DE6A4}"/>
              </a:ext>
            </a:extLst>
          </p:cNvPr>
          <p:cNvGrpSpPr>
            <a:grpSpLocks noChangeAspect="1"/>
          </p:cNvGrpSpPr>
          <p:nvPr userDrawn="1"/>
        </p:nvGrpSpPr>
        <p:grpSpPr>
          <a:xfrm>
            <a:off x="2495399" y="2285611"/>
            <a:ext cx="114301" cy="206375"/>
            <a:chOff x="7121546" y="4580929"/>
            <a:chExt cx="203201" cy="142875"/>
          </a:xfrm>
          <a:solidFill>
            <a:srgbClr val="0019B0"/>
          </a:solidFill>
        </p:grpSpPr>
        <p:sp>
          <p:nvSpPr>
            <p:cNvPr id="238" name="Freeform 252">
              <a:extLst>
                <a:ext uri="{FF2B5EF4-FFF2-40B4-BE49-F238E27FC236}">
                  <a16:creationId xmlns:a16="http://schemas.microsoft.com/office/drawing/2014/main" id="{8E567617-2977-A753-688C-8AA9B49272A1}"/>
                </a:ext>
              </a:extLst>
            </p:cNvPr>
            <p:cNvSpPr>
              <a:spLocks/>
            </p:cNvSpPr>
            <p:nvPr/>
          </p:nvSpPr>
          <p:spPr bwMode="auto">
            <a:xfrm>
              <a:off x="7121546" y="4580929"/>
              <a:ext cx="203201" cy="53975"/>
            </a:xfrm>
            <a:custGeom>
              <a:avLst/>
              <a:gdLst>
                <a:gd name="T0" fmla="*/ 32 w 64"/>
                <a:gd name="T1" fmla="*/ 0 h 17"/>
                <a:gd name="T2" fmla="*/ 0 w 64"/>
                <a:gd name="T3" fmla="*/ 13 h 17"/>
                <a:gd name="T4" fmla="*/ 4 w 64"/>
                <a:gd name="T5" fmla="*/ 17 h 17"/>
                <a:gd name="T6" fmla="*/ 32 w 64"/>
                <a:gd name="T7" fmla="*/ 6 h 17"/>
                <a:gd name="T8" fmla="*/ 60 w 64"/>
                <a:gd name="T9" fmla="*/ 17 h 17"/>
                <a:gd name="T10" fmla="*/ 64 w 64"/>
                <a:gd name="T11" fmla="*/ 13 h 17"/>
                <a:gd name="T12" fmla="*/ 32 w 6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64" h="17">
                  <a:moveTo>
                    <a:pt x="32" y="0"/>
                  </a:moveTo>
                  <a:cubicBezTo>
                    <a:pt x="19" y="0"/>
                    <a:pt x="8" y="5"/>
                    <a:pt x="0" y="13"/>
                  </a:cubicBezTo>
                  <a:cubicBezTo>
                    <a:pt x="4" y="17"/>
                    <a:pt x="4" y="17"/>
                    <a:pt x="4" y="17"/>
                  </a:cubicBezTo>
                  <a:cubicBezTo>
                    <a:pt x="11" y="10"/>
                    <a:pt x="21" y="6"/>
                    <a:pt x="32" y="6"/>
                  </a:cubicBezTo>
                  <a:cubicBezTo>
                    <a:pt x="43" y="6"/>
                    <a:pt x="52" y="10"/>
                    <a:pt x="60" y="17"/>
                  </a:cubicBezTo>
                  <a:cubicBezTo>
                    <a:pt x="64" y="13"/>
                    <a:pt x="64" y="13"/>
                    <a:pt x="64" y="13"/>
                  </a:cubicBezTo>
                  <a:cubicBezTo>
                    <a:pt x="55" y="5"/>
                    <a:pt x="44"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39" name="Freeform 253">
              <a:extLst>
                <a:ext uri="{FF2B5EF4-FFF2-40B4-BE49-F238E27FC236}">
                  <a16:creationId xmlns:a16="http://schemas.microsoft.com/office/drawing/2014/main" id="{BA36981B-01FB-18A6-F911-2836AFA53C62}"/>
                </a:ext>
              </a:extLst>
            </p:cNvPr>
            <p:cNvSpPr>
              <a:spLocks/>
            </p:cNvSpPr>
            <p:nvPr/>
          </p:nvSpPr>
          <p:spPr bwMode="auto">
            <a:xfrm>
              <a:off x="7146946" y="4615854"/>
              <a:ext cx="152400" cy="44450"/>
            </a:xfrm>
            <a:custGeom>
              <a:avLst/>
              <a:gdLst>
                <a:gd name="T0" fmla="*/ 0 w 48"/>
                <a:gd name="T1" fmla="*/ 10 h 14"/>
                <a:gd name="T2" fmla="*/ 4 w 48"/>
                <a:gd name="T3" fmla="*/ 14 h 14"/>
                <a:gd name="T4" fmla="*/ 24 w 48"/>
                <a:gd name="T5" fmla="*/ 6 h 14"/>
                <a:gd name="T6" fmla="*/ 44 w 48"/>
                <a:gd name="T7" fmla="*/ 14 h 14"/>
                <a:gd name="T8" fmla="*/ 48 w 48"/>
                <a:gd name="T9" fmla="*/ 10 h 14"/>
                <a:gd name="T10" fmla="*/ 24 w 48"/>
                <a:gd name="T11" fmla="*/ 0 h 14"/>
                <a:gd name="T12" fmla="*/ 0 w 48"/>
                <a:gd name="T13" fmla="*/ 10 h 14"/>
              </a:gdLst>
              <a:ahLst/>
              <a:cxnLst>
                <a:cxn ang="0">
                  <a:pos x="T0" y="T1"/>
                </a:cxn>
                <a:cxn ang="0">
                  <a:pos x="T2" y="T3"/>
                </a:cxn>
                <a:cxn ang="0">
                  <a:pos x="T4" y="T5"/>
                </a:cxn>
                <a:cxn ang="0">
                  <a:pos x="T6" y="T7"/>
                </a:cxn>
                <a:cxn ang="0">
                  <a:pos x="T8" y="T9"/>
                </a:cxn>
                <a:cxn ang="0">
                  <a:pos x="T10" y="T11"/>
                </a:cxn>
                <a:cxn ang="0">
                  <a:pos x="T12" y="T13"/>
                </a:cxn>
              </a:cxnLst>
              <a:rect l="0" t="0" r="r" b="b"/>
              <a:pathLst>
                <a:path w="48" h="14">
                  <a:moveTo>
                    <a:pt x="0" y="10"/>
                  </a:moveTo>
                  <a:cubicBezTo>
                    <a:pt x="4" y="14"/>
                    <a:pt x="4" y="14"/>
                    <a:pt x="4" y="14"/>
                  </a:cubicBezTo>
                  <a:cubicBezTo>
                    <a:pt x="9" y="9"/>
                    <a:pt x="16" y="6"/>
                    <a:pt x="24" y="6"/>
                  </a:cubicBezTo>
                  <a:cubicBezTo>
                    <a:pt x="32" y="6"/>
                    <a:pt x="39" y="9"/>
                    <a:pt x="44" y="14"/>
                  </a:cubicBezTo>
                  <a:cubicBezTo>
                    <a:pt x="48" y="10"/>
                    <a:pt x="48" y="10"/>
                    <a:pt x="48" y="10"/>
                  </a:cubicBezTo>
                  <a:cubicBezTo>
                    <a:pt x="42" y="4"/>
                    <a:pt x="33" y="0"/>
                    <a:pt x="24" y="0"/>
                  </a:cubicBezTo>
                  <a:cubicBezTo>
                    <a:pt x="14" y="0"/>
                    <a:pt x="6" y="4"/>
                    <a:pt x="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40" name="Freeform 254">
              <a:extLst>
                <a:ext uri="{FF2B5EF4-FFF2-40B4-BE49-F238E27FC236}">
                  <a16:creationId xmlns:a16="http://schemas.microsoft.com/office/drawing/2014/main" id="{C1C2296E-628A-B15C-B70E-0B21693936DD}"/>
                </a:ext>
              </a:extLst>
            </p:cNvPr>
            <p:cNvSpPr>
              <a:spLocks/>
            </p:cNvSpPr>
            <p:nvPr/>
          </p:nvSpPr>
          <p:spPr bwMode="auto">
            <a:xfrm>
              <a:off x="7172346" y="4653954"/>
              <a:ext cx="101600" cy="31750"/>
            </a:xfrm>
            <a:custGeom>
              <a:avLst/>
              <a:gdLst>
                <a:gd name="T0" fmla="*/ 0 w 32"/>
                <a:gd name="T1" fmla="*/ 6 h 10"/>
                <a:gd name="T2" fmla="*/ 4 w 32"/>
                <a:gd name="T3" fmla="*/ 10 h 10"/>
                <a:gd name="T4" fmla="*/ 16 w 32"/>
                <a:gd name="T5" fmla="*/ 5 h 10"/>
                <a:gd name="T6" fmla="*/ 28 w 32"/>
                <a:gd name="T7" fmla="*/ 10 h 10"/>
                <a:gd name="T8" fmla="*/ 32 w 32"/>
                <a:gd name="T9" fmla="*/ 6 h 10"/>
                <a:gd name="T10" fmla="*/ 16 w 32"/>
                <a:gd name="T11" fmla="*/ 0 h 10"/>
                <a:gd name="T12" fmla="*/ 0 w 32"/>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32" h="10">
                  <a:moveTo>
                    <a:pt x="0" y="6"/>
                  </a:moveTo>
                  <a:cubicBezTo>
                    <a:pt x="4" y="10"/>
                    <a:pt x="4" y="10"/>
                    <a:pt x="4" y="10"/>
                  </a:cubicBezTo>
                  <a:cubicBezTo>
                    <a:pt x="7" y="7"/>
                    <a:pt x="11" y="5"/>
                    <a:pt x="16" y="5"/>
                  </a:cubicBezTo>
                  <a:cubicBezTo>
                    <a:pt x="20" y="5"/>
                    <a:pt x="25" y="7"/>
                    <a:pt x="28" y="10"/>
                  </a:cubicBezTo>
                  <a:cubicBezTo>
                    <a:pt x="32" y="6"/>
                    <a:pt x="32" y="6"/>
                    <a:pt x="32" y="6"/>
                  </a:cubicBezTo>
                  <a:cubicBezTo>
                    <a:pt x="28" y="2"/>
                    <a:pt x="22" y="0"/>
                    <a:pt x="16" y="0"/>
                  </a:cubicBezTo>
                  <a:cubicBezTo>
                    <a:pt x="10" y="0"/>
                    <a:pt x="4" y="2"/>
                    <a:pt x="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41" name="Freeform 255">
              <a:extLst>
                <a:ext uri="{FF2B5EF4-FFF2-40B4-BE49-F238E27FC236}">
                  <a16:creationId xmlns:a16="http://schemas.microsoft.com/office/drawing/2014/main" id="{977D7A96-110C-F5D5-E800-5D7AFB1CA5D4}"/>
                </a:ext>
              </a:extLst>
            </p:cNvPr>
            <p:cNvSpPr>
              <a:spLocks/>
            </p:cNvSpPr>
            <p:nvPr/>
          </p:nvSpPr>
          <p:spPr bwMode="auto">
            <a:xfrm>
              <a:off x="7197746" y="4688879"/>
              <a:ext cx="50800" cy="34925"/>
            </a:xfrm>
            <a:custGeom>
              <a:avLst/>
              <a:gdLst>
                <a:gd name="T0" fmla="*/ 0 w 16"/>
                <a:gd name="T1" fmla="*/ 3 h 11"/>
                <a:gd name="T2" fmla="*/ 8 w 16"/>
                <a:gd name="T3" fmla="*/ 11 h 11"/>
                <a:gd name="T4" fmla="*/ 16 w 16"/>
                <a:gd name="T5" fmla="*/ 3 h 11"/>
                <a:gd name="T6" fmla="*/ 8 w 16"/>
                <a:gd name="T7" fmla="*/ 0 h 11"/>
                <a:gd name="T8" fmla="*/ 0 w 16"/>
                <a:gd name="T9" fmla="*/ 3 h 11"/>
              </a:gdLst>
              <a:ahLst/>
              <a:cxnLst>
                <a:cxn ang="0">
                  <a:pos x="T0" y="T1"/>
                </a:cxn>
                <a:cxn ang="0">
                  <a:pos x="T2" y="T3"/>
                </a:cxn>
                <a:cxn ang="0">
                  <a:pos x="T4" y="T5"/>
                </a:cxn>
                <a:cxn ang="0">
                  <a:pos x="T6" y="T7"/>
                </a:cxn>
                <a:cxn ang="0">
                  <a:pos x="T8" y="T9"/>
                </a:cxn>
              </a:cxnLst>
              <a:rect l="0" t="0" r="r" b="b"/>
              <a:pathLst>
                <a:path w="16" h="11">
                  <a:moveTo>
                    <a:pt x="0" y="3"/>
                  </a:moveTo>
                  <a:cubicBezTo>
                    <a:pt x="8" y="11"/>
                    <a:pt x="8" y="11"/>
                    <a:pt x="8" y="11"/>
                  </a:cubicBezTo>
                  <a:cubicBezTo>
                    <a:pt x="16" y="3"/>
                    <a:pt x="16" y="3"/>
                    <a:pt x="16" y="3"/>
                  </a:cubicBezTo>
                  <a:cubicBezTo>
                    <a:pt x="14" y="1"/>
                    <a:pt x="11" y="0"/>
                    <a:pt x="8" y="0"/>
                  </a:cubicBezTo>
                  <a:cubicBezTo>
                    <a:pt x="5" y="0"/>
                    <a:pt x="2" y="1"/>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42" name="Freeform 258">
            <a:extLst>
              <a:ext uri="{FF2B5EF4-FFF2-40B4-BE49-F238E27FC236}">
                <a16:creationId xmlns:a16="http://schemas.microsoft.com/office/drawing/2014/main" id="{51CBFCF2-BE37-DAD9-9CA7-BF5E9813066E}"/>
              </a:ext>
            </a:extLst>
          </p:cNvPr>
          <p:cNvSpPr>
            <a:spLocks noChangeAspect="1" noEditPoints="1"/>
          </p:cNvSpPr>
          <p:nvPr userDrawn="1"/>
        </p:nvSpPr>
        <p:spPr bwMode="auto">
          <a:xfrm>
            <a:off x="312094" y="3038766"/>
            <a:ext cx="78581" cy="293511"/>
          </a:xfrm>
          <a:custGeom>
            <a:avLst/>
            <a:gdLst>
              <a:gd name="T0" fmla="*/ 24 w 44"/>
              <a:gd name="T1" fmla="*/ 0 h 64"/>
              <a:gd name="T2" fmla="*/ 20 w 44"/>
              <a:gd name="T3" fmla="*/ 0 h 64"/>
              <a:gd name="T4" fmla="*/ 0 w 44"/>
              <a:gd name="T5" fmla="*/ 20 h 64"/>
              <a:gd name="T6" fmla="*/ 0 w 44"/>
              <a:gd name="T7" fmla="*/ 44 h 64"/>
              <a:gd name="T8" fmla="*/ 20 w 44"/>
              <a:gd name="T9" fmla="*/ 64 h 64"/>
              <a:gd name="T10" fmla="*/ 24 w 44"/>
              <a:gd name="T11" fmla="*/ 64 h 64"/>
              <a:gd name="T12" fmla="*/ 44 w 44"/>
              <a:gd name="T13" fmla="*/ 44 h 64"/>
              <a:gd name="T14" fmla="*/ 44 w 44"/>
              <a:gd name="T15" fmla="*/ 20 h 64"/>
              <a:gd name="T16" fmla="*/ 24 w 44"/>
              <a:gd name="T17" fmla="*/ 0 h 64"/>
              <a:gd name="T18" fmla="*/ 20 w 44"/>
              <a:gd name="T19" fmla="*/ 4 h 64"/>
              <a:gd name="T20" fmla="*/ 20 w 44"/>
              <a:gd name="T21" fmla="*/ 20 h 64"/>
              <a:gd name="T22" fmla="*/ 4 w 44"/>
              <a:gd name="T23" fmla="*/ 20 h 64"/>
              <a:gd name="T24" fmla="*/ 20 w 44"/>
              <a:gd name="T25" fmla="*/ 4 h 64"/>
              <a:gd name="T26" fmla="*/ 40 w 44"/>
              <a:gd name="T27" fmla="*/ 44 h 64"/>
              <a:gd name="T28" fmla="*/ 24 w 44"/>
              <a:gd name="T29" fmla="*/ 60 h 64"/>
              <a:gd name="T30" fmla="*/ 20 w 44"/>
              <a:gd name="T31" fmla="*/ 60 h 64"/>
              <a:gd name="T32" fmla="*/ 4 w 44"/>
              <a:gd name="T33" fmla="*/ 44 h 64"/>
              <a:gd name="T34" fmla="*/ 4 w 44"/>
              <a:gd name="T35" fmla="*/ 24 h 64"/>
              <a:gd name="T36" fmla="*/ 40 w 44"/>
              <a:gd name="T37" fmla="*/ 24 h 64"/>
              <a:gd name="T38" fmla="*/ 40 w 44"/>
              <a:gd name="T39" fmla="*/ 44 h 64"/>
              <a:gd name="T40" fmla="*/ 24 w 44"/>
              <a:gd name="T41" fmla="*/ 20 h 64"/>
              <a:gd name="T42" fmla="*/ 24 w 44"/>
              <a:gd name="T43" fmla="*/ 4 h 64"/>
              <a:gd name="T44" fmla="*/ 40 w 44"/>
              <a:gd name="T45" fmla="*/ 20 h 64"/>
              <a:gd name="T46" fmla="*/ 24 w 44"/>
              <a:gd name="T47" fmla="*/ 2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 h="64">
                <a:moveTo>
                  <a:pt x="24" y="0"/>
                </a:moveTo>
                <a:cubicBezTo>
                  <a:pt x="20" y="0"/>
                  <a:pt x="20" y="0"/>
                  <a:pt x="20" y="0"/>
                </a:cubicBezTo>
                <a:cubicBezTo>
                  <a:pt x="9" y="0"/>
                  <a:pt x="0" y="9"/>
                  <a:pt x="0" y="20"/>
                </a:cubicBezTo>
                <a:cubicBezTo>
                  <a:pt x="0" y="44"/>
                  <a:pt x="0" y="44"/>
                  <a:pt x="0" y="44"/>
                </a:cubicBezTo>
                <a:cubicBezTo>
                  <a:pt x="0" y="55"/>
                  <a:pt x="9" y="64"/>
                  <a:pt x="20" y="64"/>
                </a:cubicBezTo>
                <a:cubicBezTo>
                  <a:pt x="24" y="64"/>
                  <a:pt x="24" y="64"/>
                  <a:pt x="24" y="64"/>
                </a:cubicBezTo>
                <a:cubicBezTo>
                  <a:pt x="35" y="64"/>
                  <a:pt x="44" y="55"/>
                  <a:pt x="44" y="44"/>
                </a:cubicBezTo>
                <a:cubicBezTo>
                  <a:pt x="44" y="20"/>
                  <a:pt x="44" y="20"/>
                  <a:pt x="44" y="20"/>
                </a:cubicBezTo>
                <a:cubicBezTo>
                  <a:pt x="44" y="9"/>
                  <a:pt x="35" y="0"/>
                  <a:pt x="24" y="0"/>
                </a:cubicBezTo>
                <a:close/>
                <a:moveTo>
                  <a:pt x="20" y="4"/>
                </a:moveTo>
                <a:cubicBezTo>
                  <a:pt x="20" y="20"/>
                  <a:pt x="20" y="20"/>
                  <a:pt x="20" y="20"/>
                </a:cubicBezTo>
                <a:cubicBezTo>
                  <a:pt x="4" y="20"/>
                  <a:pt x="4" y="20"/>
                  <a:pt x="4" y="20"/>
                </a:cubicBezTo>
                <a:cubicBezTo>
                  <a:pt x="4" y="11"/>
                  <a:pt x="11" y="4"/>
                  <a:pt x="20" y="4"/>
                </a:cubicBezTo>
                <a:close/>
                <a:moveTo>
                  <a:pt x="40" y="44"/>
                </a:moveTo>
                <a:cubicBezTo>
                  <a:pt x="40" y="53"/>
                  <a:pt x="33" y="60"/>
                  <a:pt x="24" y="60"/>
                </a:cubicBezTo>
                <a:cubicBezTo>
                  <a:pt x="20" y="60"/>
                  <a:pt x="20" y="60"/>
                  <a:pt x="20" y="60"/>
                </a:cubicBezTo>
                <a:cubicBezTo>
                  <a:pt x="11" y="60"/>
                  <a:pt x="4" y="53"/>
                  <a:pt x="4" y="44"/>
                </a:cubicBezTo>
                <a:cubicBezTo>
                  <a:pt x="4" y="24"/>
                  <a:pt x="4" y="24"/>
                  <a:pt x="4" y="24"/>
                </a:cubicBezTo>
                <a:cubicBezTo>
                  <a:pt x="40" y="24"/>
                  <a:pt x="40" y="24"/>
                  <a:pt x="40" y="24"/>
                </a:cubicBezTo>
                <a:lnTo>
                  <a:pt x="40" y="44"/>
                </a:lnTo>
                <a:close/>
                <a:moveTo>
                  <a:pt x="24" y="20"/>
                </a:moveTo>
                <a:cubicBezTo>
                  <a:pt x="24" y="4"/>
                  <a:pt x="24" y="4"/>
                  <a:pt x="24" y="4"/>
                </a:cubicBezTo>
                <a:cubicBezTo>
                  <a:pt x="33" y="4"/>
                  <a:pt x="40" y="11"/>
                  <a:pt x="40" y="20"/>
                </a:cubicBezTo>
                <a:lnTo>
                  <a:pt x="24" y="2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43" name="Freeform 261">
            <a:extLst>
              <a:ext uri="{FF2B5EF4-FFF2-40B4-BE49-F238E27FC236}">
                <a16:creationId xmlns:a16="http://schemas.microsoft.com/office/drawing/2014/main" id="{48BEA09D-3BA6-1013-FBB1-CF763A9C6B27}"/>
              </a:ext>
            </a:extLst>
          </p:cNvPr>
          <p:cNvSpPr>
            <a:spLocks noChangeAspect="1" noEditPoints="1"/>
          </p:cNvSpPr>
          <p:nvPr userDrawn="1"/>
        </p:nvSpPr>
        <p:spPr bwMode="auto">
          <a:xfrm>
            <a:off x="553020" y="3038766"/>
            <a:ext cx="114301" cy="293511"/>
          </a:xfrm>
          <a:custGeom>
            <a:avLst/>
            <a:gdLst>
              <a:gd name="T0" fmla="*/ 60 w 64"/>
              <a:gd name="T1" fmla="*/ 0 h 64"/>
              <a:gd name="T2" fmla="*/ 60 w 64"/>
              <a:gd name="T3" fmla="*/ 20 h 64"/>
              <a:gd name="T4" fmla="*/ 54 w 64"/>
              <a:gd name="T5" fmla="*/ 28 h 64"/>
              <a:gd name="T6" fmla="*/ 44 w 64"/>
              <a:gd name="T7" fmla="*/ 16 h 64"/>
              <a:gd name="T8" fmla="*/ 28 w 64"/>
              <a:gd name="T9" fmla="*/ 1 h 64"/>
              <a:gd name="T10" fmla="*/ 16 w 64"/>
              <a:gd name="T11" fmla="*/ 12 h 64"/>
              <a:gd name="T12" fmla="*/ 16 w 64"/>
              <a:gd name="T13" fmla="*/ 12 h 64"/>
              <a:gd name="T14" fmla="*/ 0 w 64"/>
              <a:gd name="T15" fmla="*/ 28 h 64"/>
              <a:gd name="T16" fmla="*/ 0 w 64"/>
              <a:gd name="T17" fmla="*/ 48 h 64"/>
              <a:gd name="T18" fmla="*/ 16 w 64"/>
              <a:gd name="T19" fmla="*/ 64 h 64"/>
              <a:gd name="T20" fmla="*/ 17 w 64"/>
              <a:gd name="T21" fmla="*/ 64 h 64"/>
              <a:gd name="T22" fmla="*/ 33 w 64"/>
              <a:gd name="T23" fmla="*/ 48 h 64"/>
              <a:gd name="T24" fmla="*/ 33 w 64"/>
              <a:gd name="T25" fmla="*/ 28 h 64"/>
              <a:gd name="T26" fmla="*/ 20 w 64"/>
              <a:gd name="T27" fmla="*/ 12 h 64"/>
              <a:gd name="T28" fmla="*/ 29 w 64"/>
              <a:gd name="T29" fmla="*/ 5 h 64"/>
              <a:gd name="T30" fmla="*/ 40 w 64"/>
              <a:gd name="T31" fmla="*/ 16 h 64"/>
              <a:gd name="T32" fmla="*/ 53 w 64"/>
              <a:gd name="T33" fmla="*/ 32 h 64"/>
              <a:gd name="T34" fmla="*/ 54 w 64"/>
              <a:gd name="T35" fmla="*/ 32 h 64"/>
              <a:gd name="T36" fmla="*/ 64 w 64"/>
              <a:gd name="T37" fmla="*/ 20 h 64"/>
              <a:gd name="T38" fmla="*/ 64 w 64"/>
              <a:gd name="T39" fmla="*/ 0 h 64"/>
              <a:gd name="T40" fmla="*/ 60 w 64"/>
              <a:gd name="T41" fmla="*/ 0 h 64"/>
              <a:gd name="T42" fmla="*/ 17 w 64"/>
              <a:gd name="T43" fmla="*/ 60 h 64"/>
              <a:gd name="T44" fmla="*/ 16 w 64"/>
              <a:gd name="T45" fmla="*/ 60 h 64"/>
              <a:gd name="T46" fmla="*/ 4 w 64"/>
              <a:gd name="T47" fmla="*/ 48 h 64"/>
              <a:gd name="T48" fmla="*/ 4 w 64"/>
              <a:gd name="T49" fmla="*/ 32 h 64"/>
              <a:gd name="T50" fmla="*/ 12 w 64"/>
              <a:gd name="T51" fmla="*/ 32 h 64"/>
              <a:gd name="T52" fmla="*/ 16 w 64"/>
              <a:gd name="T53" fmla="*/ 36 h 64"/>
              <a:gd name="T54" fmla="*/ 20 w 64"/>
              <a:gd name="T55" fmla="*/ 32 h 64"/>
              <a:gd name="T56" fmla="*/ 29 w 64"/>
              <a:gd name="T57" fmla="*/ 32 h 64"/>
              <a:gd name="T58" fmla="*/ 29 w 64"/>
              <a:gd name="T59" fmla="*/ 48 h 64"/>
              <a:gd name="T60" fmla="*/ 17 w 64"/>
              <a:gd name="T61" fmla="*/ 60 h 64"/>
              <a:gd name="T62" fmla="*/ 29 w 64"/>
              <a:gd name="T63" fmla="*/ 28 h 64"/>
              <a:gd name="T64" fmla="*/ 20 w 64"/>
              <a:gd name="T65" fmla="*/ 28 h 64"/>
              <a:gd name="T66" fmla="*/ 16 w 64"/>
              <a:gd name="T67" fmla="*/ 24 h 64"/>
              <a:gd name="T68" fmla="*/ 12 w 64"/>
              <a:gd name="T69" fmla="*/ 28 h 64"/>
              <a:gd name="T70" fmla="*/ 4 w 64"/>
              <a:gd name="T71" fmla="*/ 28 h 64"/>
              <a:gd name="T72" fmla="*/ 16 w 64"/>
              <a:gd name="T73" fmla="*/ 16 h 64"/>
              <a:gd name="T74" fmla="*/ 17 w 64"/>
              <a:gd name="T75" fmla="*/ 16 h 64"/>
              <a:gd name="T76" fmla="*/ 29 w 64"/>
              <a:gd name="T7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4" h="64">
                <a:moveTo>
                  <a:pt x="60" y="0"/>
                </a:moveTo>
                <a:cubicBezTo>
                  <a:pt x="60" y="20"/>
                  <a:pt x="60" y="20"/>
                  <a:pt x="60" y="20"/>
                </a:cubicBezTo>
                <a:cubicBezTo>
                  <a:pt x="60" y="25"/>
                  <a:pt x="57" y="28"/>
                  <a:pt x="54" y="28"/>
                </a:cubicBezTo>
                <a:cubicBezTo>
                  <a:pt x="50" y="29"/>
                  <a:pt x="46" y="26"/>
                  <a:pt x="44" y="16"/>
                </a:cubicBezTo>
                <a:cubicBezTo>
                  <a:pt x="42" y="4"/>
                  <a:pt x="34" y="0"/>
                  <a:pt x="28" y="1"/>
                </a:cubicBezTo>
                <a:cubicBezTo>
                  <a:pt x="23" y="1"/>
                  <a:pt x="18" y="5"/>
                  <a:pt x="16" y="12"/>
                </a:cubicBezTo>
                <a:cubicBezTo>
                  <a:pt x="16" y="12"/>
                  <a:pt x="16" y="12"/>
                  <a:pt x="16" y="12"/>
                </a:cubicBezTo>
                <a:cubicBezTo>
                  <a:pt x="7" y="12"/>
                  <a:pt x="0" y="19"/>
                  <a:pt x="0" y="28"/>
                </a:cubicBezTo>
                <a:cubicBezTo>
                  <a:pt x="0" y="48"/>
                  <a:pt x="0" y="48"/>
                  <a:pt x="0" y="48"/>
                </a:cubicBezTo>
                <a:cubicBezTo>
                  <a:pt x="0" y="57"/>
                  <a:pt x="7" y="64"/>
                  <a:pt x="16" y="64"/>
                </a:cubicBezTo>
                <a:cubicBezTo>
                  <a:pt x="17" y="64"/>
                  <a:pt x="17" y="64"/>
                  <a:pt x="17" y="64"/>
                </a:cubicBezTo>
                <a:cubicBezTo>
                  <a:pt x="26" y="64"/>
                  <a:pt x="33" y="57"/>
                  <a:pt x="33" y="48"/>
                </a:cubicBezTo>
                <a:cubicBezTo>
                  <a:pt x="33" y="28"/>
                  <a:pt x="33" y="28"/>
                  <a:pt x="33" y="28"/>
                </a:cubicBezTo>
                <a:cubicBezTo>
                  <a:pt x="33" y="20"/>
                  <a:pt x="28" y="14"/>
                  <a:pt x="20" y="12"/>
                </a:cubicBezTo>
                <a:cubicBezTo>
                  <a:pt x="22" y="7"/>
                  <a:pt x="25" y="5"/>
                  <a:pt x="29" y="5"/>
                </a:cubicBezTo>
                <a:cubicBezTo>
                  <a:pt x="33" y="4"/>
                  <a:pt x="38" y="7"/>
                  <a:pt x="40" y="16"/>
                </a:cubicBezTo>
                <a:cubicBezTo>
                  <a:pt x="42" y="28"/>
                  <a:pt x="48" y="32"/>
                  <a:pt x="53" y="32"/>
                </a:cubicBezTo>
                <a:cubicBezTo>
                  <a:pt x="54" y="32"/>
                  <a:pt x="54" y="32"/>
                  <a:pt x="54" y="32"/>
                </a:cubicBezTo>
                <a:cubicBezTo>
                  <a:pt x="60" y="32"/>
                  <a:pt x="64" y="27"/>
                  <a:pt x="64" y="20"/>
                </a:cubicBezTo>
                <a:cubicBezTo>
                  <a:pt x="64" y="0"/>
                  <a:pt x="64" y="0"/>
                  <a:pt x="64" y="0"/>
                </a:cubicBezTo>
                <a:lnTo>
                  <a:pt x="60" y="0"/>
                </a:lnTo>
                <a:close/>
                <a:moveTo>
                  <a:pt x="17" y="60"/>
                </a:moveTo>
                <a:cubicBezTo>
                  <a:pt x="16" y="60"/>
                  <a:pt x="16" y="60"/>
                  <a:pt x="16" y="60"/>
                </a:cubicBezTo>
                <a:cubicBezTo>
                  <a:pt x="9" y="60"/>
                  <a:pt x="4" y="55"/>
                  <a:pt x="4" y="48"/>
                </a:cubicBezTo>
                <a:cubicBezTo>
                  <a:pt x="4" y="32"/>
                  <a:pt x="4" y="32"/>
                  <a:pt x="4" y="32"/>
                </a:cubicBezTo>
                <a:cubicBezTo>
                  <a:pt x="12" y="32"/>
                  <a:pt x="12" y="32"/>
                  <a:pt x="12" y="32"/>
                </a:cubicBezTo>
                <a:cubicBezTo>
                  <a:pt x="12" y="34"/>
                  <a:pt x="14" y="36"/>
                  <a:pt x="16" y="36"/>
                </a:cubicBezTo>
                <a:cubicBezTo>
                  <a:pt x="18" y="36"/>
                  <a:pt x="20" y="34"/>
                  <a:pt x="20" y="32"/>
                </a:cubicBezTo>
                <a:cubicBezTo>
                  <a:pt x="29" y="32"/>
                  <a:pt x="29" y="32"/>
                  <a:pt x="29" y="32"/>
                </a:cubicBezTo>
                <a:cubicBezTo>
                  <a:pt x="29" y="48"/>
                  <a:pt x="29" y="48"/>
                  <a:pt x="29" y="48"/>
                </a:cubicBezTo>
                <a:cubicBezTo>
                  <a:pt x="29" y="55"/>
                  <a:pt x="24" y="60"/>
                  <a:pt x="17" y="60"/>
                </a:cubicBezTo>
                <a:close/>
                <a:moveTo>
                  <a:pt x="29" y="28"/>
                </a:moveTo>
                <a:cubicBezTo>
                  <a:pt x="20" y="28"/>
                  <a:pt x="20" y="28"/>
                  <a:pt x="20" y="28"/>
                </a:cubicBezTo>
                <a:cubicBezTo>
                  <a:pt x="20" y="26"/>
                  <a:pt x="18" y="24"/>
                  <a:pt x="16" y="24"/>
                </a:cubicBezTo>
                <a:cubicBezTo>
                  <a:pt x="14" y="24"/>
                  <a:pt x="12" y="26"/>
                  <a:pt x="12" y="28"/>
                </a:cubicBezTo>
                <a:cubicBezTo>
                  <a:pt x="4" y="28"/>
                  <a:pt x="4" y="28"/>
                  <a:pt x="4" y="28"/>
                </a:cubicBezTo>
                <a:cubicBezTo>
                  <a:pt x="4" y="21"/>
                  <a:pt x="9" y="16"/>
                  <a:pt x="16" y="16"/>
                </a:cubicBezTo>
                <a:cubicBezTo>
                  <a:pt x="17" y="16"/>
                  <a:pt x="17" y="16"/>
                  <a:pt x="17" y="16"/>
                </a:cubicBezTo>
                <a:cubicBezTo>
                  <a:pt x="24" y="16"/>
                  <a:pt x="29" y="21"/>
                  <a:pt x="29" y="2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44" name="Group 10075">
            <a:extLst>
              <a:ext uri="{FF2B5EF4-FFF2-40B4-BE49-F238E27FC236}">
                <a16:creationId xmlns:a16="http://schemas.microsoft.com/office/drawing/2014/main" id="{C747CDCB-32EF-1F65-83C6-87AAAC1BA207}"/>
              </a:ext>
            </a:extLst>
          </p:cNvPr>
          <p:cNvGrpSpPr>
            <a:grpSpLocks noChangeAspect="1"/>
          </p:cNvGrpSpPr>
          <p:nvPr userDrawn="1"/>
        </p:nvGrpSpPr>
        <p:grpSpPr>
          <a:xfrm>
            <a:off x="2972342" y="2251213"/>
            <a:ext cx="107156" cy="275167"/>
            <a:chOff x="6727845" y="4966692"/>
            <a:chExt cx="190500" cy="190500"/>
          </a:xfrm>
          <a:solidFill>
            <a:srgbClr val="0019B0"/>
          </a:solidFill>
        </p:grpSpPr>
        <p:sp>
          <p:nvSpPr>
            <p:cNvPr id="245" name="Freeform 283">
              <a:extLst>
                <a:ext uri="{FF2B5EF4-FFF2-40B4-BE49-F238E27FC236}">
                  <a16:creationId xmlns:a16="http://schemas.microsoft.com/office/drawing/2014/main" id="{CD67F673-E3E5-1F39-BB06-C425041823F9}"/>
                </a:ext>
              </a:extLst>
            </p:cNvPr>
            <p:cNvSpPr>
              <a:spLocks noEditPoints="1"/>
            </p:cNvSpPr>
            <p:nvPr/>
          </p:nvSpPr>
          <p:spPr bwMode="auto">
            <a:xfrm>
              <a:off x="6778645" y="5017492"/>
              <a:ext cx="88900" cy="88900"/>
            </a:xfrm>
            <a:custGeom>
              <a:avLst/>
              <a:gdLst>
                <a:gd name="T0" fmla="*/ 14 w 28"/>
                <a:gd name="T1" fmla="*/ 0 h 28"/>
                <a:gd name="T2" fmla="*/ 0 w 28"/>
                <a:gd name="T3" fmla="*/ 14 h 28"/>
                <a:gd name="T4" fmla="*/ 14 w 28"/>
                <a:gd name="T5" fmla="*/ 28 h 28"/>
                <a:gd name="T6" fmla="*/ 28 w 28"/>
                <a:gd name="T7" fmla="*/ 14 h 28"/>
                <a:gd name="T8" fmla="*/ 14 w 28"/>
                <a:gd name="T9" fmla="*/ 0 h 28"/>
                <a:gd name="T10" fmla="*/ 14 w 28"/>
                <a:gd name="T11" fmla="*/ 24 h 28"/>
                <a:gd name="T12" fmla="*/ 4 w 28"/>
                <a:gd name="T13" fmla="*/ 14 h 28"/>
                <a:gd name="T14" fmla="*/ 14 w 28"/>
                <a:gd name="T15" fmla="*/ 4 h 28"/>
                <a:gd name="T16" fmla="*/ 24 w 28"/>
                <a:gd name="T17" fmla="*/ 14 h 28"/>
                <a:gd name="T18" fmla="*/ 14 w 28"/>
                <a:gd name="T19" fmla="*/ 2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28">
                  <a:moveTo>
                    <a:pt x="14" y="0"/>
                  </a:moveTo>
                  <a:cubicBezTo>
                    <a:pt x="6" y="0"/>
                    <a:pt x="0" y="6"/>
                    <a:pt x="0" y="14"/>
                  </a:cubicBezTo>
                  <a:cubicBezTo>
                    <a:pt x="0" y="22"/>
                    <a:pt x="6" y="28"/>
                    <a:pt x="14" y="28"/>
                  </a:cubicBezTo>
                  <a:cubicBezTo>
                    <a:pt x="22" y="28"/>
                    <a:pt x="28" y="22"/>
                    <a:pt x="28" y="14"/>
                  </a:cubicBezTo>
                  <a:cubicBezTo>
                    <a:pt x="28" y="6"/>
                    <a:pt x="22" y="0"/>
                    <a:pt x="14" y="0"/>
                  </a:cubicBezTo>
                  <a:close/>
                  <a:moveTo>
                    <a:pt x="14" y="24"/>
                  </a:moveTo>
                  <a:cubicBezTo>
                    <a:pt x="8" y="24"/>
                    <a:pt x="4" y="20"/>
                    <a:pt x="4" y="14"/>
                  </a:cubicBezTo>
                  <a:cubicBezTo>
                    <a:pt x="4" y="8"/>
                    <a:pt x="8" y="4"/>
                    <a:pt x="14" y="4"/>
                  </a:cubicBezTo>
                  <a:cubicBezTo>
                    <a:pt x="20" y="4"/>
                    <a:pt x="24" y="8"/>
                    <a:pt x="24" y="14"/>
                  </a:cubicBezTo>
                  <a:cubicBezTo>
                    <a:pt x="24" y="20"/>
                    <a:pt x="20" y="24"/>
                    <a:pt x="14"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46" name="Rectangle 284">
              <a:extLst>
                <a:ext uri="{FF2B5EF4-FFF2-40B4-BE49-F238E27FC236}">
                  <a16:creationId xmlns:a16="http://schemas.microsoft.com/office/drawing/2014/main" id="{86675E65-C341-BB1C-DBCA-B009329C587B}"/>
                </a:ext>
              </a:extLst>
            </p:cNvPr>
            <p:cNvSpPr>
              <a:spLocks noChangeArrowheads="1"/>
            </p:cNvSpPr>
            <p:nvPr/>
          </p:nvSpPr>
          <p:spPr bwMode="auto">
            <a:xfrm>
              <a:off x="6727845" y="505559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47" name="Rectangle 285">
              <a:extLst>
                <a:ext uri="{FF2B5EF4-FFF2-40B4-BE49-F238E27FC236}">
                  <a16:creationId xmlns:a16="http://schemas.microsoft.com/office/drawing/2014/main" id="{F6DA6586-0A8D-8018-CD24-85312B5A3DF7}"/>
                </a:ext>
              </a:extLst>
            </p:cNvPr>
            <p:cNvSpPr>
              <a:spLocks noChangeArrowheads="1"/>
            </p:cNvSpPr>
            <p:nvPr/>
          </p:nvSpPr>
          <p:spPr bwMode="auto">
            <a:xfrm>
              <a:off x="6880245" y="5055592"/>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48" name="Rectangle 286">
              <a:extLst>
                <a:ext uri="{FF2B5EF4-FFF2-40B4-BE49-F238E27FC236}">
                  <a16:creationId xmlns:a16="http://schemas.microsoft.com/office/drawing/2014/main" id="{2DD6D8A8-6047-224D-E06F-02A52BA41414}"/>
                </a:ext>
              </a:extLst>
            </p:cNvPr>
            <p:cNvSpPr>
              <a:spLocks noChangeArrowheads="1"/>
            </p:cNvSpPr>
            <p:nvPr/>
          </p:nvSpPr>
          <p:spPr bwMode="auto">
            <a:xfrm>
              <a:off x="6816745" y="4966692"/>
              <a:ext cx="12700" cy="3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49" name="Rectangle 287">
              <a:extLst>
                <a:ext uri="{FF2B5EF4-FFF2-40B4-BE49-F238E27FC236}">
                  <a16:creationId xmlns:a16="http://schemas.microsoft.com/office/drawing/2014/main" id="{1D8C4B61-4189-6F25-B409-FA7961F72233}"/>
                </a:ext>
              </a:extLst>
            </p:cNvPr>
            <p:cNvSpPr>
              <a:spLocks noChangeArrowheads="1"/>
            </p:cNvSpPr>
            <p:nvPr/>
          </p:nvSpPr>
          <p:spPr bwMode="auto">
            <a:xfrm>
              <a:off x="6816745" y="5119092"/>
              <a:ext cx="12700" cy="381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0" name="Freeform 288">
              <a:extLst>
                <a:ext uri="{FF2B5EF4-FFF2-40B4-BE49-F238E27FC236}">
                  <a16:creationId xmlns:a16="http://schemas.microsoft.com/office/drawing/2014/main" id="{F408AF4D-3B14-D980-84A2-009BF383BCF6}"/>
                </a:ext>
              </a:extLst>
            </p:cNvPr>
            <p:cNvSpPr>
              <a:spLocks/>
            </p:cNvSpPr>
            <p:nvPr/>
          </p:nvSpPr>
          <p:spPr bwMode="auto">
            <a:xfrm>
              <a:off x="6750070" y="4988917"/>
              <a:ext cx="38100" cy="38100"/>
            </a:xfrm>
            <a:custGeom>
              <a:avLst/>
              <a:gdLst>
                <a:gd name="T0" fmla="*/ 24 w 24"/>
                <a:gd name="T1" fmla="*/ 18 h 24"/>
                <a:gd name="T2" fmla="*/ 6 w 24"/>
                <a:gd name="T3" fmla="*/ 0 h 24"/>
                <a:gd name="T4" fmla="*/ 0 w 24"/>
                <a:gd name="T5" fmla="*/ 6 h 24"/>
                <a:gd name="T6" fmla="*/ 18 w 24"/>
                <a:gd name="T7" fmla="*/ 24 h 24"/>
                <a:gd name="T8" fmla="*/ 24 w 24"/>
                <a:gd name="T9" fmla="*/ 18 h 24"/>
              </a:gdLst>
              <a:ahLst/>
              <a:cxnLst>
                <a:cxn ang="0">
                  <a:pos x="T0" y="T1"/>
                </a:cxn>
                <a:cxn ang="0">
                  <a:pos x="T2" y="T3"/>
                </a:cxn>
                <a:cxn ang="0">
                  <a:pos x="T4" y="T5"/>
                </a:cxn>
                <a:cxn ang="0">
                  <a:pos x="T6" y="T7"/>
                </a:cxn>
                <a:cxn ang="0">
                  <a:pos x="T8" y="T9"/>
                </a:cxn>
              </a:cxnLst>
              <a:rect l="0" t="0" r="r" b="b"/>
              <a:pathLst>
                <a:path w="24" h="24">
                  <a:moveTo>
                    <a:pt x="24" y="18"/>
                  </a:moveTo>
                  <a:lnTo>
                    <a:pt x="6" y="0"/>
                  </a:lnTo>
                  <a:lnTo>
                    <a:pt x="0" y="6"/>
                  </a:lnTo>
                  <a:lnTo>
                    <a:pt x="18" y="24"/>
                  </a:lnTo>
                  <a:lnTo>
                    <a:pt x="24"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1" name="Freeform 289">
              <a:extLst>
                <a:ext uri="{FF2B5EF4-FFF2-40B4-BE49-F238E27FC236}">
                  <a16:creationId xmlns:a16="http://schemas.microsoft.com/office/drawing/2014/main" id="{0F6EC9C4-30C5-00BC-7199-849D48B43BA4}"/>
                </a:ext>
              </a:extLst>
            </p:cNvPr>
            <p:cNvSpPr>
              <a:spLocks/>
            </p:cNvSpPr>
            <p:nvPr/>
          </p:nvSpPr>
          <p:spPr bwMode="auto">
            <a:xfrm>
              <a:off x="6858020" y="5096867"/>
              <a:ext cx="38100" cy="38100"/>
            </a:xfrm>
            <a:custGeom>
              <a:avLst/>
              <a:gdLst>
                <a:gd name="T0" fmla="*/ 0 w 24"/>
                <a:gd name="T1" fmla="*/ 6 h 24"/>
                <a:gd name="T2" fmla="*/ 18 w 24"/>
                <a:gd name="T3" fmla="*/ 24 h 24"/>
                <a:gd name="T4" fmla="*/ 24 w 24"/>
                <a:gd name="T5" fmla="*/ 18 h 24"/>
                <a:gd name="T6" fmla="*/ 6 w 24"/>
                <a:gd name="T7" fmla="*/ 0 h 24"/>
                <a:gd name="T8" fmla="*/ 0 w 24"/>
                <a:gd name="T9" fmla="*/ 6 h 24"/>
              </a:gdLst>
              <a:ahLst/>
              <a:cxnLst>
                <a:cxn ang="0">
                  <a:pos x="T0" y="T1"/>
                </a:cxn>
                <a:cxn ang="0">
                  <a:pos x="T2" y="T3"/>
                </a:cxn>
                <a:cxn ang="0">
                  <a:pos x="T4" y="T5"/>
                </a:cxn>
                <a:cxn ang="0">
                  <a:pos x="T6" y="T7"/>
                </a:cxn>
                <a:cxn ang="0">
                  <a:pos x="T8" y="T9"/>
                </a:cxn>
              </a:cxnLst>
              <a:rect l="0" t="0" r="r" b="b"/>
              <a:pathLst>
                <a:path w="24" h="24">
                  <a:moveTo>
                    <a:pt x="0" y="6"/>
                  </a:moveTo>
                  <a:lnTo>
                    <a:pt x="18" y="24"/>
                  </a:lnTo>
                  <a:lnTo>
                    <a:pt x="24" y="18"/>
                  </a:lnTo>
                  <a:lnTo>
                    <a:pt x="6"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2" name="Freeform 290">
              <a:extLst>
                <a:ext uri="{FF2B5EF4-FFF2-40B4-BE49-F238E27FC236}">
                  <a16:creationId xmlns:a16="http://schemas.microsoft.com/office/drawing/2014/main" id="{37F0F2FB-39FF-8AAF-B963-6806976FA60B}"/>
                </a:ext>
              </a:extLst>
            </p:cNvPr>
            <p:cNvSpPr>
              <a:spLocks/>
            </p:cNvSpPr>
            <p:nvPr/>
          </p:nvSpPr>
          <p:spPr bwMode="auto">
            <a:xfrm>
              <a:off x="6858020" y="4988917"/>
              <a:ext cx="38100" cy="38100"/>
            </a:xfrm>
            <a:custGeom>
              <a:avLst/>
              <a:gdLst>
                <a:gd name="T0" fmla="*/ 24 w 24"/>
                <a:gd name="T1" fmla="*/ 6 h 24"/>
                <a:gd name="T2" fmla="*/ 18 w 24"/>
                <a:gd name="T3" fmla="*/ 0 h 24"/>
                <a:gd name="T4" fmla="*/ 0 w 24"/>
                <a:gd name="T5" fmla="*/ 18 h 24"/>
                <a:gd name="T6" fmla="*/ 6 w 24"/>
                <a:gd name="T7" fmla="*/ 24 h 24"/>
                <a:gd name="T8" fmla="*/ 24 w 24"/>
                <a:gd name="T9" fmla="*/ 6 h 24"/>
              </a:gdLst>
              <a:ahLst/>
              <a:cxnLst>
                <a:cxn ang="0">
                  <a:pos x="T0" y="T1"/>
                </a:cxn>
                <a:cxn ang="0">
                  <a:pos x="T2" y="T3"/>
                </a:cxn>
                <a:cxn ang="0">
                  <a:pos x="T4" y="T5"/>
                </a:cxn>
                <a:cxn ang="0">
                  <a:pos x="T6" y="T7"/>
                </a:cxn>
                <a:cxn ang="0">
                  <a:pos x="T8" y="T9"/>
                </a:cxn>
              </a:cxnLst>
              <a:rect l="0" t="0" r="r" b="b"/>
              <a:pathLst>
                <a:path w="24" h="24">
                  <a:moveTo>
                    <a:pt x="24" y="6"/>
                  </a:moveTo>
                  <a:lnTo>
                    <a:pt x="18" y="0"/>
                  </a:lnTo>
                  <a:lnTo>
                    <a:pt x="0" y="18"/>
                  </a:lnTo>
                  <a:lnTo>
                    <a:pt x="6" y="24"/>
                  </a:lnTo>
                  <a:lnTo>
                    <a:pt x="24"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3" name="Freeform 291">
              <a:extLst>
                <a:ext uri="{FF2B5EF4-FFF2-40B4-BE49-F238E27FC236}">
                  <a16:creationId xmlns:a16="http://schemas.microsoft.com/office/drawing/2014/main" id="{BF7657A0-0D18-6E40-1B66-C86F8368C725}"/>
                </a:ext>
              </a:extLst>
            </p:cNvPr>
            <p:cNvSpPr>
              <a:spLocks/>
            </p:cNvSpPr>
            <p:nvPr/>
          </p:nvSpPr>
          <p:spPr bwMode="auto">
            <a:xfrm>
              <a:off x="6750070" y="5096867"/>
              <a:ext cx="38100" cy="38100"/>
            </a:xfrm>
            <a:custGeom>
              <a:avLst/>
              <a:gdLst>
                <a:gd name="T0" fmla="*/ 0 w 24"/>
                <a:gd name="T1" fmla="*/ 18 h 24"/>
                <a:gd name="T2" fmla="*/ 6 w 24"/>
                <a:gd name="T3" fmla="*/ 24 h 24"/>
                <a:gd name="T4" fmla="*/ 24 w 24"/>
                <a:gd name="T5" fmla="*/ 6 h 24"/>
                <a:gd name="T6" fmla="*/ 18 w 24"/>
                <a:gd name="T7" fmla="*/ 0 h 24"/>
                <a:gd name="T8" fmla="*/ 0 w 24"/>
                <a:gd name="T9" fmla="*/ 18 h 24"/>
              </a:gdLst>
              <a:ahLst/>
              <a:cxnLst>
                <a:cxn ang="0">
                  <a:pos x="T0" y="T1"/>
                </a:cxn>
                <a:cxn ang="0">
                  <a:pos x="T2" y="T3"/>
                </a:cxn>
                <a:cxn ang="0">
                  <a:pos x="T4" y="T5"/>
                </a:cxn>
                <a:cxn ang="0">
                  <a:pos x="T6" y="T7"/>
                </a:cxn>
                <a:cxn ang="0">
                  <a:pos x="T8" y="T9"/>
                </a:cxn>
              </a:cxnLst>
              <a:rect l="0" t="0" r="r" b="b"/>
              <a:pathLst>
                <a:path w="24" h="24">
                  <a:moveTo>
                    <a:pt x="0" y="18"/>
                  </a:moveTo>
                  <a:lnTo>
                    <a:pt x="6" y="24"/>
                  </a:lnTo>
                  <a:lnTo>
                    <a:pt x="24" y="6"/>
                  </a:lnTo>
                  <a:lnTo>
                    <a:pt x="18" y="0"/>
                  </a:lnTo>
                  <a:lnTo>
                    <a:pt x="0"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54" name="Group 10074">
            <a:extLst>
              <a:ext uri="{FF2B5EF4-FFF2-40B4-BE49-F238E27FC236}">
                <a16:creationId xmlns:a16="http://schemas.microsoft.com/office/drawing/2014/main" id="{6F9EB70E-06BB-5C22-7A27-44E3702DA11F}"/>
              </a:ext>
            </a:extLst>
          </p:cNvPr>
          <p:cNvGrpSpPr>
            <a:grpSpLocks noChangeAspect="1"/>
          </p:cNvGrpSpPr>
          <p:nvPr userDrawn="1"/>
        </p:nvGrpSpPr>
        <p:grpSpPr>
          <a:xfrm>
            <a:off x="2751731" y="2287902"/>
            <a:ext cx="78581" cy="201789"/>
            <a:chOff x="6332556" y="4992092"/>
            <a:chExt cx="139700" cy="139700"/>
          </a:xfrm>
          <a:solidFill>
            <a:srgbClr val="0019B0"/>
          </a:solidFill>
        </p:grpSpPr>
        <p:sp>
          <p:nvSpPr>
            <p:cNvPr id="255" name="Freeform 292">
              <a:extLst>
                <a:ext uri="{FF2B5EF4-FFF2-40B4-BE49-F238E27FC236}">
                  <a16:creationId xmlns:a16="http://schemas.microsoft.com/office/drawing/2014/main" id="{F0E83392-7A92-B40A-1972-73DECB06F493}"/>
                </a:ext>
              </a:extLst>
            </p:cNvPr>
            <p:cNvSpPr>
              <a:spLocks noEditPoints="1"/>
            </p:cNvSpPr>
            <p:nvPr/>
          </p:nvSpPr>
          <p:spPr bwMode="auto">
            <a:xfrm>
              <a:off x="6370656" y="5030192"/>
              <a:ext cx="63500" cy="63500"/>
            </a:xfrm>
            <a:custGeom>
              <a:avLst/>
              <a:gdLst>
                <a:gd name="T0" fmla="*/ 10 w 20"/>
                <a:gd name="T1" fmla="*/ 0 h 20"/>
                <a:gd name="T2" fmla="*/ 0 w 20"/>
                <a:gd name="T3" fmla="*/ 10 h 20"/>
                <a:gd name="T4" fmla="*/ 10 w 20"/>
                <a:gd name="T5" fmla="*/ 20 h 20"/>
                <a:gd name="T6" fmla="*/ 20 w 20"/>
                <a:gd name="T7" fmla="*/ 10 h 20"/>
                <a:gd name="T8" fmla="*/ 10 w 20"/>
                <a:gd name="T9" fmla="*/ 0 h 20"/>
                <a:gd name="T10" fmla="*/ 10 w 20"/>
                <a:gd name="T11" fmla="*/ 16 h 20"/>
                <a:gd name="T12" fmla="*/ 4 w 20"/>
                <a:gd name="T13" fmla="*/ 10 h 20"/>
                <a:gd name="T14" fmla="*/ 10 w 20"/>
                <a:gd name="T15" fmla="*/ 4 h 20"/>
                <a:gd name="T16" fmla="*/ 16 w 20"/>
                <a:gd name="T17" fmla="*/ 10 h 20"/>
                <a:gd name="T18" fmla="*/ 10 w 20"/>
                <a:gd name="T19" fmla="*/ 1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20">
                  <a:moveTo>
                    <a:pt x="10" y="0"/>
                  </a:moveTo>
                  <a:cubicBezTo>
                    <a:pt x="4" y="0"/>
                    <a:pt x="0" y="4"/>
                    <a:pt x="0" y="10"/>
                  </a:cubicBezTo>
                  <a:cubicBezTo>
                    <a:pt x="0" y="16"/>
                    <a:pt x="4" y="20"/>
                    <a:pt x="10" y="20"/>
                  </a:cubicBezTo>
                  <a:cubicBezTo>
                    <a:pt x="16" y="20"/>
                    <a:pt x="20" y="16"/>
                    <a:pt x="20" y="10"/>
                  </a:cubicBezTo>
                  <a:cubicBezTo>
                    <a:pt x="20" y="4"/>
                    <a:pt x="16" y="0"/>
                    <a:pt x="10" y="0"/>
                  </a:cubicBezTo>
                  <a:close/>
                  <a:moveTo>
                    <a:pt x="10" y="16"/>
                  </a:moveTo>
                  <a:cubicBezTo>
                    <a:pt x="7" y="16"/>
                    <a:pt x="4" y="13"/>
                    <a:pt x="4" y="10"/>
                  </a:cubicBezTo>
                  <a:cubicBezTo>
                    <a:pt x="4" y="7"/>
                    <a:pt x="7" y="4"/>
                    <a:pt x="10" y="4"/>
                  </a:cubicBezTo>
                  <a:cubicBezTo>
                    <a:pt x="13" y="4"/>
                    <a:pt x="16" y="7"/>
                    <a:pt x="16" y="10"/>
                  </a:cubicBezTo>
                  <a:cubicBezTo>
                    <a:pt x="16" y="13"/>
                    <a:pt x="13" y="16"/>
                    <a:pt x="1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6" name="Rectangle 293">
              <a:extLst>
                <a:ext uri="{FF2B5EF4-FFF2-40B4-BE49-F238E27FC236}">
                  <a16:creationId xmlns:a16="http://schemas.microsoft.com/office/drawing/2014/main" id="{9CA09888-7554-2B4F-D948-2F649761320D}"/>
                </a:ext>
              </a:extLst>
            </p:cNvPr>
            <p:cNvSpPr>
              <a:spLocks noChangeArrowheads="1"/>
            </p:cNvSpPr>
            <p:nvPr/>
          </p:nvSpPr>
          <p:spPr bwMode="auto">
            <a:xfrm>
              <a:off x="6396056" y="4992092"/>
              <a:ext cx="127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7" name="Rectangle 294">
              <a:extLst>
                <a:ext uri="{FF2B5EF4-FFF2-40B4-BE49-F238E27FC236}">
                  <a16:creationId xmlns:a16="http://schemas.microsoft.com/office/drawing/2014/main" id="{07C5E088-0857-7DD6-3AA9-3370A7D40733}"/>
                </a:ext>
              </a:extLst>
            </p:cNvPr>
            <p:cNvSpPr>
              <a:spLocks noChangeArrowheads="1"/>
            </p:cNvSpPr>
            <p:nvPr/>
          </p:nvSpPr>
          <p:spPr bwMode="auto">
            <a:xfrm>
              <a:off x="6396056" y="5106392"/>
              <a:ext cx="127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8" name="Rectangle 295">
              <a:extLst>
                <a:ext uri="{FF2B5EF4-FFF2-40B4-BE49-F238E27FC236}">
                  <a16:creationId xmlns:a16="http://schemas.microsoft.com/office/drawing/2014/main" id="{BF5A9B83-7A6D-931C-575A-F1C6C36A5DD4}"/>
                </a:ext>
              </a:extLst>
            </p:cNvPr>
            <p:cNvSpPr>
              <a:spLocks noChangeArrowheads="1"/>
            </p:cNvSpPr>
            <p:nvPr/>
          </p:nvSpPr>
          <p:spPr bwMode="auto">
            <a:xfrm>
              <a:off x="6446856" y="5055592"/>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59" name="Rectangle 296">
              <a:extLst>
                <a:ext uri="{FF2B5EF4-FFF2-40B4-BE49-F238E27FC236}">
                  <a16:creationId xmlns:a16="http://schemas.microsoft.com/office/drawing/2014/main" id="{7678B901-3887-599B-BC30-559583382C11}"/>
                </a:ext>
              </a:extLst>
            </p:cNvPr>
            <p:cNvSpPr>
              <a:spLocks noChangeArrowheads="1"/>
            </p:cNvSpPr>
            <p:nvPr/>
          </p:nvSpPr>
          <p:spPr bwMode="auto">
            <a:xfrm>
              <a:off x="6332556" y="5055592"/>
              <a:ext cx="254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60" name="Freeform 297">
              <a:extLst>
                <a:ext uri="{FF2B5EF4-FFF2-40B4-BE49-F238E27FC236}">
                  <a16:creationId xmlns:a16="http://schemas.microsoft.com/office/drawing/2014/main" id="{5E6C9DAD-9A6B-B52A-EBB5-60C2707EFAE7}"/>
                </a:ext>
              </a:extLst>
            </p:cNvPr>
            <p:cNvSpPr>
              <a:spLocks/>
            </p:cNvSpPr>
            <p:nvPr/>
          </p:nvSpPr>
          <p:spPr bwMode="auto">
            <a:xfrm>
              <a:off x="6434156" y="5007967"/>
              <a:ext cx="25400" cy="28575"/>
            </a:xfrm>
            <a:custGeom>
              <a:avLst/>
              <a:gdLst>
                <a:gd name="T0" fmla="*/ 16 w 16"/>
                <a:gd name="T1" fmla="*/ 6 h 18"/>
                <a:gd name="T2" fmla="*/ 10 w 16"/>
                <a:gd name="T3" fmla="*/ 0 h 18"/>
                <a:gd name="T4" fmla="*/ 0 w 16"/>
                <a:gd name="T5" fmla="*/ 12 h 18"/>
                <a:gd name="T6" fmla="*/ 4 w 16"/>
                <a:gd name="T7" fmla="*/ 18 h 18"/>
                <a:gd name="T8" fmla="*/ 16 w 16"/>
                <a:gd name="T9" fmla="*/ 6 h 18"/>
              </a:gdLst>
              <a:ahLst/>
              <a:cxnLst>
                <a:cxn ang="0">
                  <a:pos x="T0" y="T1"/>
                </a:cxn>
                <a:cxn ang="0">
                  <a:pos x="T2" y="T3"/>
                </a:cxn>
                <a:cxn ang="0">
                  <a:pos x="T4" y="T5"/>
                </a:cxn>
                <a:cxn ang="0">
                  <a:pos x="T6" y="T7"/>
                </a:cxn>
                <a:cxn ang="0">
                  <a:pos x="T8" y="T9"/>
                </a:cxn>
              </a:cxnLst>
              <a:rect l="0" t="0" r="r" b="b"/>
              <a:pathLst>
                <a:path w="16" h="18">
                  <a:moveTo>
                    <a:pt x="16" y="6"/>
                  </a:moveTo>
                  <a:lnTo>
                    <a:pt x="10" y="0"/>
                  </a:lnTo>
                  <a:lnTo>
                    <a:pt x="0" y="12"/>
                  </a:lnTo>
                  <a:lnTo>
                    <a:pt x="4" y="18"/>
                  </a:lnTo>
                  <a:lnTo>
                    <a:pt x="16"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61" name="Freeform 298">
              <a:extLst>
                <a:ext uri="{FF2B5EF4-FFF2-40B4-BE49-F238E27FC236}">
                  <a16:creationId xmlns:a16="http://schemas.microsoft.com/office/drawing/2014/main" id="{7DF97DC7-04A1-AB5D-B717-37C4DD05C325}"/>
                </a:ext>
              </a:extLst>
            </p:cNvPr>
            <p:cNvSpPr>
              <a:spLocks/>
            </p:cNvSpPr>
            <p:nvPr/>
          </p:nvSpPr>
          <p:spPr bwMode="auto">
            <a:xfrm>
              <a:off x="6351606" y="5087342"/>
              <a:ext cx="28575" cy="28575"/>
            </a:xfrm>
            <a:custGeom>
              <a:avLst/>
              <a:gdLst>
                <a:gd name="T0" fmla="*/ 0 w 18"/>
                <a:gd name="T1" fmla="*/ 12 h 18"/>
                <a:gd name="T2" fmla="*/ 6 w 18"/>
                <a:gd name="T3" fmla="*/ 18 h 18"/>
                <a:gd name="T4" fmla="*/ 18 w 18"/>
                <a:gd name="T5" fmla="*/ 6 h 18"/>
                <a:gd name="T6" fmla="*/ 12 w 18"/>
                <a:gd name="T7" fmla="*/ 0 h 18"/>
                <a:gd name="T8" fmla="*/ 0 w 18"/>
                <a:gd name="T9" fmla="*/ 12 h 18"/>
              </a:gdLst>
              <a:ahLst/>
              <a:cxnLst>
                <a:cxn ang="0">
                  <a:pos x="T0" y="T1"/>
                </a:cxn>
                <a:cxn ang="0">
                  <a:pos x="T2" y="T3"/>
                </a:cxn>
                <a:cxn ang="0">
                  <a:pos x="T4" y="T5"/>
                </a:cxn>
                <a:cxn ang="0">
                  <a:pos x="T6" y="T7"/>
                </a:cxn>
                <a:cxn ang="0">
                  <a:pos x="T8" y="T9"/>
                </a:cxn>
              </a:cxnLst>
              <a:rect l="0" t="0" r="r" b="b"/>
              <a:pathLst>
                <a:path w="18" h="18">
                  <a:moveTo>
                    <a:pt x="0" y="12"/>
                  </a:moveTo>
                  <a:lnTo>
                    <a:pt x="6" y="18"/>
                  </a:lnTo>
                  <a:lnTo>
                    <a:pt x="18" y="6"/>
                  </a:lnTo>
                  <a:lnTo>
                    <a:pt x="12" y="0"/>
                  </a:lnTo>
                  <a:lnTo>
                    <a:pt x="0"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62" name="Freeform 299">
              <a:extLst>
                <a:ext uri="{FF2B5EF4-FFF2-40B4-BE49-F238E27FC236}">
                  <a16:creationId xmlns:a16="http://schemas.microsoft.com/office/drawing/2014/main" id="{BFE6E6AE-3108-5DFD-BC72-114BC4FF7227}"/>
                </a:ext>
              </a:extLst>
            </p:cNvPr>
            <p:cNvSpPr>
              <a:spLocks/>
            </p:cNvSpPr>
            <p:nvPr/>
          </p:nvSpPr>
          <p:spPr bwMode="auto">
            <a:xfrm>
              <a:off x="6434156" y="5087342"/>
              <a:ext cx="25400" cy="28575"/>
            </a:xfrm>
            <a:custGeom>
              <a:avLst/>
              <a:gdLst>
                <a:gd name="T0" fmla="*/ 0 w 16"/>
                <a:gd name="T1" fmla="*/ 6 h 18"/>
                <a:gd name="T2" fmla="*/ 10 w 16"/>
                <a:gd name="T3" fmla="*/ 18 h 18"/>
                <a:gd name="T4" fmla="*/ 16 w 16"/>
                <a:gd name="T5" fmla="*/ 12 h 18"/>
                <a:gd name="T6" fmla="*/ 4 w 16"/>
                <a:gd name="T7" fmla="*/ 0 h 18"/>
                <a:gd name="T8" fmla="*/ 0 w 16"/>
                <a:gd name="T9" fmla="*/ 6 h 18"/>
              </a:gdLst>
              <a:ahLst/>
              <a:cxnLst>
                <a:cxn ang="0">
                  <a:pos x="T0" y="T1"/>
                </a:cxn>
                <a:cxn ang="0">
                  <a:pos x="T2" y="T3"/>
                </a:cxn>
                <a:cxn ang="0">
                  <a:pos x="T4" y="T5"/>
                </a:cxn>
                <a:cxn ang="0">
                  <a:pos x="T6" y="T7"/>
                </a:cxn>
                <a:cxn ang="0">
                  <a:pos x="T8" y="T9"/>
                </a:cxn>
              </a:cxnLst>
              <a:rect l="0" t="0" r="r" b="b"/>
              <a:pathLst>
                <a:path w="16" h="18">
                  <a:moveTo>
                    <a:pt x="0" y="6"/>
                  </a:moveTo>
                  <a:lnTo>
                    <a:pt x="10" y="18"/>
                  </a:lnTo>
                  <a:lnTo>
                    <a:pt x="16" y="12"/>
                  </a:lnTo>
                  <a:lnTo>
                    <a:pt x="4"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63" name="Freeform 300">
              <a:extLst>
                <a:ext uri="{FF2B5EF4-FFF2-40B4-BE49-F238E27FC236}">
                  <a16:creationId xmlns:a16="http://schemas.microsoft.com/office/drawing/2014/main" id="{CC56D31F-96EA-E015-7994-DA5E5A604800}"/>
                </a:ext>
              </a:extLst>
            </p:cNvPr>
            <p:cNvSpPr>
              <a:spLocks/>
            </p:cNvSpPr>
            <p:nvPr/>
          </p:nvSpPr>
          <p:spPr bwMode="auto">
            <a:xfrm>
              <a:off x="6351606" y="5007967"/>
              <a:ext cx="28575" cy="28575"/>
            </a:xfrm>
            <a:custGeom>
              <a:avLst/>
              <a:gdLst>
                <a:gd name="T0" fmla="*/ 18 w 18"/>
                <a:gd name="T1" fmla="*/ 12 h 18"/>
                <a:gd name="T2" fmla="*/ 6 w 18"/>
                <a:gd name="T3" fmla="*/ 0 h 18"/>
                <a:gd name="T4" fmla="*/ 0 w 18"/>
                <a:gd name="T5" fmla="*/ 6 h 18"/>
                <a:gd name="T6" fmla="*/ 12 w 18"/>
                <a:gd name="T7" fmla="*/ 18 h 18"/>
                <a:gd name="T8" fmla="*/ 18 w 18"/>
                <a:gd name="T9" fmla="*/ 12 h 18"/>
              </a:gdLst>
              <a:ahLst/>
              <a:cxnLst>
                <a:cxn ang="0">
                  <a:pos x="T0" y="T1"/>
                </a:cxn>
                <a:cxn ang="0">
                  <a:pos x="T2" y="T3"/>
                </a:cxn>
                <a:cxn ang="0">
                  <a:pos x="T4" y="T5"/>
                </a:cxn>
                <a:cxn ang="0">
                  <a:pos x="T6" y="T7"/>
                </a:cxn>
                <a:cxn ang="0">
                  <a:pos x="T8" y="T9"/>
                </a:cxn>
              </a:cxnLst>
              <a:rect l="0" t="0" r="r" b="b"/>
              <a:pathLst>
                <a:path w="18" h="18">
                  <a:moveTo>
                    <a:pt x="18" y="12"/>
                  </a:moveTo>
                  <a:lnTo>
                    <a:pt x="6" y="0"/>
                  </a:lnTo>
                  <a:lnTo>
                    <a:pt x="0" y="6"/>
                  </a:lnTo>
                  <a:lnTo>
                    <a:pt x="12" y="18"/>
                  </a:lnTo>
                  <a:lnTo>
                    <a:pt x="18"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64" name="Freeform 414">
            <a:extLst>
              <a:ext uri="{FF2B5EF4-FFF2-40B4-BE49-F238E27FC236}">
                <a16:creationId xmlns:a16="http://schemas.microsoft.com/office/drawing/2014/main" id="{A0403500-D26C-69F6-A8B6-772A8C11DB04}"/>
              </a:ext>
            </a:extLst>
          </p:cNvPr>
          <p:cNvSpPr>
            <a:spLocks noChangeAspect="1" noEditPoints="1"/>
          </p:cNvSpPr>
          <p:nvPr userDrawn="1"/>
        </p:nvSpPr>
        <p:spPr bwMode="auto">
          <a:xfrm>
            <a:off x="1576336" y="2242041"/>
            <a:ext cx="114300" cy="293511"/>
          </a:xfrm>
          <a:custGeom>
            <a:avLst/>
            <a:gdLst>
              <a:gd name="T0" fmla="*/ 58 w 64"/>
              <a:gd name="T1" fmla="*/ 0 h 64"/>
              <a:gd name="T2" fmla="*/ 6 w 64"/>
              <a:gd name="T3" fmla="*/ 0 h 64"/>
              <a:gd name="T4" fmla="*/ 0 w 64"/>
              <a:gd name="T5" fmla="*/ 6 h 64"/>
              <a:gd name="T6" fmla="*/ 0 w 64"/>
              <a:gd name="T7" fmla="*/ 46 h 64"/>
              <a:gd name="T8" fmla="*/ 6 w 64"/>
              <a:gd name="T9" fmla="*/ 52 h 64"/>
              <a:gd name="T10" fmla="*/ 24 w 64"/>
              <a:gd name="T11" fmla="*/ 52 h 64"/>
              <a:gd name="T12" fmla="*/ 24 w 64"/>
              <a:gd name="T13" fmla="*/ 59 h 64"/>
              <a:gd name="T14" fmla="*/ 23 w 64"/>
              <a:gd name="T15" fmla="*/ 60 h 64"/>
              <a:gd name="T16" fmla="*/ 13 w 64"/>
              <a:gd name="T17" fmla="*/ 60 h 64"/>
              <a:gd name="T18" fmla="*/ 12 w 64"/>
              <a:gd name="T19" fmla="*/ 61 h 64"/>
              <a:gd name="T20" fmla="*/ 12 w 64"/>
              <a:gd name="T21" fmla="*/ 63 h 64"/>
              <a:gd name="T22" fmla="*/ 13 w 64"/>
              <a:gd name="T23" fmla="*/ 64 h 64"/>
              <a:gd name="T24" fmla="*/ 51 w 64"/>
              <a:gd name="T25" fmla="*/ 64 h 64"/>
              <a:gd name="T26" fmla="*/ 52 w 64"/>
              <a:gd name="T27" fmla="*/ 63 h 64"/>
              <a:gd name="T28" fmla="*/ 52 w 64"/>
              <a:gd name="T29" fmla="*/ 61 h 64"/>
              <a:gd name="T30" fmla="*/ 51 w 64"/>
              <a:gd name="T31" fmla="*/ 60 h 64"/>
              <a:gd name="T32" fmla="*/ 41 w 64"/>
              <a:gd name="T33" fmla="*/ 60 h 64"/>
              <a:gd name="T34" fmla="*/ 40 w 64"/>
              <a:gd name="T35" fmla="*/ 59 h 64"/>
              <a:gd name="T36" fmla="*/ 40 w 64"/>
              <a:gd name="T37" fmla="*/ 52 h 64"/>
              <a:gd name="T38" fmla="*/ 58 w 64"/>
              <a:gd name="T39" fmla="*/ 52 h 64"/>
              <a:gd name="T40" fmla="*/ 64 w 64"/>
              <a:gd name="T41" fmla="*/ 46 h 64"/>
              <a:gd name="T42" fmla="*/ 64 w 64"/>
              <a:gd name="T43" fmla="*/ 6 h 64"/>
              <a:gd name="T44" fmla="*/ 58 w 64"/>
              <a:gd name="T45" fmla="*/ 0 h 64"/>
              <a:gd name="T46" fmla="*/ 30 w 64"/>
              <a:gd name="T47" fmla="*/ 46 h 64"/>
              <a:gd name="T48" fmla="*/ 32 w 64"/>
              <a:gd name="T49" fmla="*/ 44 h 64"/>
              <a:gd name="T50" fmla="*/ 34 w 64"/>
              <a:gd name="T51" fmla="*/ 46 h 64"/>
              <a:gd name="T52" fmla="*/ 32 w 64"/>
              <a:gd name="T53" fmla="*/ 48 h 64"/>
              <a:gd name="T54" fmla="*/ 30 w 64"/>
              <a:gd name="T55" fmla="*/ 46 h 64"/>
              <a:gd name="T56" fmla="*/ 60 w 64"/>
              <a:gd name="T57" fmla="*/ 40 h 64"/>
              <a:gd name="T58" fmla="*/ 4 w 64"/>
              <a:gd name="T59" fmla="*/ 40 h 64"/>
              <a:gd name="T60" fmla="*/ 4 w 64"/>
              <a:gd name="T61" fmla="*/ 6 h 64"/>
              <a:gd name="T62" fmla="*/ 6 w 64"/>
              <a:gd name="T63" fmla="*/ 4 h 64"/>
              <a:gd name="T64" fmla="*/ 58 w 64"/>
              <a:gd name="T65" fmla="*/ 4 h 64"/>
              <a:gd name="T66" fmla="*/ 60 w 64"/>
              <a:gd name="T67" fmla="*/ 6 h 64"/>
              <a:gd name="T68" fmla="*/ 60 w 64"/>
              <a:gd name="T69" fmla="*/ 4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64">
                <a:moveTo>
                  <a:pt x="58" y="0"/>
                </a:moveTo>
                <a:cubicBezTo>
                  <a:pt x="6" y="0"/>
                  <a:pt x="6" y="0"/>
                  <a:pt x="6" y="0"/>
                </a:cubicBezTo>
                <a:cubicBezTo>
                  <a:pt x="3" y="0"/>
                  <a:pt x="0" y="3"/>
                  <a:pt x="0" y="6"/>
                </a:cubicBezTo>
                <a:cubicBezTo>
                  <a:pt x="0" y="46"/>
                  <a:pt x="0" y="46"/>
                  <a:pt x="0" y="46"/>
                </a:cubicBezTo>
                <a:cubicBezTo>
                  <a:pt x="0" y="49"/>
                  <a:pt x="3" y="52"/>
                  <a:pt x="6" y="52"/>
                </a:cubicBezTo>
                <a:cubicBezTo>
                  <a:pt x="24" y="52"/>
                  <a:pt x="24" y="52"/>
                  <a:pt x="24" y="52"/>
                </a:cubicBezTo>
                <a:cubicBezTo>
                  <a:pt x="24" y="59"/>
                  <a:pt x="24" y="59"/>
                  <a:pt x="24" y="59"/>
                </a:cubicBezTo>
                <a:cubicBezTo>
                  <a:pt x="24" y="60"/>
                  <a:pt x="24" y="60"/>
                  <a:pt x="23" y="60"/>
                </a:cubicBezTo>
                <a:cubicBezTo>
                  <a:pt x="13" y="60"/>
                  <a:pt x="13" y="60"/>
                  <a:pt x="13" y="60"/>
                </a:cubicBezTo>
                <a:cubicBezTo>
                  <a:pt x="12" y="60"/>
                  <a:pt x="12" y="60"/>
                  <a:pt x="12" y="61"/>
                </a:cubicBezTo>
                <a:cubicBezTo>
                  <a:pt x="12" y="63"/>
                  <a:pt x="12" y="63"/>
                  <a:pt x="12" y="63"/>
                </a:cubicBezTo>
                <a:cubicBezTo>
                  <a:pt x="12" y="64"/>
                  <a:pt x="12" y="64"/>
                  <a:pt x="13" y="64"/>
                </a:cubicBezTo>
                <a:cubicBezTo>
                  <a:pt x="51" y="64"/>
                  <a:pt x="51" y="64"/>
                  <a:pt x="51" y="64"/>
                </a:cubicBezTo>
                <a:cubicBezTo>
                  <a:pt x="52" y="64"/>
                  <a:pt x="52" y="64"/>
                  <a:pt x="52" y="63"/>
                </a:cubicBezTo>
                <a:cubicBezTo>
                  <a:pt x="52" y="61"/>
                  <a:pt x="52" y="61"/>
                  <a:pt x="52" y="61"/>
                </a:cubicBezTo>
                <a:cubicBezTo>
                  <a:pt x="52" y="60"/>
                  <a:pt x="52" y="60"/>
                  <a:pt x="51" y="60"/>
                </a:cubicBezTo>
                <a:cubicBezTo>
                  <a:pt x="41" y="60"/>
                  <a:pt x="41" y="60"/>
                  <a:pt x="41" y="60"/>
                </a:cubicBezTo>
                <a:cubicBezTo>
                  <a:pt x="40" y="60"/>
                  <a:pt x="40" y="60"/>
                  <a:pt x="40" y="59"/>
                </a:cubicBezTo>
                <a:cubicBezTo>
                  <a:pt x="40" y="52"/>
                  <a:pt x="40" y="52"/>
                  <a:pt x="40" y="52"/>
                </a:cubicBezTo>
                <a:cubicBezTo>
                  <a:pt x="58" y="52"/>
                  <a:pt x="58" y="52"/>
                  <a:pt x="58" y="52"/>
                </a:cubicBezTo>
                <a:cubicBezTo>
                  <a:pt x="61" y="52"/>
                  <a:pt x="64" y="49"/>
                  <a:pt x="64" y="46"/>
                </a:cubicBezTo>
                <a:cubicBezTo>
                  <a:pt x="64" y="6"/>
                  <a:pt x="64" y="6"/>
                  <a:pt x="64" y="6"/>
                </a:cubicBezTo>
                <a:cubicBezTo>
                  <a:pt x="64" y="3"/>
                  <a:pt x="61" y="0"/>
                  <a:pt x="58" y="0"/>
                </a:cubicBezTo>
                <a:close/>
                <a:moveTo>
                  <a:pt x="30" y="46"/>
                </a:moveTo>
                <a:cubicBezTo>
                  <a:pt x="30" y="45"/>
                  <a:pt x="31" y="44"/>
                  <a:pt x="32" y="44"/>
                </a:cubicBezTo>
                <a:cubicBezTo>
                  <a:pt x="33" y="44"/>
                  <a:pt x="34" y="45"/>
                  <a:pt x="34" y="46"/>
                </a:cubicBezTo>
                <a:cubicBezTo>
                  <a:pt x="34" y="47"/>
                  <a:pt x="33" y="48"/>
                  <a:pt x="32" y="48"/>
                </a:cubicBezTo>
                <a:cubicBezTo>
                  <a:pt x="31" y="48"/>
                  <a:pt x="30" y="47"/>
                  <a:pt x="30" y="46"/>
                </a:cubicBezTo>
                <a:close/>
                <a:moveTo>
                  <a:pt x="60" y="40"/>
                </a:moveTo>
                <a:cubicBezTo>
                  <a:pt x="4" y="40"/>
                  <a:pt x="4" y="40"/>
                  <a:pt x="4" y="40"/>
                </a:cubicBezTo>
                <a:cubicBezTo>
                  <a:pt x="4" y="6"/>
                  <a:pt x="4" y="6"/>
                  <a:pt x="4" y="6"/>
                </a:cubicBezTo>
                <a:cubicBezTo>
                  <a:pt x="4" y="5"/>
                  <a:pt x="5" y="4"/>
                  <a:pt x="6" y="4"/>
                </a:cubicBezTo>
                <a:cubicBezTo>
                  <a:pt x="58" y="4"/>
                  <a:pt x="58" y="4"/>
                  <a:pt x="58" y="4"/>
                </a:cubicBezTo>
                <a:cubicBezTo>
                  <a:pt x="59" y="4"/>
                  <a:pt x="60" y="5"/>
                  <a:pt x="60" y="6"/>
                </a:cubicBezTo>
                <a:lnTo>
                  <a:pt x="60"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65" name="Freeform 486">
            <a:extLst>
              <a:ext uri="{FF2B5EF4-FFF2-40B4-BE49-F238E27FC236}">
                <a16:creationId xmlns:a16="http://schemas.microsoft.com/office/drawing/2014/main" id="{B3A486F6-4E41-7B10-1AA2-1280B9DB1103}"/>
              </a:ext>
            </a:extLst>
          </p:cNvPr>
          <p:cNvSpPr>
            <a:spLocks noChangeAspect="1" noEditPoints="1"/>
          </p:cNvSpPr>
          <p:nvPr userDrawn="1"/>
        </p:nvSpPr>
        <p:spPr bwMode="auto">
          <a:xfrm>
            <a:off x="3221529" y="2269558"/>
            <a:ext cx="114300" cy="238477"/>
          </a:xfrm>
          <a:custGeom>
            <a:avLst/>
            <a:gdLst>
              <a:gd name="T0" fmla="*/ 32 w 64"/>
              <a:gd name="T1" fmla="*/ 12 h 52"/>
              <a:gd name="T2" fmla="*/ 0 w 64"/>
              <a:gd name="T3" fmla="*/ 0 h 52"/>
              <a:gd name="T4" fmla="*/ 0 w 64"/>
              <a:gd name="T5" fmla="*/ 44 h 52"/>
              <a:gd name="T6" fmla="*/ 2 w 64"/>
              <a:gd name="T7" fmla="*/ 44 h 52"/>
              <a:gd name="T8" fmla="*/ 4 w 64"/>
              <a:gd name="T9" fmla="*/ 44 h 52"/>
              <a:gd name="T10" fmla="*/ 4 w 64"/>
              <a:gd name="T11" fmla="*/ 48 h 52"/>
              <a:gd name="T12" fmla="*/ 28 w 64"/>
              <a:gd name="T13" fmla="*/ 52 h 52"/>
              <a:gd name="T14" fmla="*/ 36 w 64"/>
              <a:gd name="T15" fmla="*/ 52 h 52"/>
              <a:gd name="T16" fmla="*/ 60 w 64"/>
              <a:gd name="T17" fmla="*/ 48 h 52"/>
              <a:gd name="T18" fmla="*/ 60 w 64"/>
              <a:gd name="T19" fmla="*/ 44 h 52"/>
              <a:gd name="T20" fmla="*/ 62 w 64"/>
              <a:gd name="T21" fmla="*/ 44 h 52"/>
              <a:gd name="T22" fmla="*/ 64 w 64"/>
              <a:gd name="T23" fmla="*/ 44 h 52"/>
              <a:gd name="T24" fmla="*/ 64 w 64"/>
              <a:gd name="T25" fmla="*/ 0 h 52"/>
              <a:gd name="T26" fmla="*/ 32 w 64"/>
              <a:gd name="T27" fmla="*/ 12 h 52"/>
              <a:gd name="T28" fmla="*/ 28 w 64"/>
              <a:gd name="T29" fmla="*/ 42 h 52"/>
              <a:gd name="T30" fmla="*/ 4 w 64"/>
              <a:gd name="T31" fmla="*/ 38 h 52"/>
              <a:gd name="T32" fmla="*/ 4 w 64"/>
              <a:gd name="T33" fmla="*/ 4 h 52"/>
              <a:gd name="T34" fmla="*/ 9 w 64"/>
              <a:gd name="T35" fmla="*/ 4 h 52"/>
              <a:gd name="T36" fmla="*/ 10 w 64"/>
              <a:gd name="T37" fmla="*/ 4 h 52"/>
              <a:gd name="T38" fmla="*/ 11 w 64"/>
              <a:gd name="T39" fmla="*/ 4 h 52"/>
              <a:gd name="T40" fmla="*/ 28 w 64"/>
              <a:gd name="T41" fmla="*/ 11 h 52"/>
              <a:gd name="T42" fmla="*/ 28 w 64"/>
              <a:gd name="T43" fmla="*/ 12 h 52"/>
              <a:gd name="T44" fmla="*/ 28 w 64"/>
              <a:gd name="T45" fmla="*/ 42 h 52"/>
              <a:gd name="T46" fmla="*/ 60 w 64"/>
              <a:gd name="T47" fmla="*/ 38 h 52"/>
              <a:gd name="T48" fmla="*/ 36 w 64"/>
              <a:gd name="T49" fmla="*/ 42 h 52"/>
              <a:gd name="T50" fmla="*/ 36 w 64"/>
              <a:gd name="T51" fmla="*/ 12 h 52"/>
              <a:gd name="T52" fmla="*/ 60 w 64"/>
              <a:gd name="T53" fmla="*/ 4 h 52"/>
              <a:gd name="T54" fmla="*/ 60 w 64"/>
              <a:gd name="T55" fmla="*/ 3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52">
                <a:moveTo>
                  <a:pt x="32" y="12"/>
                </a:moveTo>
                <a:cubicBezTo>
                  <a:pt x="32" y="2"/>
                  <a:pt x="10" y="0"/>
                  <a:pt x="0" y="0"/>
                </a:cubicBezTo>
                <a:cubicBezTo>
                  <a:pt x="0" y="44"/>
                  <a:pt x="0" y="44"/>
                  <a:pt x="0" y="44"/>
                </a:cubicBezTo>
                <a:cubicBezTo>
                  <a:pt x="2" y="44"/>
                  <a:pt x="2" y="44"/>
                  <a:pt x="2" y="44"/>
                </a:cubicBezTo>
                <a:cubicBezTo>
                  <a:pt x="3" y="44"/>
                  <a:pt x="3" y="44"/>
                  <a:pt x="4" y="44"/>
                </a:cubicBezTo>
                <a:cubicBezTo>
                  <a:pt x="4" y="48"/>
                  <a:pt x="4" y="48"/>
                  <a:pt x="4" y="48"/>
                </a:cubicBezTo>
                <a:cubicBezTo>
                  <a:pt x="12" y="48"/>
                  <a:pt x="28" y="46"/>
                  <a:pt x="28" y="52"/>
                </a:cubicBezTo>
                <a:cubicBezTo>
                  <a:pt x="36" y="52"/>
                  <a:pt x="36" y="52"/>
                  <a:pt x="36" y="52"/>
                </a:cubicBezTo>
                <a:cubicBezTo>
                  <a:pt x="36" y="46"/>
                  <a:pt x="52" y="48"/>
                  <a:pt x="60" y="48"/>
                </a:cubicBezTo>
                <a:cubicBezTo>
                  <a:pt x="60" y="44"/>
                  <a:pt x="60" y="44"/>
                  <a:pt x="60" y="44"/>
                </a:cubicBezTo>
                <a:cubicBezTo>
                  <a:pt x="61" y="44"/>
                  <a:pt x="61" y="44"/>
                  <a:pt x="62" y="44"/>
                </a:cubicBezTo>
                <a:cubicBezTo>
                  <a:pt x="64" y="44"/>
                  <a:pt x="64" y="44"/>
                  <a:pt x="64" y="44"/>
                </a:cubicBezTo>
                <a:cubicBezTo>
                  <a:pt x="64" y="0"/>
                  <a:pt x="64" y="0"/>
                  <a:pt x="64" y="0"/>
                </a:cubicBezTo>
                <a:cubicBezTo>
                  <a:pt x="54" y="0"/>
                  <a:pt x="32" y="2"/>
                  <a:pt x="32" y="12"/>
                </a:cubicBezTo>
                <a:close/>
                <a:moveTo>
                  <a:pt x="28" y="42"/>
                </a:moveTo>
                <a:cubicBezTo>
                  <a:pt x="22" y="38"/>
                  <a:pt x="11" y="38"/>
                  <a:pt x="4" y="38"/>
                </a:cubicBezTo>
                <a:cubicBezTo>
                  <a:pt x="4" y="4"/>
                  <a:pt x="4" y="4"/>
                  <a:pt x="4" y="4"/>
                </a:cubicBezTo>
                <a:cubicBezTo>
                  <a:pt x="6" y="4"/>
                  <a:pt x="8" y="4"/>
                  <a:pt x="9" y="4"/>
                </a:cubicBezTo>
                <a:cubicBezTo>
                  <a:pt x="10" y="4"/>
                  <a:pt x="10" y="4"/>
                  <a:pt x="10" y="4"/>
                </a:cubicBezTo>
                <a:cubicBezTo>
                  <a:pt x="11" y="4"/>
                  <a:pt x="11" y="4"/>
                  <a:pt x="11" y="4"/>
                </a:cubicBezTo>
                <a:cubicBezTo>
                  <a:pt x="19" y="5"/>
                  <a:pt x="27" y="7"/>
                  <a:pt x="28" y="11"/>
                </a:cubicBezTo>
                <a:cubicBezTo>
                  <a:pt x="28" y="12"/>
                  <a:pt x="28" y="12"/>
                  <a:pt x="28" y="12"/>
                </a:cubicBezTo>
                <a:lnTo>
                  <a:pt x="28" y="42"/>
                </a:lnTo>
                <a:close/>
                <a:moveTo>
                  <a:pt x="60" y="38"/>
                </a:moveTo>
                <a:cubicBezTo>
                  <a:pt x="53" y="38"/>
                  <a:pt x="42" y="38"/>
                  <a:pt x="36" y="42"/>
                </a:cubicBezTo>
                <a:cubicBezTo>
                  <a:pt x="36" y="12"/>
                  <a:pt x="36" y="12"/>
                  <a:pt x="36" y="12"/>
                </a:cubicBezTo>
                <a:cubicBezTo>
                  <a:pt x="36" y="9"/>
                  <a:pt x="40" y="4"/>
                  <a:pt x="60" y="4"/>
                </a:cubicBezTo>
                <a:lnTo>
                  <a:pt x="60" y="3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66" name="Freeform 509">
            <a:extLst>
              <a:ext uri="{FF2B5EF4-FFF2-40B4-BE49-F238E27FC236}">
                <a16:creationId xmlns:a16="http://schemas.microsoft.com/office/drawing/2014/main" id="{D8E9D277-6F79-801B-42A3-70C50C69BEDE}"/>
              </a:ext>
            </a:extLst>
          </p:cNvPr>
          <p:cNvSpPr>
            <a:spLocks noChangeAspect="1" noEditPoints="1"/>
          </p:cNvSpPr>
          <p:nvPr userDrawn="1"/>
        </p:nvSpPr>
        <p:spPr bwMode="auto">
          <a:xfrm>
            <a:off x="294233" y="2251213"/>
            <a:ext cx="114300" cy="275167"/>
          </a:xfrm>
          <a:custGeom>
            <a:avLst/>
            <a:gdLst>
              <a:gd name="T0" fmla="*/ 128 w 128"/>
              <a:gd name="T1" fmla="*/ 96 h 120"/>
              <a:gd name="T2" fmla="*/ 128 w 128"/>
              <a:gd name="T3" fmla="*/ 0 h 120"/>
              <a:gd name="T4" fmla="*/ 0 w 128"/>
              <a:gd name="T5" fmla="*/ 0 h 120"/>
              <a:gd name="T6" fmla="*/ 0 w 128"/>
              <a:gd name="T7" fmla="*/ 96 h 120"/>
              <a:gd name="T8" fmla="*/ 48 w 128"/>
              <a:gd name="T9" fmla="*/ 96 h 120"/>
              <a:gd name="T10" fmla="*/ 48 w 128"/>
              <a:gd name="T11" fmla="*/ 112 h 120"/>
              <a:gd name="T12" fmla="*/ 16 w 128"/>
              <a:gd name="T13" fmla="*/ 112 h 120"/>
              <a:gd name="T14" fmla="*/ 16 w 128"/>
              <a:gd name="T15" fmla="*/ 120 h 120"/>
              <a:gd name="T16" fmla="*/ 112 w 128"/>
              <a:gd name="T17" fmla="*/ 120 h 120"/>
              <a:gd name="T18" fmla="*/ 112 w 128"/>
              <a:gd name="T19" fmla="*/ 112 h 120"/>
              <a:gd name="T20" fmla="*/ 80 w 128"/>
              <a:gd name="T21" fmla="*/ 112 h 120"/>
              <a:gd name="T22" fmla="*/ 80 w 128"/>
              <a:gd name="T23" fmla="*/ 96 h 120"/>
              <a:gd name="T24" fmla="*/ 128 w 128"/>
              <a:gd name="T25" fmla="*/ 96 h 120"/>
              <a:gd name="T26" fmla="*/ 8 w 128"/>
              <a:gd name="T27" fmla="*/ 88 h 120"/>
              <a:gd name="T28" fmla="*/ 8 w 128"/>
              <a:gd name="T29" fmla="*/ 8 h 120"/>
              <a:gd name="T30" fmla="*/ 120 w 128"/>
              <a:gd name="T31" fmla="*/ 8 h 120"/>
              <a:gd name="T32" fmla="*/ 120 w 128"/>
              <a:gd name="T33" fmla="*/ 88 h 120"/>
              <a:gd name="T34" fmla="*/ 8 w 128"/>
              <a:gd name="T35" fmla="*/ 8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8" h="120">
                <a:moveTo>
                  <a:pt x="128" y="96"/>
                </a:moveTo>
                <a:lnTo>
                  <a:pt x="128" y="0"/>
                </a:lnTo>
                <a:lnTo>
                  <a:pt x="0" y="0"/>
                </a:lnTo>
                <a:lnTo>
                  <a:pt x="0" y="96"/>
                </a:lnTo>
                <a:lnTo>
                  <a:pt x="48" y="96"/>
                </a:lnTo>
                <a:lnTo>
                  <a:pt x="48" y="112"/>
                </a:lnTo>
                <a:lnTo>
                  <a:pt x="16" y="112"/>
                </a:lnTo>
                <a:lnTo>
                  <a:pt x="16" y="120"/>
                </a:lnTo>
                <a:lnTo>
                  <a:pt x="112" y="120"/>
                </a:lnTo>
                <a:lnTo>
                  <a:pt x="112" y="112"/>
                </a:lnTo>
                <a:lnTo>
                  <a:pt x="80" y="112"/>
                </a:lnTo>
                <a:lnTo>
                  <a:pt x="80" y="96"/>
                </a:lnTo>
                <a:lnTo>
                  <a:pt x="128" y="96"/>
                </a:lnTo>
                <a:close/>
                <a:moveTo>
                  <a:pt x="8" y="88"/>
                </a:moveTo>
                <a:lnTo>
                  <a:pt x="8" y="8"/>
                </a:lnTo>
                <a:lnTo>
                  <a:pt x="120" y="8"/>
                </a:lnTo>
                <a:lnTo>
                  <a:pt x="120" y="88"/>
                </a:lnTo>
                <a:lnTo>
                  <a:pt x="8" y="8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67" name="Freeform 530">
            <a:extLst>
              <a:ext uri="{FF2B5EF4-FFF2-40B4-BE49-F238E27FC236}">
                <a16:creationId xmlns:a16="http://schemas.microsoft.com/office/drawing/2014/main" id="{4BFBB425-F280-E6CA-8C9F-5DB92D415778}"/>
              </a:ext>
            </a:extLst>
          </p:cNvPr>
          <p:cNvSpPr>
            <a:spLocks noChangeAspect="1" noEditPoints="1"/>
          </p:cNvSpPr>
          <p:nvPr userDrawn="1"/>
        </p:nvSpPr>
        <p:spPr bwMode="auto">
          <a:xfrm>
            <a:off x="2053280" y="2242041"/>
            <a:ext cx="100906" cy="293511"/>
          </a:xfrm>
          <a:custGeom>
            <a:avLst/>
            <a:gdLst>
              <a:gd name="T0" fmla="*/ 48 w 56"/>
              <a:gd name="T1" fmla="*/ 0 h 64"/>
              <a:gd name="T2" fmla="*/ 8 w 56"/>
              <a:gd name="T3" fmla="*/ 0 h 64"/>
              <a:gd name="T4" fmla="*/ 0 w 56"/>
              <a:gd name="T5" fmla="*/ 8 h 64"/>
              <a:gd name="T6" fmla="*/ 0 w 56"/>
              <a:gd name="T7" fmla="*/ 56 h 64"/>
              <a:gd name="T8" fmla="*/ 8 w 56"/>
              <a:gd name="T9" fmla="*/ 64 h 64"/>
              <a:gd name="T10" fmla="*/ 48 w 56"/>
              <a:gd name="T11" fmla="*/ 64 h 64"/>
              <a:gd name="T12" fmla="*/ 56 w 56"/>
              <a:gd name="T13" fmla="*/ 56 h 64"/>
              <a:gd name="T14" fmla="*/ 56 w 56"/>
              <a:gd name="T15" fmla="*/ 8 h 64"/>
              <a:gd name="T16" fmla="*/ 48 w 56"/>
              <a:gd name="T17" fmla="*/ 0 h 64"/>
              <a:gd name="T18" fmla="*/ 32 w 56"/>
              <a:gd name="T19" fmla="*/ 60 h 64"/>
              <a:gd name="T20" fmla="*/ 24 w 56"/>
              <a:gd name="T21" fmla="*/ 60 h 64"/>
              <a:gd name="T22" fmla="*/ 24 w 56"/>
              <a:gd name="T23" fmla="*/ 56 h 64"/>
              <a:gd name="T24" fmla="*/ 32 w 56"/>
              <a:gd name="T25" fmla="*/ 56 h 64"/>
              <a:gd name="T26" fmla="*/ 32 w 56"/>
              <a:gd name="T27" fmla="*/ 60 h 64"/>
              <a:gd name="T28" fmla="*/ 48 w 56"/>
              <a:gd name="T29" fmla="*/ 52 h 64"/>
              <a:gd name="T30" fmla="*/ 8 w 56"/>
              <a:gd name="T31" fmla="*/ 52 h 64"/>
              <a:gd name="T32" fmla="*/ 8 w 56"/>
              <a:gd name="T33" fmla="*/ 8 h 64"/>
              <a:gd name="T34" fmla="*/ 48 w 56"/>
              <a:gd name="T35" fmla="*/ 8 h 64"/>
              <a:gd name="T36" fmla="*/ 48 w 56"/>
              <a:gd name="T37"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 h="64">
                <a:moveTo>
                  <a:pt x="48" y="0"/>
                </a:moveTo>
                <a:cubicBezTo>
                  <a:pt x="8" y="0"/>
                  <a:pt x="8" y="0"/>
                  <a:pt x="8" y="0"/>
                </a:cubicBezTo>
                <a:cubicBezTo>
                  <a:pt x="4" y="0"/>
                  <a:pt x="0" y="4"/>
                  <a:pt x="0" y="8"/>
                </a:cubicBezTo>
                <a:cubicBezTo>
                  <a:pt x="0" y="56"/>
                  <a:pt x="0" y="56"/>
                  <a:pt x="0" y="56"/>
                </a:cubicBezTo>
                <a:cubicBezTo>
                  <a:pt x="0" y="60"/>
                  <a:pt x="4" y="64"/>
                  <a:pt x="8" y="64"/>
                </a:cubicBezTo>
                <a:cubicBezTo>
                  <a:pt x="48" y="64"/>
                  <a:pt x="48" y="64"/>
                  <a:pt x="48" y="64"/>
                </a:cubicBezTo>
                <a:cubicBezTo>
                  <a:pt x="52" y="64"/>
                  <a:pt x="56" y="60"/>
                  <a:pt x="56" y="56"/>
                </a:cubicBezTo>
                <a:cubicBezTo>
                  <a:pt x="56" y="8"/>
                  <a:pt x="56" y="8"/>
                  <a:pt x="56" y="8"/>
                </a:cubicBezTo>
                <a:cubicBezTo>
                  <a:pt x="56" y="4"/>
                  <a:pt x="52" y="0"/>
                  <a:pt x="48" y="0"/>
                </a:cubicBezTo>
                <a:close/>
                <a:moveTo>
                  <a:pt x="32" y="60"/>
                </a:moveTo>
                <a:cubicBezTo>
                  <a:pt x="24" y="60"/>
                  <a:pt x="24" y="60"/>
                  <a:pt x="24" y="60"/>
                </a:cubicBezTo>
                <a:cubicBezTo>
                  <a:pt x="24" y="56"/>
                  <a:pt x="24" y="56"/>
                  <a:pt x="24" y="56"/>
                </a:cubicBezTo>
                <a:cubicBezTo>
                  <a:pt x="32" y="56"/>
                  <a:pt x="32" y="56"/>
                  <a:pt x="32" y="56"/>
                </a:cubicBezTo>
                <a:lnTo>
                  <a:pt x="32" y="60"/>
                </a:lnTo>
                <a:close/>
                <a:moveTo>
                  <a:pt x="48" y="52"/>
                </a:moveTo>
                <a:cubicBezTo>
                  <a:pt x="8" y="52"/>
                  <a:pt x="8" y="52"/>
                  <a:pt x="8" y="52"/>
                </a:cubicBezTo>
                <a:cubicBezTo>
                  <a:pt x="8" y="8"/>
                  <a:pt x="8" y="8"/>
                  <a:pt x="8" y="8"/>
                </a:cubicBezTo>
                <a:cubicBezTo>
                  <a:pt x="48" y="8"/>
                  <a:pt x="48" y="8"/>
                  <a:pt x="48" y="8"/>
                </a:cubicBezTo>
                <a:lnTo>
                  <a:pt x="48" y="5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68" name="Freeform 531">
            <a:extLst>
              <a:ext uri="{FF2B5EF4-FFF2-40B4-BE49-F238E27FC236}">
                <a16:creationId xmlns:a16="http://schemas.microsoft.com/office/drawing/2014/main" id="{15A06539-9F13-14CF-37C3-3E6D22832C54}"/>
              </a:ext>
            </a:extLst>
          </p:cNvPr>
          <p:cNvSpPr>
            <a:spLocks noChangeAspect="1" noEditPoints="1"/>
          </p:cNvSpPr>
          <p:nvPr userDrawn="1"/>
        </p:nvSpPr>
        <p:spPr bwMode="auto">
          <a:xfrm>
            <a:off x="1832669" y="2242041"/>
            <a:ext cx="78581" cy="293511"/>
          </a:xfrm>
          <a:custGeom>
            <a:avLst/>
            <a:gdLst>
              <a:gd name="T0" fmla="*/ 36 w 44"/>
              <a:gd name="T1" fmla="*/ 0 h 64"/>
              <a:gd name="T2" fmla="*/ 8 w 44"/>
              <a:gd name="T3" fmla="*/ 0 h 64"/>
              <a:gd name="T4" fmla="*/ 0 w 44"/>
              <a:gd name="T5" fmla="*/ 8 h 64"/>
              <a:gd name="T6" fmla="*/ 0 w 44"/>
              <a:gd name="T7" fmla="*/ 56 h 64"/>
              <a:gd name="T8" fmla="*/ 8 w 44"/>
              <a:gd name="T9" fmla="*/ 64 h 64"/>
              <a:gd name="T10" fmla="*/ 36 w 44"/>
              <a:gd name="T11" fmla="*/ 64 h 64"/>
              <a:gd name="T12" fmla="*/ 44 w 44"/>
              <a:gd name="T13" fmla="*/ 56 h 64"/>
              <a:gd name="T14" fmla="*/ 44 w 44"/>
              <a:gd name="T15" fmla="*/ 8 h 64"/>
              <a:gd name="T16" fmla="*/ 36 w 44"/>
              <a:gd name="T17" fmla="*/ 0 h 64"/>
              <a:gd name="T18" fmla="*/ 16 w 44"/>
              <a:gd name="T19" fmla="*/ 4 h 64"/>
              <a:gd name="T20" fmla="*/ 28 w 44"/>
              <a:gd name="T21" fmla="*/ 4 h 64"/>
              <a:gd name="T22" fmla="*/ 30 w 44"/>
              <a:gd name="T23" fmla="*/ 6 h 64"/>
              <a:gd name="T24" fmla="*/ 28 w 44"/>
              <a:gd name="T25" fmla="*/ 8 h 64"/>
              <a:gd name="T26" fmla="*/ 16 w 44"/>
              <a:gd name="T27" fmla="*/ 8 h 64"/>
              <a:gd name="T28" fmla="*/ 14 w 44"/>
              <a:gd name="T29" fmla="*/ 6 h 64"/>
              <a:gd name="T30" fmla="*/ 16 w 44"/>
              <a:gd name="T31" fmla="*/ 4 h 64"/>
              <a:gd name="T32" fmla="*/ 22 w 44"/>
              <a:gd name="T33" fmla="*/ 61 h 64"/>
              <a:gd name="T34" fmla="*/ 19 w 44"/>
              <a:gd name="T35" fmla="*/ 58 h 64"/>
              <a:gd name="T36" fmla="*/ 22 w 44"/>
              <a:gd name="T37" fmla="*/ 55 h 64"/>
              <a:gd name="T38" fmla="*/ 25 w 44"/>
              <a:gd name="T39" fmla="*/ 58 h 64"/>
              <a:gd name="T40" fmla="*/ 22 w 44"/>
              <a:gd name="T41" fmla="*/ 61 h 64"/>
              <a:gd name="T42" fmla="*/ 36 w 44"/>
              <a:gd name="T43" fmla="*/ 52 h 64"/>
              <a:gd name="T44" fmla="*/ 8 w 44"/>
              <a:gd name="T45" fmla="*/ 52 h 64"/>
              <a:gd name="T46" fmla="*/ 8 w 44"/>
              <a:gd name="T47" fmla="*/ 12 h 64"/>
              <a:gd name="T48" fmla="*/ 36 w 44"/>
              <a:gd name="T49" fmla="*/ 12 h 64"/>
              <a:gd name="T50" fmla="*/ 36 w 44"/>
              <a:gd name="T5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64">
                <a:moveTo>
                  <a:pt x="36" y="0"/>
                </a:moveTo>
                <a:cubicBezTo>
                  <a:pt x="8" y="0"/>
                  <a:pt x="8" y="0"/>
                  <a:pt x="8" y="0"/>
                </a:cubicBezTo>
                <a:cubicBezTo>
                  <a:pt x="4" y="0"/>
                  <a:pt x="0" y="4"/>
                  <a:pt x="0" y="8"/>
                </a:cubicBezTo>
                <a:cubicBezTo>
                  <a:pt x="0" y="56"/>
                  <a:pt x="0" y="56"/>
                  <a:pt x="0" y="56"/>
                </a:cubicBezTo>
                <a:cubicBezTo>
                  <a:pt x="0" y="60"/>
                  <a:pt x="4" y="64"/>
                  <a:pt x="8" y="64"/>
                </a:cubicBezTo>
                <a:cubicBezTo>
                  <a:pt x="36" y="64"/>
                  <a:pt x="36" y="64"/>
                  <a:pt x="36" y="64"/>
                </a:cubicBezTo>
                <a:cubicBezTo>
                  <a:pt x="40" y="64"/>
                  <a:pt x="44" y="60"/>
                  <a:pt x="44" y="56"/>
                </a:cubicBezTo>
                <a:cubicBezTo>
                  <a:pt x="44" y="8"/>
                  <a:pt x="44" y="8"/>
                  <a:pt x="44" y="8"/>
                </a:cubicBezTo>
                <a:cubicBezTo>
                  <a:pt x="44" y="4"/>
                  <a:pt x="40" y="0"/>
                  <a:pt x="36" y="0"/>
                </a:cubicBezTo>
                <a:close/>
                <a:moveTo>
                  <a:pt x="16" y="4"/>
                </a:moveTo>
                <a:cubicBezTo>
                  <a:pt x="28" y="4"/>
                  <a:pt x="28" y="4"/>
                  <a:pt x="28" y="4"/>
                </a:cubicBezTo>
                <a:cubicBezTo>
                  <a:pt x="29" y="4"/>
                  <a:pt x="30" y="5"/>
                  <a:pt x="30" y="6"/>
                </a:cubicBezTo>
                <a:cubicBezTo>
                  <a:pt x="30" y="7"/>
                  <a:pt x="29" y="8"/>
                  <a:pt x="28" y="8"/>
                </a:cubicBezTo>
                <a:cubicBezTo>
                  <a:pt x="16" y="8"/>
                  <a:pt x="16" y="8"/>
                  <a:pt x="16" y="8"/>
                </a:cubicBezTo>
                <a:cubicBezTo>
                  <a:pt x="15" y="8"/>
                  <a:pt x="14" y="7"/>
                  <a:pt x="14" y="6"/>
                </a:cubicBezTo>
                <a:cubicBezTo>
                  <a:pt x="14" y="5"/>
                  <a:pt x="15" y="4"/>
                  <a:pt x="16" y="4"/>
                </a:cubicBezTo>
                <a:close/>
                <a:moveTo>
                  <a:pt x="22" y="61"/>
                </a:moveTo>
                <a:cubicBezTo>
                  <a:pt x="20" y="61"/>
                  <a:pt x="19" y="60"/>
                  <a:pt x="19" y="58"/>
                </a:cubicBezTo>
                <a:cubicBezTo>
                  <a:pt x="19" y="56"/>
                  <a:pt x="20" y="55"/>
                  <a:pt x="22" y="55"/>
                </a:cubicBezTo>
                <a:cubicBezTo>
                  <a:pt x="24" y="55"/>
                  <a:pt x="25" y="56"/>
                  <a:pt x="25" y="58"/>
                </a:cubicBezTo>
                <a:cubicBezTo>
                  <a:pt x="25" y="60"/>
                  <a:pt x="24" y="61"/>
                  <a:pt x="22" y="61"/>
                </a:cubicBezTo>
                <a:close/>
                <a:moveTo>
                  <a:pt x="36" y="52"/>
                </a:moveTo>
                <a:cubicBezTo>
                  <a:pt x="8" y="52"/>
                  <a:pt x="8" y="52"/>
                  <a:pt x="8" y="52"/>
                </a:cubicBezTo>
                <a:cubicBezTo>
                  <a:pt x="8" y="12"/>
                  <a:pt x="8" y="12"/>
                  <a:pt x="8" y="12"/>
                </a:cubicBezTo>
                <a:cubicBezTo>
                  <a:pt x="36" y="12"/>
                  <a:pt x="36" y="12"/>
                  <a:pt x="36" y="12"/>
                </a:cubicBezTo>
                <a:lnTo>
                  <a:pt x="36" y="5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69" name="Group 10040">
            <a:extLst>
              <a:ext uri="{FF2B5EF4-FFF2-40B4-BE49-F238E27FC236}">
                <a16:creationId xmlns:a16="http://schemas.microsoft.com/office/drawing/2014/main" id="{05A8006A-2747-D052-7C54-9F4D0A7F6908}"/>
              </a:ext>
            </a:extLst>
          </p:cNvPr>
          <p:cNvGrpSpPr>
            <a:grpSpLocks noChangeAspect="1"/>
          </p:cNvGrpSpPr>
          <p:nvPr userDrawn="1"/>
        </p:nvGrpSpPr>
        <p:grpSpPr>
          <a:xfrm>
            <a:off x="1067245" y="2269558"/>
            <a:ext cx="114300" cy="238477"/>
            <a:chOff x="1831976" y="4165003"/>
            <a:chExt cx="203200" cy="165100"/>
          </a:xfrm>
          <a:solidFill>
            <a:srgbClr val="0019B0"/>
          </a:solidFill>
        </p:grpSpPr>
        <p:sp>
          <p:nvSpPr>
            <p:cNvPr id="270" name="Freeform 548">
              <a:extLst>
                <a:ext uri="{FF2B5EF4-FFF2-40B4-BE49-F238E27FC236}">
                  <a16:creationId xmlns:a16="http://schemas.microsoft.com/office/drawing/2014/main" id="{4AD5A198-298E-F34F-B4E5-16F37881726B}"/>
                </a:ext>
              </a:extLst>
            </p:cNvPr>
            <p:cNvSpPr>
              <a:spLocks noEditPoints="1"/>
            </p:cNvSpPr>
            <p:nvPr/>
          </p:nvSpPr>
          <p:spPr bwMode="auto">
            <a:xfrm>
              <a:off x="1844676" y="4165003"/>
              <a:ext cx="177800" cy="127000"/>
            </a:xfrm>
            <a:custGeom>
              <a:avLst/>
              <a:gdLst>
                <a:gd name="T0" fmla="*/ 4 w 56"/>
                <a:gd name="T1" fmla="*/ 40 h 40"/>
                <a:gd name="T2" fmla="*/ 52 w 56"/>
                <a:gd name="T3" fmla="*/ 40 h 40"/>
                <a:gd name="T4" fmla="*/ 56 w 56"/>
                <a:gd name="T5" fmla="*/ 36 h 40"/>
                <a:gd name="T6" fmla="*/ 56 w 56"/>
                <a:gd name="T7" fmla="*/ 4 h 40"/>
                <a:gd name="T8" fmla="*/ 52 w 56"/>
                <a:gd name="T9" fmla="*/ 0 h 40"/>
                <a:gd name="T10" fmla="*/ 4 w 56"/>
                <a:gd name="T11" fmla="*/ 0 h 40"/>
                <a:gd name="T12" fmla="*/ 0 w 56"/>
                <a:gd name="T13" fmla="*/ 4 h 40"/>
                <a:gd name="T14" fmla="*/ 0 w 56"/>
                <a:gd name="T15" fmla="*/ 36 h 40"/>
                <a:gd name="T16" fmla="*/ 4 w 56"/>
                <a:gd name="T17" fmla="*/ 40 h 40"/>
                <a:gd name="T18" fmla="*/ 4 w 56"/>
                <a:gd name="T19" fmla="*/ 4 h 40"/>
                <a:gd name="T20" fmla="*/ 52 w 56"/>
                <a:gd name="T21" fmla="*/ 4 h 40"/>
                <a:gd name="T22" fmla="*/ 52 w 56"/>
                <a:gd name="T23" fmla="*/ 36 h 40"/>
                <a:gd name="T24" fmla="*/ 4 w 56"/>
                <a:gd name="T25" fmla="*/ 36 h 40"/>
                <a:gd name="T26" fmla="*/ 4 w 56"/>
                <a:gd name="T2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40">
                  <a:moveTo>
                    <a:pt x="4" y="40"/>
                  </a:moveTo>
                  <a:cubicBezTo>
                    <a:pt x="52" y="40"/>
                    <a:pt x="52" y="40"/>
                    <a:pt x="52" y="40"/>
                  </a:cubicBezTo>
                  <a:cubicBezTo>
                    <a:pt x="54" y="40"/>
                    <a:pt x="56" y="38"/>
                    <a:pt x="56" y="36"/>
                  </a:cubicBezTo>
                  <a:cubicBezTo>
                    <a:pt x="56" y="4"/>
                    <a:pt x="56" y="4"/>
                    <a:pt x="56" y="4"/>
                  </a:cubicBezTo>
                  <a:cubicBezTo>
                    <a:pt x="56" y="2"/>
                    <a:pt x="54" y="0"/>
                    <a:pt x="52" y="0"/>
                  </a:cubicBezTo>
                  <a:cubicBezTo>
                    <a:pt x="4" y="0"/>
                    <a:pt x="4" y="0"/>
                    <a:pt x="4" y="0"/>
                  </a:cubicBezTo>
                  <a:cubicBezTo>
                    <a:pt x="2" y="0"/>
                    <a:pt x="0" y="2"/>
                    <a:pt x="0" y="4"/>
                  </a:cubicBezTo>
                  <a:cubicBezTo>
                    <a:pt x="0" y="36"/>
                    <a:pt x="0" y="36"/>
                    <a:pt x="0" y="36"/>
                  </a:cubicBezTo>
                  <a:cubicBezTo>
                    <a:pt x="0" y="38"/>
                    <a:pt x="2" y="40"/>
                    <a:pt x="4" y="40"/>
                  </a:cubicBezTo>
                  <a:close/>
                  <a:moveTo>
                    <a:pt x="4" y="4"/>
                  </a:moveTo>
                  <a:cubicBezTo>
                    <a:pt x="52" y="4"/>
                    <a:pt x="52" y="4"/>
                    <a:pt x="52" y="4"/>
                  </a:cubicBezTo>
                  <a:cubicBezTo>
                    <a:pt x="52" y="36"/>
                    <a:pt x="52" y="36"/>
                    <a:pt x="52" y="36"/>
                  </a:cubicBezTo>
                  <a:cubicBezTo>
                    <a:pt x="4" y="36"/>
                    <a:pt x="4" y="36"/>
                    <a:pt x="4" y="36"/>
                  </a:cubicBezTo>
                  <a:lnTo>
                    <a:pt x="4"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71" name="Freeform 549">
              <a:extLst>
                <a:ext uri="{FF2B5EF4-FFF2-40B4-BE49-F238E27FC236}">
                  <a16:creationId xmlns:a16="http://schemas.microsoft.com/office/drawing/2014/main" id="{73636205-9DC9-FDDF-DB22-8324523F563B}"/>
                </a:ext>
              </a:extLst>
            </p:cNvPr>
            <p:cNvSpPr>
              <a:spLocks/>
            </p:cNvSpPr>
            <p:nvPr/>
          </p:nvSpPr>
          <p:spPr bwMode="auto">
            <a:xfrm>
              <a:off x="1831976" y="4304703"/>
              <a:ext cx="203200" cy="25400"/>
            </a:xfrm>
            <a:custGeom>
              <a:avLst/>
              <a:gdLst>
                <a:gd name="T0" fmla="*/ 62 w 64"/>
                <a:gd name="T1" fmla="*/ 0 h 8"/>
                <a:gd name="T2" fmla="*/ 36 w 64"/>
                <a:gd name="T3" fmla="*/ 0 h 8"/>
                <a:gd name="T4" fmla="*/ 36 w 64"/>
                <a:gd name="T5" fmla="*/ 4 h 8"/>
                <a:gd name="T6" fmla="*/ 28 w 64"/>
                <a:gd name="T7" fmla="*/ 4 h 8"/>
                <a:gd name="T8" fmla="*/ 28 w 64"/>
                <a:gd name="T9" fmla="*/ 0 h 8"/>
                <a:gd name="T10" fmla="*/ 2 w 64"/>
                <a:gd name="T11" fmla="*/ 0 h 8"/>
                <a:gd name="T12" fmla="*/ 1 w 64"/>
                <a:gd name="T13" fmla="*/ 2 h 8"/>
                <a:gd name="T14" fmla="*/ 3 w 64"/>
                <a:gd name="T15" fmla="*/ 6 h 8"/>
                <a:gd name="T16" fmla="*/ 6 w 64"/>
                <a:gd name="T17" fmla="*/ 8 h 8"/>
                <a:gd name="T18" fmla="*/ 58 w 64"/>
                <a:gd name="T19" fmla="*/ 8 h 8"/>
                <a:gd name="T20" fmla="*/ 61 w 64"/>
                <a:gd name="T21" fmla="*/ 6 h 8"/>
                <a:gd name="T22" fmla="*/ 63 w 64"/>
                <a:gd name="T23" fmla="*/ 2 h 8"/>
                <a:gd name="T24" fmla="*/ 62 w 64"/>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8">
                  <a:moveTo>
                    <a:pt x="62" y="0"/>
                  </a:moveTo>
                  <a:cubicBezTo>
                    <a:pt x="36" y="0"/>
                    <a:pt x="36" y="0"/>
                    <a:pt x="36" y="0"/>
                  </a:cubicBezTo>
                  <a:cubicBezTo>
                    <a:pt x="36" y="4"/>
                    <a:pt x="36" y="4"/>
                    <a:pt x="36" y="4"/>
                  </a:cubicBezTo>
                  <a:cubicBezTo>
                    <a:pt x="28" y="4"/>
                    <a:pt x="28" y="4"/>
                    <a:pt x="28" y="4"/>
                  </a:cubicBezTo>
                  <a:cubicBezTo>
                    <a:pt x="28" y="0"/>
                    <a:pt x="28" y="0"/>
                    <a:pt x="28" y="0"/>
                  </a:cubicBezTo>
                  <a:cubicBezTo>
                    <a:pt x="2" y="0"/>
                    <a:pt x="2" y="0"/>
                    <a:pt x="2" y="0"/>
                  </a:cubicBezTo>
                  <a:cubicBezTo>
                    <a:pt x="1" y="0"/>
                    <a:pt x="0" y="1"/>
                    <a:pt x="1" y="2"/>
                  </a:cubicBezTo>
                  <a:cubicBezTo>
                    <a:pt x="3" y="6"/>
                    <a:pt x="3" y="6"/>
                    <a:pt x="3" y="6"/>
                  </a:cubicBezTo>
                  <a:cubicBezTo>
                    <a:pt x="4" y="7"/>
                    <a:pt x="5" y="8"/>
                    <a:pt x="6" y="8"/>
                  </a:cubicBezTo>
                  <a:cubicBezTo>
                    <a:pt x="58" y="8"/>
                    <a:pt x="58" y="8"/>
                    <a:pt x="58" y="8"/>
                  </a:cubicBezTo>
                  <a:cubicBezTo>
                    <a:pt x="59" y="8"/>
                    <a:pt x="60" y="7"/>
                    <a:pt x="61" y="6"/>
                  </a:cubicBezTo>
                  <a:cubicBezTo>
                    <a:pt x="63" y="2"/>
                    <a:pt x="63" y="2"/>
                    <a:pt x="63" y="2"/>
                  </a:cubicBezTo>
                  <a:cubicBezTo>
                    <a:pt x="64" y="1"/>
                    <a:pt x="63" y="0"/>
                    <a:pt x="6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72" name="Group 10039">
            <a:extLst>
              <a:ext uri="{FF2B5EF4-FFF2-40B4-BE49-F238E27FC236}">
                <a16:creationId xmlns:a16="http://schemas.microsoft.com/office/drawing/2014/main" id="{427F658D-1ABF-6A72-F40A-56C8C08FACEB}"/>
              </a:ext>
            </a:extLst>
          </p:cNvPr>
          <p:cNvGrpSpPr>
            <a:grpSpLocks noChangeAspect="1"/>
          </p:cNvGrpSpPr>
          <p:nvPr userDrawn="1"/>
        </p:nvGrpSpPr>
        <p:grpSpPr>
          <a:xfrm>
            <a:off x="554582" y="2260385"/>
            <a:ext cx="114300" cy="256823"/>
            <a:chOff x="1017588" y="4152303"/>
            <a:chExt cx="203200" cy="177800"/>
          </a:xfrm>
          <a:solidFill>
            <a:srgbClr val="0019B0"/>
          </a:solidFill>
        </p:grpSpPr>
        <p:sp>
          <p:nvSpPr>
            <p:cNvPr id="273" name="Rectangle 598">
              <a:extLst>
                <a:ext uri="{FF2B5EF4-FFF2-40B4-BE49-F238E27FC236}">
                  <a16:creationId xmlns:a16="http://schemas.microsoft.com/office/drawing/2014/main" id="{CE4E2ACF-2E9C-B674-AD8A-447488B2209B}"/>
                </a:ext>
              </a:extLst>
            </p:cNvPr>
            <p:cNvSpPr>
              <a:spLocks noChangeArrowheads="1"/>
            </p:cNvSpPr>
            <p:nvPr/>
          </p:nvSpPr>
          <p:spPr bwMode="auto">
            <a:xfrm>
              <a:off x="1093788" y="4317403"/>
              <a:ext cx="889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74" name="Freeform 599">
              <a:extLst>
                <a:ext uri="{FF2B5EF4-FFF2-40B4-BE49-F238E27FC236}">
                  <a16:creationId xmlns:a16="http://schemas.microsoft.com/office/drawing/2014/main" id="{205719B0-47D8-8E0D-8D17-F6CE83D29E41}"/>
                </a:ext>
              </a:extLst>
            </p:cNvPr>
            <p:cNvSpPr>
              <a:spLocks noEditPoints="1"/>
            </p:cNvSpPr>
            <p:nvPr/>
          </p:nvSpPr>
          <p:spPr bwMode="auto">
            <a:xfrm>
              <a:off x="1017588" y="4152303"/>
              <a:ext cx="203200" cy="177800"/>
            </a:xfrm>
            <a:custGeom>
              <a:avLst/>
              <a:gdLst>
                <a:gd name="T0" fmla="*/ 16 w 128"/>
                <a:gd name="T1" fmla="*/ 0 h 112"/>
                <a:gd name="T2" fmla="*/ 16 w 128"/>
                <a:gd name="T3" fmla="*/ 32 h 112"/>
                <a:gd name="T4" fmla="*/ 0 w 128"/>
                <a:gd name="T5" fmla="*/ 32 h 112"/>
                <a:gd name="T6" fmla="*/ 0 w 128"/>
                <a:gd name="T7" fmla="*/ 112 h 112"/>
                <a:gd name="T8" fmla="*/ 40 w 128"/>
                <a:gd name="T9" fmla="*/ 112 h 112"/>
                <a:gd name="T10" fmla="*/ 40 w 128"/>
                <a:gd name="T11" fmla="*/ 80 h 112"/>
                <a:gd name="T12" fmla="*/ 64 w 128"/>
                <a:gd name="T13" fmla="*/ 80 h 112"/>
                <a:gd name="T14" fmla="*/ 64 w 128"/>
                <a:gd name="T15" fmla="*/ 100 h 112"/>
                <a:gd name="T16" fmla="*/ 88 w 128"/>
                <a:gd name="T17" fmla="*/ 100 h 112"/>
                <a:gd name="T18" fmla="*/ 88 w 128"/>
                <a:gd name="T19" fmla="*/ 80 h 112"/>
                <a:gd name="T20" fmla="*/ 128 w 128"/>
                <a:gd name="T21" fmla="*/ 80 h 112"/>
                <a:gd name="T22" fmla="*/ 128 w 128"/>
                <a:gd name="T23" fmla="*/ 0 h 112"/>
                <a:gd name="T24" fmla="*/ 16 w 128"/>
                <a:gd name="T25" fmla="*/ 0 h 112"/>
                <a:gd name="T26" fmla="*/ 20 w 128"/>
                <a:gd name="T27" fmla="*/ 48 h 112"/>
                <a:gd name="T28" fmla="*/ 28 w 128"/>
                <a:gd name="T29" fmla="*/ 48 h 112"/>
                <a:gd name="T30" fmla="*/ 28 w 128"/>
                <a:gd name="T31" fmla="*/ 56 h 112"/>
                <a:gd name="T32" fmla="*/ 20 w 128"/>
                <a:gd name="T33" fmla="*/ 56 h 112"/>
                <a:gd name="T34" fmla="*/ 20 w 128"/>
                <a:gd name="T35" fmla="*/ 48 h 112"/>
                <a:gd name="T36" fmla="*/ 8 w 128"/>
                <a:gd name="T37" fmla="*/ 48 h 112"/>
                <a:gd name="T38" fmla="*/ 16 w 128"/>
                <a:gd name="T39" fmla="*/ 48 h 112"/>
                <a:gd name="T40" fmla="*/ 16 w 128"/>
                <a:gd name="T41" fmla="*/ 56 h 112"/>
                <a:gd name="T42" fmla="*/ 8 w 128"/>
                <a:gd name="T43" fmla="*/ 56 h 112"/>
                <a:gd name="T44" fmla="*/ 8 w 128"/>
                <a:gd name="T45" fmla="*/ 48 h 112"/>
                <a:gd name="T46" fmla="*/ 32 w 128"/>
                <a:gd name="T47" fmla="*/ 96 h 112"/>
                <a:gd name="T48" fmla="*/ 8 w 128"/>
                <a:gd name="T49" fmla="*/ 96 h 112"/>
                <a:gd name="T50" fmla="*/ 8 w 128"/>
                <a:gd name="T51" fmla="*/ 88 h 112"/>
                <a:gd name="T52" fmla="*/ 32 w 128"/>
                <a:gd name="T53" fmla="*/ 88 h 112"/>
                <a:gd name="T54" fmla="*/ 32 w 128"/>
                <a:gd name="T55" fmla="*/ 96 h 112"/>
                <a:gd name="T56" fmla="*/ 32 w 128"/>
                <a:gd name="T57" fmla="*/ 80 h 112"/>
                <a:gd name="T58" fmla="*/ 8 w 128"/>
                <a:gd name="T59" fmla="*/ 80 h 112"/>
                <a:gd name="T60" fmla="*/ 8 w 128"/>
                <a:gd name="T61" fmla="*/ 72 h 112"/>
                <a:gd name="T62" fmla="*/ 32 w 128"/>
                <a:gd name="T63" fmla="*/ 72 h 112"/>
                <a:gd name="T64" fmla="*/ 32 w 128"/>
                <a:gd name="T65" fmla="*/ 80 h 112"/>
                <a:gd name="T66" fmla="*/ 120 w 128"/>
                <a:gd name="T67" fmla="*/ 72 h 112"/>
                <a:gd name="T68" fmla="*/ 40 w 128"/>
                <a:gd name="T69" fmla="*/ 72 h 112"/>
                <a:gd name="T70" fmla="*/ 40 w 128"/>
                <a:gd name="T71" fmla="*/ 32 h 112"/>
                <a:gd name="T72" fmla="*/ 24 w 128"/>
                <a:gd name="T73" fmla="*/ 32 h 112"/>
                <a:gd name="T74" fmla="*/ 24 w 128"/>
                <a:gd name="T75" fmla="*/ 8 h 112"/>
                <a:gd name="T76" fmla="*/ 120 w 128"/>
                <a:gd name="T77" fmla="*/ 8 h 112"/>
                <a:gd name="T78" fmla="*/ 120 w 128"/>
                <a:gd name="T79" fmla="*/ 7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28" h="112">
                  <a:moveTo>
                    <a:pt x="16" y="0"/>
                  </a:moveTo>
                  <a:lnTo>
                    <a:pt x="16" y="32"/>
                  </a:lnTo>
                  <a:lnTo>
                    <a:pt x="0" y="32"/>
                  </a:lnTo>
                  <a:lnTo>
                    <a:pt x="0" y="112"/>
                  </a:lnTo>
                  <a:lnTo>
                    <a:pt x="40" y="112"/>
                  </a:lnTo>
                  <a:lnTo>
                    <a:pt x="40" y="80"/>
                  </a:lnTo>
                  <a:lnTo>
                    <a:pt x="64" y="80"/>
                  </a:lnTo>
                  <a:lnTo>
                    <a:pt x="64" y="100"/>
                  </a:lnTo>
                  <a:lnTo>
                    <a:pt x="88" y="100"/>
                  </a:lnTo>
                  <a:lnTo>
                    <a:pt x="88" y="80"/>
                  </a:lnTo>
                  <a:lnTo>
                    <a:pt x="128" y="80"/>
                  </a:lnTo>
                  <a:lnTo>
                    <a:pt x="128" y="0"/>
                  </a:lnTo>
                  <a:lnTo>
                    <a:pt x="16" y="0"/>
                  </a:lnTo>
                  <a:close/>
                  <a:moveTo>
                    <a:pt x="20" y="48"/>
                  </a:moveTo>
                  <a:lnTo>
                    <a:pt x="28" y="48"/>
                  </a:lnTo>
                  <a:lnTo>
                    <a:pt x="28" y="56"/>
                  </a:lnTo>
                  <a:lnTo>
                    <a:pt x="20" y="56"/>
                  </a:lnTo>
                  <a:lnTo>
                    <a:pt x="20" y="48"/>
                  </a:lnTo>
                  <a:close/>
                  <a:moveTo>
                    <a:pt x="8" y="48"/>
                  </a:moveTo>
                  <a:lnTo>
                    <a:pt x="16" y="48"/>
                  </a:lnTo>
                  <a:lnTo>
                    <a:pt x="16" y="56"/>
                  </a:lnTo>
                  <a:lnTo>
                    <a:pt x="8" y="56"/>
                  </a:lnTo>
                  <a:lnTo>
                    <a:pt x="8" y="48"/>
                  </a:lnTo>
                  <a:close/>
                  <a:moveTo>
                    <a:pt x="32" y="96"/>
                  </a:moveTo>
                  <a:lnTo>
                    <a:pt x="8" y="96"/>
                  </a:lnTo>
                  <a:lnTo>
                    <a:pt x="8" y="88"/>
                  </a:lnTo>
                  <a:lnTo>
                    <a:pt x="32" y="88"/>
                  </a:lnTo>
                  <a:lnTo>
                    <a:pt x="32" y="96"/>
                  </a:lnTo>
                  <a:close/>
                  <a:moveTo>
                    <a:pt x="32" y="80"/>
                  </a:moveTo>
                  <a:lnTo>
                    <a:pt x="8" y="80"/>
                  </a:lnTo>
                  <a:lnTo>
                    <a:pt x="8" y="72"/>
                  </a:lnTo>
                  <a:lnTo>
                    <a:pt x="32" y="72"/>
                  </a:lnTo>
                  <a:lnTo>
                    <a:pt x="32" y="80"/>
                  </a:lnTo>
                  <a:close/>
                  <a:moveTo>
                    <a:pt x="120" y="72"/>
                  </a:moveTo>
                  <a:lnTo>
                    <a:pt x="40" y="72"/>
                  </a:lnTo>
                  <a:lnTo>
                    <a:pt x="40" y="32"/>
                  </a:lnTo>
                  <a:lnTo>
                    <a:pt x="24" y="32"/>
                  </a:lnTo>
                  <a:lnTo>
                    <a:pt x="24" y="8"/>
                  </a:lnTo>
                  <a:lnTo>
                    <a:pt x="120" y="8"/>
                  </a:lnTo>
                  <a:lnTo>
                    <a:pt x="120" y="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75" name="Freeform 612">
            <a:extLst>
              <a:ext uri="{FF2B5EF4-FFF2-40B4-BE49-F238E27FC236}">
                <a16:creationId xmlns:a16="http://schemas.microsoft.com/office/drawing/2014/main" id="{EEB1FC6A-404D-CCFD-BE39-3770554DD2C3}"/>
              </a:ext>
            </a:extLst>
          </p:cNvPr>
          <p:cNvSpPr>
            <a:spLocks noChangeAspect="1" noEditPoints="1"/>
          </p:cNvSpPr>
          <p:nvPr userDrawn="1"/>
        </p:nvSpPr>
        <p:spPr bwMode="auto">
          <a:xfrm>
            <a:off x="810914" y="2260385"/>
            <a:ext cx="114300" cy="256823"/>
          </a:xfrm>
          <a:custGeom>
            <a:avLst/>
            <a:gdLst>
              <a:gd name="T0" fmla="*/ 120 w 128"/>
              <a:gd name="T1" fmla="*/ 72 h 112"/>
              <a:gd name="T2" fmla="*/ 120 w 128"/>
              <a:gd name="T3" fmla="*/ 0 h 112"/>
              <a:gd name="T4" fmla="*/ 8 w 128"/>
              <a:gd name="T5" fmla="*/ 0 h 112"/>
              <a:gd name="T6" fmla="*/ 8 w 128"/>
              <a:gd name="T7" fmla="*/ 72 h 112"/>
              <a:gd name="T8" fmla="*/ 0 w 128"/>
              <a:gd name="T9" fmla="*/ 96 h 112"/>
              <a:gd name="T10" fmla="*/ 0 w 128"/>
              <a:gd name="T11" fmla="*/ 112 h 112"/>
              <a:gd name="T12" fmla="*/ 128 w 128"/>
              <a:gd name="T13" fmla="*/ 112 h 112"/>
              <a:gd name="T14" fmla="*/ 128 w 128"/>
              <a:gd name="T15" fmla="*/ 96 h 112"/>
              <a:gd name="T16" fmla="*/ 120 w 128"/>
              <a:gd name="T17" fmla="*/ 72 h 112"/>
              <a:gd name="T18" fmla="*/ 16 w 128"/>
              <a:gd name="T19" fmla="*/ 8 h 112"/>
              <a:gd name="T20" fmla="*/ 112 w 128"/>
              <a:gd name="T21" fmla="*/ 8 h 112"/>
              <a:gd name="T22" fmla="*/ 112 w 128"/>
              <a:gd name="T23" fmla="*/ 64 h 112"/>
              <a:gd name="T24" fmla="*/ 16 w 128"/>
              <a:gd name="T25" fmla="*/ 64 h 112"/>
              <a:gd name="T26" fmla="*/ 16 w 128"/>
              <a:gd name="T27" fmla="*/ 8 h 112"/>
              <a:gd name="T28" fmla="*/ 80 w 128"/>
              <a:gd name="T29" fmla="*/ 80 h 112"/>
              <a:gd name="T30" fmla="*/ 80 w 128"/>
              <a:gd name="T31" fmla="*/ 88 h 112"/>
              <a:gd name="T32" fmla="*/ 72 w 128"/>
              <a:gd name="T33" fmla="*/ 88 h 112"/>
              <a:gd name="T34" fmla="*/ 72 w 128"/>
              <a:gd name="T35" fmla="*/ 80 h 112"/>
              <a:gd name="T36" fmla="*/ 64 w 128"/>
              <a:gd name="T37" fmla="*/ 80 h 112"/>
              <a:gd name="T38" fmla="*/ 64 w 128"/>
              <a:gd name="T39" fmla="*/ 88 h 112"/>
              <a:gd name="T40" fmla="*/ 56 w 128"/>
              <a:gd name="T41" fmla="*/ 88 h 112"/>
              <a:gd name="T42" fmla="*/ 56 w 128"/>
              <a:gd name="T43" fmla="*/ 80 h 112"/>
              <a:gd name="T44" fmla="*/ 48 w 128"/>
              <a:gd name="T45" fmla="*/ 80 h 112"/>
              <a:gd name="T46" fmla="*/ 48 w 128"/>
              <a:gd name="T47" fmla="*/ 88 h 112"/>
              <a:gd name="T48" fmla="*/ 40 w 128"/>
              <a:gd name="T49" fmla="*/ 88 h 112"/>
              <a:gd name="T50" fmla="*/ 40 w 128"/>
              <a:gd name="T51" fmla="*/ 80 h 112"/>
              <a:gd name="T52" fmla="*/ 32 w 128"/>
              <a:gd name="T53" fmla="*/ 80 h 112"/>
              <a:gd name="T54" fmla="*/ 32 w 128"/>
              <a:gd name="T55" fmla="*/ 88 h 112"/>
              <a:gd name="T56" fmla="*/ 24 w 128"/>
              <a:gd name="T57" fmla="*/ 88 h 112"/>
              <a:gd name="T58" fmla="*/ 24 w 128"/>
              <a:gd name="T59" fmla="*/ 80 h 112"/>
              <a:gd name="T60" fmla="*/ 32 w 128"/>
              <a:gd name="T61" fmla="*/ 80 h 112"/>
              <a:gd name="T62" fmla="*/ 32 w 128"/>
              <a:gd name="T63" fmla="*/ 72 h 112"/>
              <a:gd name="T64" fmla="*/ 40 w 128"/>
              <a:gd name="T65" fmla="*/ 72 h 112"/>
              <a:gd name="T66" fmla="*/ 40 w 128"/>
              <a:gd name="T67" fmla="*/ 80 h 112"/>
              <a:gd name="T68" fmla="*/ 48 w 128"/>
              <a:gd name="T69" fmla="*/ 80 h 112"/>
              <a:gd name="T70" fmla="*/ 48 w 128"/>
              <a:gd name="T71" fmla="*/ 72 h 112"/>
              <a:gd name="T72" fmla="*/ 56 w 128"/>
              <a:gd name="T73" fmla="*/ 72 h 112"/>
              <a:gd name="T74" fmla="*/ 56 w 128"/>
              <a:gd name="T75" fmla="*/ 80 h 112"/>
              <a:gd name="T76" fmla="*/ 64 w 128"/>
              <a:gd name="T77" fmla="*/ 80 h 112"/>
              <a:gd name="T78" fmla="*/ 64 w 128"/>
              <a:gd name="T79" fmla="*/ 72 h 112"/>
              <a:gd name="T80" fmla="*/ 72 w 128"/>
              <a:gd name="T81" fmla="*/ 72 h 112"/>
              <a:gd name="T82" fmla="*/ 72 w 128"/>
              <a:gd name="T83" fmla="*/ 80 h 112"/>
              <a:gd name="T84" fmla="*/ 80 w 128"/>
              <a:gd name="T85" fmla="*/ 80 h 112"/>
              <a:gd name="T86" fmla="*/ 80 w 128"/>
              <a:gd name="T87" fmla="*/ 72 h 112"/>
              <a:gd name="T88" fmla="*/ 88 w 128"/>
              <a:gd name="T89" fmla="*/ 72 h 112"/>
              <a:gd name="T90" fmla="*/ 88 w 128"/>
              <a:gd name="T91" fmla="*/ 80 h 112"/>
              <a:gd name="T92" fmla="*/ 96 w 128"/>
              <a:gd name="T93" fmla="*/ 80 h 112"/>
              <a:gd name="T94" fmla="*/ 96 w 128"/>
              <a:gd name="T95" fmla="*/ 88 h 112"/>
              <a:gd name="T96" fmla="*/ 88 w 128"/>
              <a:gd name="T97" fmla="*/ 88 h 112"/>
              <a:gd name="T98" fmla="*/ 88 w 128"/>
              <a:gd name="T99" fmla="*/ 80 h 112"/>
              <a:gd name="T100" fmla="*/ 80 w 128"/>
              <a:gd name="T101" fmla="*/ 80 h 112"/>
              <a:gd name="T102" fmla="*/ 120 w 128"/>
              <a:gd name="T103" fmla="*/ 104 h 112"/>
              <a:gd name="T104" fmla="*/ 8 w 128"/>
              <a:gd name="T105" fmla="*/ 104 h 112"/>
              <a:gd name="T106" fmla="*/ 8 w 128"/>
              <a:gd name="T107" fmla="*/ 96 h 112"/>
              <a:gd name="T108" fmla="*/ 120 w 128"/>
              <a:gd name="T109" fmla="*/ 96 h 112"/>
              <a:gd name="T110" fmla="*/ 120 w 128"/>
              <a:gd name="T111" fmla="*/ 10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8" h="112">
                <a:moveTo>
                  <a:pt x="120" y="72"/>
                </a:moveTo>
                <a:lnTo>
                  <a:pt x="120" y="0"/>
                </a:lnTo>
                <a:lnTo>
                  <a:pt x="8" y="0"/>
                </a:lnTo>
                <a:lnTo>
                  <a:pt x="8" y="72"/>
                </a:lnTo>
                <a:lnTo>
                  <a:pt x="0" y="96"/>
                </a:lnTo>
                <a:lnTo>
                  <a:pt x="0" y="112"/>
                </a:lnTo>
                <a:lnTo>
                  <a:pt x="128" y="112"/>
                </a:lnTo>
                <a:lnTo>
                  <a:pt x="128" y="96"/>
                </a:lnTo>
                <a:lnTo>
                  <a:pt x="120" y="72"/>
                </a:lnTo>
                <a:close/>
                <a:moveTo>
                  <a:pt x="16" y="8"/>
                </a:moveTo>
                <a:lnTo>
                  <a:pt x="112" y="8"/>
                </a:lnTo>
                <a:lnTo>
                  <a:pt x="112" y="64"/>
                </a:lnTo>
                <a:lnTo>
                  <a:pt x="16" y="64"/>
                </a:lnTo>
                <a:lnTo>
                  <a:pt x="16" y="8"/>
                </a:lnTo>
                <a:close/>
                <a:moveTo>
                  <a:pt x="80" y="80"/>
                </a:moveTo>
                <a:lnTo>
                  <a:pt x="80" y="88"/>
                </a:lnTo>
                <a:lnTo>
                  <a:pt x="72" y="88"/>
                </a:lnTo>
                <a:lnTo>
                  <a:pt x="72" y="80"/>
                </a:lnTo>
                <a:lnTo>
                  <a:pt x="64" y="80"/>
                </a:lnTo>
                <a:lnTo>
                  <a:pt x="64" y="88"/>
                </a:lnTo>
                <a:lnTo>
                  <a:pt x="56" y="88"/>
                </a:lnTo>
                <a:lnTo>
                  <a:pt x="56" y="80"/>
                </a:lnTo>
                <a:lnTo>
                  <a:pt x="48" y="80"/>
                </a:lnTo>
                <a:lnTo>
                  <a:pt x="48" y="88"/>
                </a:lnTo>
                <a:lnTo>
                  <a:pt x="40" y="88"/>
                </a:lnTo>
                <a:lnTo>
                  <a:pt x="40" y="80"/>
                </a:lnTo>
                <a:lnTo>
                  <a:pt x="32" y="80"/>
                </a:lnTo>
                <a:lnTo>
                  <a:pt x="32" y="88"/>
                </a:lnTo>
                <a:lnTo>
                  <a:pt x="24" y="88"/>
                </a:lnTo>
                <a:lnTo>
                  <a:pt x="24" y="80"/>
                </a:lnTo>
                <a:lnTo>
                  <a:pt x="32" y="80"/>
                </a:lnTo>
                <a:lnTo>
                  <a:pt x="32" y="72"/>
                </a:lnTo>
                <a:lnTo>
                  <a:pt x="40" y="72"/>
                </a:lnTo>
                <a:lnTo>
                  <a:pt x="40" y="80"/>
                </a:lnTo>
                <a:lnTo>
                  <a:pt x="48" y="80"/>
                </a:lnTo>
                <a:lnTo>
                  <a:pt x="48" y="72"/>
                </a:lnTo>
                <a:lnTo>
                  <a:pt x="56" y="72"/>
                </a:lnTo>
                <a:lnTo>
                  <a:pt x="56" y="80"/>
                </a:lnTo>
                <a:lnTo>
                  <a:pt x="64" y="80"/>
                </a:lnTo>
                <a:lnTo>
                  <a:pt x="64" y="72"/>
                </a:lnTo>
                <a:lnTo>
                  <a:pt x="72" y="72"/>
                </a:lnTo>
                <a:lnTo>
                  <a:pt x="72" y="80"/>
                </a:lnTo>
                <a:lnTo>
                  <a:pt x="80" y="80"/>
                </a:lnTo>
                <a:lnTo>
                  <a:pt x="80" y="72"/>
                </a:lnTo>
                <a:lnTo>
                  <a:pt x="88" y="72"/>
                </a:lnTo>
                <a:lnTo>
                  <a:pt x="88" y="80"/>
                </a:lnTo>
                <a:lnTo>
                  <a:pt x="96" y="80"/>
                </a:lnTo>
                <a:lnTo>
                  <a:pt x="96" y="88"/>
                </a:lnTo>
                <a:lnTo>
                  <a:pt x="88" y="88"/>
                </a:lnTo>
                <a:lnTo>
                  <a:pt x="88" y="80"/>
                </a:lnTo>
                <a:lnTo>
                  <a:pt x="80" y="80"/>
                </a:lnTo>
                <a:close/>
                <a:moveTo>
                  <a:pt x="120" y="104"/>
                </a:moveTo>
                <a:lnTo>
                  <a:pt x="8" y="104"/>
                </a:lnTo>
                <a:lnTo>
                  <a:pt x="8" y="96"/>
                </a:lnTo>
                <a:lnTo>
                  <a:pt x="120" y="96"/>
                </a:lnTo>
                <a:lnTo>
                  <a:pt x="120" y="10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76" name="Group 10041">
            <a:extLst>
              <a:ext uri="{FF2B5EF4-FFF2-40B4-BE49-F238E27FC236}">
                <a16:creationId xmlns:a16="http://schemas.microsoft.com/office/drawing/2014/main" id="{F82B86E8-379F-E18D-89EB-2E254DF4BD69}"/>
              </a:ext>
            </a:extLst>
          </p:cNvPr>
          <p:cNvGrpSpPr>
            <a:grpSpLocks noChangeAspect="1"/>
          </p:cNvGrpSpPr>
          <p:nvPr userDrawn="1"/>
        </p:nvGrpSpPr>
        <p:grpSpPr>
          <a:xfrm>
            <a:off x="1323577" y="2260385"/>
            <a:ext cx="110729" cy="256823"/>
            <a:chOff x="2241551" y="4165003"/>
            <a:chExt cx="196850" cy="177800"/>
          </a:xfrm>
          <a:solidFill>
            <a:srgbClr val="0019B0"/>
          </a:solidFill>
        </p:grpSpPr>
        <p:sp>
          <p:nvSpPr>
            <p:cNvPr id="277" name="Freeform 757">
              <a:extLst>
                <a:ext uri="{FF2B5EF4-FFF2-40B4-BE49-F238E27FC236}">
                  <a16:creationId xmlns:a16="http://schemas.microsoft.com/office/drawing/2014/main" id="{2EB1BB19-0468-832B-136F-F5D420FA4F79}"/>
                </a:ext>
              </a:extLst>
            </p:cNvPr>
            <p:cNvSpPr>
              <a:spLocks noEditPoints="1"/>
            </p:cNvSpPr>
            <p:nvPr/>
          </p:nvSpPr>
          <p:spPr bwMode="auto">
            <a:xfrm>
              <a:off x="2251076" y="4165003"/>
              <a:ext cx="177800" cy="127000"/>
            </a:xfrm>
            <a:custGeom>
              <a:avLst/>
              <a:gdLst>
                <a:gd name="T0" fmla="*/ 5 w 56"/>
                <a:gd name="T1" fmla="*/ 28 h 40"/>
                <a:gd name="T2" fmla="*/ 24 w 56"/>
                <a:gd name="T3" fmla="*/ 28 h 40"/>
                <a:gd name="T4" fmla="*/ 24 w 56"/>
                <a:gd name="T5" fmla="*/ 35 h 40"/>
                <a:gd name="T6" fmla="*/ 29 w 56"/>
                <a:gd name="T7" fmla="*/ 40 h 40"/>
                <a:gd name="T8" fmla="*/ 51 w 56"/>
                <a:gd name="T9" fmla="*/ 40 h 40"/>
                <a:gd name="T10" fmla="*/ 56 w 56"/>
                <a:gd name="T11" fmla="*/ 35 h 40"/>
                <a:gd name="T12" fmla="*/ 56 w 56"/>
                <a:gd name="T13" fmla="*/ 21 h 40"/>
                <a:gd name="T14" fmla="*/ 51 w 56"/>
                <a:gd name="T15" fmla="*/ 16 h 40"/>
                <a:gd name="T16" fmla="*/ 40 w 56"/>
                <a:gd name="T17" fmla="*/ 16 h 40"/>
                <a:gd name="T18" fmla="*/ 40 w 56"/>
                <a:gd name="T19" fmla="*/ 5 h 40"/>
                <a:gd name="T20" fmla="*/ 35 w 56"/>
                <a:gd name="T21" fmla="*/ 0 h 40"/>
                <a:gd name="T22" fmla="*/ 5 w 56"/>
                <a:gd name="T23" fmla="*/ 0 h 40"/>
                <a:gd name="T24" fmla="*/ 0 w 56"/>
                <a:gd name="T25" fmla="*/ 5 h 40"/>
                <a:gd name="T26" fmla="*/ 0 w 56"/>
                <a:gd name="T27" fmla="*/ 23 h 40"/>
                <a:gd name="T28" fmla="*/ 5 w 56"/>
                <a:gd name="T29" fmla="*/ 28 h 40"/>
                <a:gd name="T30" fmla="*/ 51 w 56"/>
                <a:gd name="T31" fmla="*/ 20 h 40"/>
                <a:gd name="T32" fmla="*/ 52 w 56"/>
                <a:gd name="T33" fmla="*/ 21 h 40"/>
                <a:gd name="T34" fmla="*/ 52 w 56"/>
                <a:gd name="T35" fmla="*/ 35 h 40"/>
                <a:gd name="T36" fmla="*/ 51 w 56"/>
                <a:gd name="T37" fmla="*/ 36 h 40"/>
                <a:gd name="T38" fmla="*/ 29 w 56"/>
                <a:gd name="T39" fmla="*/ 36 h 40"/>
                <a:gd name="T40" fmla="*/ 28 w 56"/>
                <a:gd name="T41" fmla="*/ 35 h 40"/>
                <a:gd name="T42" fmla="*/ 28 w 56"/>
                <a:gd name="T43" fmla="*/ 21 h 40"/>
                <a:gd name="T44" fmla="*/ 29 w 56"/>
                <a:gd name="T45" fmla="*/ 20 h 40"/>
                <a:gd name="T46" fmla="*/ 51 w 56"/>
                <a:gd name="T47" fmla="*/ 20 h 40"/>
                <a:gd name="T48" fmla="*/ 4 w 56"/>
                <a:gd name="T49" fmla="*/ 5 h 40"/>
                <a:gd name="T50" fmla="*/ 5 w 56"/>
                <a:gd name="T51" fmla="*/ 4 h 40"/>
                <a:gd name="T52" fmla="*/ 35 w 56"/>
                <a:gd name="T53" fmla="*/ 4 h 40"/>
                <a:gd name="T54" fmla="*/ 36 w 56"/>
                <a:gd name="T55" fmla="*/ 5 h 40"/>
                <a:gd name="T56" fmla="*/ 36 w 56"/>
                <a:gd name="T57" fmla="*/ 16 h 40"/>
                <a:gd name="T58" fmla="*/ 29 w 56"/>
                <a:gd name="T59" fmla="*/ 16 h 40"/>
                <a:gd name="T60" fmla="*/ 24 w 56"/>
                <a:gd name="T61" fmla="*/ 21 h 40"/>
                <a:gd name="T62" fmla="*/ 24 w 56"/>
                <a:gd name="T63" fmla="*/ 24 h 40"/>
                <a:gd name="T64" fmla="*/ 5 w 56"/>
                <a:gd name="T65" fmla="*/ 24 h 40"/>
                <a:gd name="T66" fmla="*/ 4 w 56"/>
                <a:gd name="T67" fmla="*/ 23 h 40"/>
                <a:gd name="T68" fmla="*/ 4 w 56"/>
                <a:gd name="T69"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40">
                  <a:moveTo>
                    <a:pt x="5" y="28"/>
                  </a:moveTo>
                  <a:cubicBezTo>
                    <a:pt x="24" y="28"/>
                    <a:pt x="24" y="28"/>
                    <a:pt x="24" y="28"/>
                  </a:cubicBezTo>
                  <a:cubicBezTo>
                    <a:pt x="24" y="35"/>
                    <a:pt x="24" y="35"/>
                    <a:pt x="24" y="35"/>
                  </a:cubicBezTo>
                  <a:cubicBezTo>
                    <a:pt x="24" y="38"/>
                    <a:pt x="26" y="40"/>
                    <a:pt x="29" y="40"/>
                  </a:cubicBezTo>
                  <a:cubicBezTo>
                    <a:pt x="51" y="40"/>
                    <a:pt x="51" y="40"/>
                    <a:pt x="51" y="40"/>
                  </a:cubicBezTo>
                  <a:cubicBezTo>
                    <a:pt x="54" y="40"/>
                    <a:pt x="56" y="38"/>
                    <a:pt x="56" y="35"/>
                  </a:cubicBezTo>
                  <a:cubicBezTo>
                    <a:pt x="56" y="21"/>
                    <a:pt x="56" y="21"/>
                    <a:pt x="56" y="21"/>
                  </a:cubicBezTo>
                  <a:cubicBezTo>
                    <a:pt x="56" y="18"/>
                    <a:pt x="54" y="16"/>
                    <a:pt x="51" y="16"/>
                  </a:cubicBezTo>
                  <a:cubicBezTo>
                    <a:pt x="40" y="16"/>
                    <a:pt x="40" y="16"/>
                    <a:pt x="40" y="16"/>
                  </a:cubicBezTo>
                  <a:cubicBezTo>
                    <a:pt x="40" y="5"/>
                    <a:pt x="40" y="5"/>
                    <a:pt x="40" y="5"/>
                  </a:cubicBezTo>
                  <a:cubicBezTo>
                    <a:pt x="40" y="2"/>
                    <a:pt x="38" y="0"/>
                    <a:pt x="35" y="0"/>
                  </a:cubicBezTo>
                  <a:cubicBezTo>
                    <a:pt x="5" y="0"/>
                    <a:pt x="5" y="0"/>
                    <a:pt x="5" y="0"/>
                  </a:cubicBezTo>
                  <a:cubicBezTo>
                    <a:pt x="2" y="0"/>
                    <a:pt x="0" y="2"/>
                    <a:pt x="0" y="5"/>
                  </a:cubicBezTo>
                  <a:cubicBezTo>
                    <a:pt x="0" y="23"/>
                    <a:pt x="0" y="23"/>
                    <a:pt x="0" y="23"/>
                  </a:cubicBezTo>
                  <a:cubicBezTo>
                    <a:pt x="0" y="26"/>
                    <a:pt x="2" y="28"/>
                    <a:pt x="5" y="28"/>
                  </a:cubicBezTo>
                  <a:close/>
                  <a:moveTo>
                    <a:pt x="51" y="20"/>
                  </a:moveTo>
                  <a:cubicBezTo>
                    <a:pt x="52" y="20"/>
                    <a:pt x="52" y="20"/>
                    <a:pt x="52" y="21"/>
                  </a:cubicBezTo>
                  <a:cubicBezTo>
                    <a:pt x="52" y="35"/>
                    <a:pt x="52" y="35"/>
                    <a:pt x="52" y="35"/>
                  </a:cubicBezTo>
                  <a:cubicBezTo>
                    <a:pt x="52" y="36"/>
                    <a:pt x="52" y="36"/>
                    <a:pt x="51" y="36"/>
                  </a:cubicBezTo>
                  <a:cubicBezTo>
                    <a:pt x="29" y="36"/>
                    <a:pt x="29" y="36"/>
                    <a:pt x="29" y="36"/>
                  </a:cubicBezTo>
                  <a:cubicBezTo>
                    <a:pt x="28" y="36"/>
                    <a:pt x="28" y="36"/>
                    <a:pt x="28" y="35"/>
                  </a:cubicBezTo>
                  <a:cubicBezTo>
                    <a:pt x="28" y="21"/>
                    <a:pt x="28" y="21"/>
                    <a:pt x="28" y="21"/>
                  </a:cubicBezTo>
                  <a:cubicBezTo>
                    <a:pt x="28" y="20"/>
                    <a:pt x="28" y="20"/>
                    <a:pt x="29" y="20"/>
                  </a:cubicBezTo>
                  <a:lnTo>
                    <a:pt x="51" y="20"/>
                  </a:lnTo>
                  <a:close/>
                  <a:moveTo>
                    <a:pt x="4" y="5"/>
                  </a:moveTo>
                  <a:cubicBezTo>
                    <a:pt x="4" y="4"/>
                    <a:pt x="4" y="4"/>
                    <a:pt x="5" y="4"/>
                  </a:cubicBezTo>
                  <a:cubicBezTo>
                    <a:pt x="35" y="4"/>
                    <a:pt x="35" y="4"/>
                    <a:pt x="35" y="4"/>
                  </a:cubicBezTo>
                  <a:cubicBezTo>
                    <a:pt x="36" y="4"/>
                    <a:pt x="36" y="4"/>
                    <a:pt x="36" y="5"/>
                  </a:cubicBezTo>
                  <a:cubicBezTo>
                    <a:pt x="36" y="16"/>
                    <a:pt x="36" y="16"/>
                    <a:pt x="36" y="16"/>
                  </a:cubicBezTo>
                  <a:cubicBezTo>
                    <a:pt x="29" y="16"/>
                    <a:pt x="29" y="16"/>
                    <a:pt x="29" y="16"/>
                  </a:cubicBezTo>
                  <a:cubicBezTo>
                    <a:pt x="26" y="16"/>
                    <a:pt x="24" y="18"/>
                    <a:pt x="24" y="21"/>
                  </a:cubicBezTo>
                  <a:cubicBezTo>
                    <a:pt x="24" y="24"/>
                    <a:pt x="24" y="24"/>
                    <a:pt x="24" y="24"/>
                  </a:cubicBezTo>
                  <a:cubicBezTo>
                    <a:pt x="5" y="24"/>
                    <a:pt x="5" y="24"/>
                    <a:pt x="5" y="24"/>
                  </a:cubicBezTo>
                  <a:cubicBezTo>
                    <a:pt x="4" y="24"/>
                    <a:pt x="4" y="24"/>
                    <a:pt x="4" y="23"/>
                  </a:cubicBezTo>
                  <a:lnTo>
                    <a:pt x="4"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78" name="Freeform 758">
              <a:extLst>
                <a:ext uri="{FF2B5EF4-FFF2-40B4-BE49-F238E27FC236}">
                  <a16:creationId xmlns:a16="http://schemas.microsoft.com/office/drawing/2014/main" id="{458BAEAB-6160-36B5-13C8-5FAA374DC139}"/>
                </a:ext>
              </a:extLst>
            </p:cNvPr>
            <p:cNvSpPr>
              <a:spLocks/>
            </p:cNvSpPr>
            <p:nvPr/>
          </p:nvSpPr>
          <p:spPr bwMode="auto">
            <a:xfrm>
              <a:off x="2317751" y="4304703"/>
              <a:ext cx="120650" cy="38100"/>
            </a:xfrm>
            <a:custGeom>
              <a:avLst/>
              <a:gdLst>
                <a:gd name="T0" fmla="*/ 38 w 38"/>
                <a:gd name="T1" fmla="*/ 9 h 12"/>
                <a:gd name="T2" fmla="*/ 35 w 38"/>
                <a:gd name="T3" fmla="*/ 0 h 12"/>
                <a:gd name="T4" fmla="*/ 3 w 38"/>
                <a:gd name="T5" fmla="*/ 0 h 12"/>
                <a:gd name="T6" fmla="*/ 0 w 38"/>
                <a:gd name="T7" fmla="*/ 9 h 12"/>
                <a:gd name="T8" fmla="*/ 0 w 38"/>
                <a:gd name="T9" fmla="*/ 11 h 12"/>
                <a:gd name="T10" fmla="*/ 2 w 38"/>
                <a:gd name="T11" fmla="*/ 12 h 12"/>
                <a:gd name="T12" fmla="*/ 36 w 38"/>
                <a:gd name="T13" fmla="*/ 12 h 12"/>
                <a:gd name="T14" fmla="*/ 38 w 38"/>
                <a:gd name="T15" fmla="*/ 11 h 12"/>
                <a:gd name="T16" fmla="*/ 38 w 38"/>
                <a:gd name="T17"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2">
                  <a:moveTo>
                    <a:pt x="38" y="9"/>
                  </a:moveTo>
                  <a:cubicBezTo>
                    <a:pt x="35" y="0"/>
                    <a:pt x="35" y="0"/>
                    <a:pt x="35" y="0"/>
                  </a:cubicBezTo>
                  <a:cubicBezTo>
                    <a:pt x="3" y="0"/>
                    <a:pt x="3" y="0"/>
                    <a:pt x="3" y="0"/>
                  </a:cubicBezTo>
                  <a:cubicBezTo>
                    <a:pt x="0" y="9"/>
                    <a:pt x="0" y="9"/>
                    <a:pt x="0" y="9"/>
                  </a:cubicBezTo>
                  <a:cubicBezTo>
                    <a:pt x="0" y="10"/>
                    <a:pt x="0" y="11"/>
                    <a:pt x="0" y="11"/>
                  </a:cubicBezTo>
                  <a:cubicBezTo>
                    <a:pt x="1" y="12"/>
                    <a:pt x="1" y="12"/>
                    <a:pt x="2" y="12"/>
                  </a:cubicBezTo>
                  <a:cubicBezTo>
                    <a:pt x="36" y="12"/>
                    <a:pt x="36" y="12"/>
                    <a:pt x="36" y="12"/>
                  </a:cubicBezTo>
                  <a:cubicBezTo>
                    <a:pt x="37" y="12"/>
                    <a:pt x="37" y="12"/>
                    <a:pt x="38" y="11"/>
                  </a:cubicBezTo>
                  <a:cubicBezTo>
                    <a:pt x="38" y="11"/>
                    <a:pt x="38" y="10"/>
                    <a:pt x="38"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79" name="Freeform 759">
              <a:extLst>
                <a:ext uri="{FF2B5EF4-FFF2-40B4-BE49-F238E27FC236}">
                  <a16:creationId xmlns:a16="http://schemas.microsoft.com/office/drawing/2014/main" id="{22B8B962-1A82-5F1A-A0D2-24356B425911}"/>
                </a:ext>
              </a:extLst>
            </p:cNvPr>
            <p:cNvSpPr>
              <a:spLocks/>
            </p:cNvSpPr>
            <p:nvPr/>
          </p:nvSpPr>
          <p:spPr bwMode="auto">
            <a:xfrm>
              <a:off x="2241551" y="4266603"/>
              <a:ext cx="73025" cy="38100"/>
            </a:xfrm>
            <a:custGeom>
              <a:avLst/>
              <a:gdLst>
                <a:gd name="T0" fmla="*/ 0 w 23"/>
                <a:gd name="T1" fmla="*/ 9 h 12"/>
                <a:gd name="T2" fmla="*/ 0 w 23"/>
                <a:gd name="T3" fmla="*/ 11 h 12"/>
                <a:gd name="T4" fmla="*/ 2 w 23"/>
                <a:gd name="T5" fmla="*/ 12 h 12"/>
                <a:gd name="T6" fmla="*/ 23 w 23"/>
                <a:gd name="T7" fmla="*/ 12 h 12"/>
                <a:gd name="T8" fmla="*/ 23 w 23"/>
                <a:gd name="T9" fmla="*/ 0 h 12"/>
                <a:gd name="T10" fmla="*/ 3 w 23"/>
                <a:gd name="T11" fmla="*/ 0 h 12"/>
                <a:gd name="T12" fmla="*/ 0 w 23"/>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23" h="12">
                  <a:moveTo>
                    <a:pt x="0" y="9"/>
                  </a:moveTo>
                  <a:cubicBezTo>
                    <a:pt x="0" y="10"/>
                    <a:pt x="0" y="11"/>
                    <a:pt x="0" y="11"/>
                  </a:cubicBezTo>
                  <a:cubicBezTo>
                    <a:pt x="1" y="12"/>
                    <a:pt x="1" y="12"/>
                    <a:pt x="2" y="12"/>
                  </a:cubicBezTo>
                  <a:cubicBezTo>
                    <a:pt x="23" y="12"/>
                    <a:pt x="23" y="12"/>
                    <a:pt x="23" y="12"/>
                  </a:cubicBezTo>
                  <a:cubicBezTo>
                    <a:pt x="23" y="0"/>
                    <a:pt x="23" y="0"/>
                    <a:pt x="23" y="0"/>
                  </a:cubicBezTo>
                  <a:cubicBezTo>
                    <a:pt x="3" y="0"/>
                    <a:pt x="3" y="0"/>
                    <a:pt x="3" y="0"/>
                  </a:cubicBezTo>
                  <a:lnTo>
                    <a:pt x="0"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80" name="Freeform 760">
            <a:extLst>
              <a:ext uri="{FF2B5EF4-FFF2-40B4-BE49-F238E27FC236}">
                <a16:creationId xmlns:a16="http://schemas.microsoft.com/office/drawing/2014/main" id="{871F9021-3E71-9E8C-1ACC-47DFC27AC5C1}"/>
              </a:ext>
            </a:extLst>
          </p:cNvPr>
          <p:cNvSpPr>
            <a:spLocks noChangeAspect="1" noEditPoints="1"/>
          </p:cNvSpPr>
          <p:nvPr userDrawn="1"/>
        </p:nvSpPr>
        <p:spPr bwMode="auto">
          <a:xfrm>
            <a:off x="2296217" y="2239751"/>
            <a:ext cx="57150" cy="298098"/>
          </a:xfrm>
          <a:custGeom>
            <a:avLst/>
            <a:gdLst>
              <a:gd name="T0" fmla="*/ 64 w 64"/>
              <a:gd name="T1" fmla="*/ 40 h 130"/>
              <a:gd name="T2" fmla="*/ 24 w 64"/>
              <a:gd name="T3" fmla="*/ 0 h 130"/>
              <a:gd name="T4" fmla="*/ 24 w 64"/>
              <a:gd name="T5" fmla="*/ 50 h 130"/>
              <a:gd name="T6" fmla="*/ 0 w 64"/>
              <a:gd name="T7" fmla="*/ 26 h 130"/>
              <a:gd name="T8" fmla="*/ 0 w 64"/>
              <a:gd name="T9" fmla="*/ 38 h 130"/>
              <a:gd name="T10" fmla="*/ 24 w 64"/>
              <a:gd name="T11" fmla="*/ 62 h 130"/>
              <a:gd name="T12" fmla="*/ 24 w 64"/>
              <a:gd name="T13" fmla="*/ 66 h 130"/>
              <a:gd name="T14" fmla="*/ 0 w 64"/>
              <a:gd name="T15" fmla="*/ 90 h 130"/>
              <a:gd name="T16" fmla="*/ 0 w 64"/>
              <a:gd name="T17" fmla="*/ 102 h 130"/>
              <a:gd name="T18" fmla="*/ 24 w 64"/>
              <a:gd name="T19" fmla="*/ 78 h 130"/>
              <a:gd name="T20" fmla="*/ 24 w 64"/>
              <a:gd name="T21" fmla="*/ 130 h 130"/>
              <a:gd name="T22" fmla="*/ 64 w 64"/>
              <a:gd name="T23" fmla="*/ 90 h 130"/>
              <a:gd name="T24" fmla="*/ 38 w 64"/>
              <a:gd name="T25" fmla="*/ 64 h 130"/>
              <a:gd name="T26" fmla="*/ 64 w 64"/>
              <a:gd name="T27" fmla="*/ 40 h 130"/>
              <a:gd name="T28" fmla="*/ 52 w 64"/>
              <a:gd name="T29" fmla="*/ 40 h 130"/>
              <a:gd name="T30" fmla="*/ 32 w 64"/>
              <a:gd name="T31" fmla="*/ 58 h 130"/>
              <a:gd name="T32" fmla="*/ 32 w 64"/>
              <a:gd name="T33" fmla="*/ 20 h 130"/>
              <a:gd name="T34" fmla="*/ 52 w 64"/>
              <a:gd name="T35" fmla="*/ 40 h 130"/>
              <a:gd name="T36" fmla="*/ 52 w 64"/>
              <a:gd name="T37" fmla="*/ 90 h 130"/>
              <a:gd name="T38" fmla="*/ 32 w 64"/>
              <a:gd name="T39" fmla="*/ 110 h 130"/>
              <a:gd name="T40" fmla="*/ 32 w 64"/>
              <a:gd name="T41" fmla="*/ 70 h 130"/>
              <a:gd name="T42" fmla="*/ 32 w 64"/>
              <a:gd name="T43" fmla="*/ 70 h 130"/>
              <a:gd name="T44" fmla="*/ 52 w 64"/>
              <a:gd name="T45" fmla="*/ 9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130">
                <a:moveTo>
                  <a:pt x="64" y="40"/>
                </a:moveTo>
                <a:lnTo>
                  <a:pt x="24" y="0"/>
                </a:lnTo>
                <a:lnTo>
                  <a:pt x="24" y="50"/>
                </a:lnTo>
                <a:lnTo>
                  <a:pt x="0" y="26"/>
                </a:lnTo>
                <a:lnTo>
                  <a:pt x="0" y="38"/>
                </a:lnTo>
                <a:lnTo>
                  <a:pt x="24" y="62"/>
                </a:lnTo>
                <a:lnTo>
                  <a:pt x="24" y="66"/>
                </a:lnTo>
                <a:lnTo>
                  <a:pt x="0" y="90"/>
                </a:lnTo>
                <a:lnTo>
                  <a:pt x="0" y="102"/>
                </a:lnTo>
                <a:lnTo>
                  <a:pt x="24" y="78"/>
                </a:lnTo>
                <a:lnTo>
                  <a:pt x="24" y="130"/>
                </a:lnTo>
                <a:lnTo>
                  <a:pt x="64" y="90"/>
                </a:lnTo>
                <a:lnTo>
                  <a:pt x="38" y="64"/>
                </a:lnTo>
                <a:lnTo>
                  <a:pt x="64" y="40"/>
                </a:lnTo>
                <a:close/>
                <a:moveTo>
                  <a:pt x="52" y="40"/>
                </a:moveTo>
                <a:lnTo>
                  <a:pt x="32" y="58"/>
                </a:lnTo>
                <a:lnTo>
                  <a:pt x="32" y="20"/>
                </a:lnTo>
                <a:lnTo>
                  <a:pt x="52" y="40"/>
                </a:lnTo>
                <a:close/>
                <a:moveTo>
                  <a:pt x="52" y="90"/>
                </a:moveTo>
                <a:lnTo>
                  <a:pt x="32" y="110"/>
                </a:lnTo>
                <a:lnTo>
                  <a:pt x="32" y="70"/>
                </a:lnTo>
                <a:lnTo>
                  <a:pt x="32" y="70"/>
                </a:lnTo>
                <a:lnTo>
                  <a:pt x="52" y="9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81" name="Group 10079">
            <a:extLst>
              <a:ext uri="{FF2B5EF4-FFF2-40B4-BE49-F238E27FC236}">
                <a16:creationId xmlns:a16="http://schemas.microsoft.com/office/drawing/2014/main" id="{FB5D2429-4A0C-BCF8-60E6-107BFF365897}"/>
              </a:ext>
            </a:extLst>
          </p:cNvPr>
          <p:cNvGrpSpPr>
            <a:grpSpLocks noChangeAspect="1"/>
          </p:cNvGrpSpPr>
          <p:nvPr userDrawn="1"/>
        </p:nvGrpSpPr>
        <p:grpSpPr>
          <a:xfrm>
            <a:off x="3477861" y="2269558"/>
            <a:ext cx="107156" cy="238477"/>
            <a:chOff x="6307138" y="5555332"/>
            <a:chExt cx="190500" cy="165100"/>
          </a:xfrm>
          <a:solidFill>
            <a:srgbClr val="0019B0"/>
          </a:solidFill>
        </p:grpSpPr>
        <p:sp>
          <p:nvSpPr>
            <p:cNvPr id="282" name="Freeform 764">
              <a:extLst>
                <a:ext uri="{FF2B5EF4-FFF2-40B4-BE49-F238E27FC236}">
                  <a16:creationId xmlns:a16="http://schemas.microsoft.com/office/drawing/2014/main" id="{B4200080-241D-100A-AB99-6F3A4994E113}"/>
                </a:ext>
              </a:extLst>
            </p:cNvPr>
            <p:cNvSpPr>
              <a:spLocks noEditPoints="1"/>
            </p:cNvSpPr>
            <p:nvPr/>
          </p:nvSpPr>
          <p:spPr bwMode="auto">
            <a:xfrm>
              <a:off x="6307138" y="5555332"/>
              <a:ext cx="190500" cy="165100"/>
            </a:xfrm>
            <a:custGeom>
              <a:avLst/>
              <a:gdLst>
                <a:gd name="T0" fmla="*/ 0 w 120"/>
                <a:gd name="T1" fmla="*/ 0 h 104"/>
                <a:gd name="T2" fmla="*/ 0 w 120"/>
                <a:gd name="T3" fmla="*/ 88 h 104"/>
                <a:gd name="T4" fmla="*/ 8 w 120"/>
                <a:gd name="T5" fmla="*/ 96 h 104"/>
                <a:gd name="T6" fmla="*/ 48 w 120"/>
                <a:gd name="T7" fmla="*/ 96 h 104"/>
                <a:gd name="T8" fmla="*/ 56 w 120"/>
                <a:gd name="T9" fmla="*/ 104 h 104"/>
                <a:gd name="T10" fmla="*/ 64 w 120"/>
                <a:gd name="T11" fmla="*/ 104 h 104"/>
                <a:gd name="T12" fmla="*/ 72 w 120"/>
                <a:gd name="T13" fmla="*/ 96 h 104"/>
                <a:gd name="T14" fmla="*/ 112 w 120"/>
                <a:gd name="T15" fmla="*/ 96 h 104"/>
                <a:gd name="T16" fmla="*/ 120 w 120"/>
                <a:gd name="T17" fmla="*/ 88 h 104"/>
                <a:gd name="T18" fmla="*/ 120 w 120"/>
                <a:gd name="T19" fmla="*/ 0 h 104"/>
                <a:gd name="T20" fmla="*/ 0 w 120"/>
                <a:gd name="T21" fmla="*/ 0 h 104"/>
                <a:gd name="T22" fmla="*/ 56 w 120"/>
                <a:gd name="T23" fmla="*/ 80 h 104"/>
                <a:gd name="T24" fmla="*/ 8 w 120"/>
                <a:gd name="T25" fmla="*/ 80 h 104"/>
                <a:gd name="T26" fmla="*/ 8 w 120"/>
                <a:gd name="T27" fmla="*/ 8 h 104"/>
                <a:gd name="T28" fmla="*/ 56 w 120"/>
                <a:gd name="T29" fmla="*/ 8 h 104"/>
                <a:gd name="T30" fmla="*/ 56 w 120"/>
                <a:gd name="T31" fmla="*/ 80 h 104"/>
                <a:gd name="T32" fmla="*/ 112 w 120"/>
                <a:gd name="T33" fmla="*/ 80 h 104"/>
                <a:gd name="T34" fmla="*/ 64 w 120"/>
                <a:gd name="T35" fmla="*/ 80 h 104"/>
                <a:gd name="T36" fmla="*/ 64 w 120"/>
                <a:gd name="T37" fmla="*/ 8 h 104"/>
                <a:gd name="T38" fmla="*/ 112 w 120"/>
                <a:gd name="T39" fmla="*/ 8 h 104"/>
                <a:gd name="T40" fmla="*/ 112 w 120"/>
                <a:gd name="T41" fmla="*/ 8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0" h="104">
                  <a:moveTo>
                    <a:pt x="0" y="0"/>
                  </a:moveTo>
                  <a:lnTo>
                    <a:pt x="0" y="88"/>
                  </a:lnTo>
                  <a:lnTo>
                    <a:pt x="8" y="96"/>
                  </a:lnTo>
                  <a:lnTo>
                    <a:pt x="48" y="96"/>
                  </a:lnTo>
                  <a:lnTo>
                    <a:pt x="56" y="104"/>
                  </a:lnTo>
                  <a:lnTo>
                    <a:pt x="64" y="104"/>
                  </a:lnTo>
                  <a:lnTo>
                    <a:pt x="72" y="96"/>
                  </a:lnTo>
                  <a:lnTo>
                    <a:pt x="112" y="96"/>
                  </a:lnTo>
                  <a:lnTo>
                    <a:pt x="120" y="88"/>
                  </a:lnTo>
                  <a:lnTo>
                    <a:pt x="120" y="0"/>
                  </a:lnTo>
                  <a:lnTo>
                    <a:pt x="0" y="0"/>
                  </a:lnTo>
                  <a:close/>
                  <a:moveTo>
                    <a:pt x="56" y="80"/>
                  </a:moveTo>
                  <a:lnTo>
                    <a:pt x="8" y="80"/>
                  </a:lnTo>
                  <a:lnTo>
                    <a:pt x="8" y="8"/>
                  </a:lnTo>
                  <a:lnTo>
                    <a:pt x="56" y="8"/>
                  </a:lnTo>
                  <a:lnTo>
                    <a:pt x="56" y="80"/>
                  </a:lnTo>
                  <a:close/>
                  <a:moveTo>
                    <a:pt x="112" y="80"/>
                  </a:moveTo>
                  <a:lnTo>
                    <a:pt x="64" y="80"/>
                  </a:lnTo>
                  <a:lnTo>
                    <a:pt x="64" y="8"/>
                  </a:lnTo>
                  <a:lnTo>
                    <a:pt x="112" y="8"/>
                  </a:lnTo>
                  <a:lnTo>
                    <a:pt x="112"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83" name="Rectangle 765">
              <a:extLst>
                <a:ext uri="{FF2B5EF4-FFF2-40B4-BE49-F238E27FC236}">
                  <a16:creationId xmlns:a16="http://schemas.microsoft.com/office/drawing/2014/main" id="{3ED4E03C-EF8C-5196-7502-8D6022D7345E}"/>
                </a:ext>
              </a:extLst>
            </p:cNvPr>
            <p:cNvSpPr>
              <a:spLocks noChangeArrowheads="1"/>
            </p:cNvSpPr>
            <p:nvPr/>
          </p:nvSpPr>
          <p:spPr bwMode="auto">
            <a:xfrm>
              <a:off x="6332538" y="5593432"/>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84" name="Rectangle 766">
              <a:extLst>
                <a:ext uri="{FF2B5EF4-FFF2-40B4-BE49-F238E27FC236}">
                  <a16:creationId xmlns:a16="http://schemas.microsoft.com/office/drawing/2014/main" id="{B35A877B-78CD-3B0A-61D4-FFCFC685FC8A}"/>
                </a:ext>
              </a:extLst>
            </p:cNvPr>
            <p:cNvSpPr>
              <a:spLocks noChangeArrowheads="1"/>
            </p:cNvSpPr>
            <p:nvPr/>
          </p:nvSpPr>
          <p:spPr bwMode="auto">
            <a:xfrm>
              <a:off x="6332538" y="5618832"/>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85" name="Rectangle 767">
              <a:extLst>
                <a:ext uri="{FF2B5EF4-FFF2-40B4-BE49-F238E27FC236}">
                  <a16:creationId xmlns:a16="http://schemas.microsoft.com/office/drawing/2014/main" id="{082176F9-DBB4-0529-D925-DD7A0CCCCFEF}"/>
                </a:ext>
              </a:extLst>
            </p:cNvPr>
            <p:cNvSpPr>
              <a:spLocks noChangeArrowheads="1"/>
            </p:cNvSpPr>
            <p:nvPr/>
          </p:nvSpPr>
          <p:spPr bwMode="auto">
            <a:xfrm>
              <a:off x="6332538" y="5644232"/>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86" name="Rectangle 768">
              <a:extLst>
                <a:ext uri="{FF2B5EF4-FFF2-40B4-BE49-F238E27FC236}">
                  <a16:creationId xmlns:a16="http://schemas.microsoft.com/office/drawing/2014/main" id="{B96F9372-7FE7-22ED-4F75-DA273A727513}"/>
                </a:ext>
              </a:extLst>
            </p:cNvPr>
            <p:cNvSpPr>
              <a:spLocks noChangeArrowheads="1"/>
            </p:cNvSpPr>
            <p:nvPr/>
          </p:nvSpPr>
          <p:spPr bwMode="auto">
            <a:xfrm>
              <a:off x="6421438" y="5593432"/>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87" name="Rectangle 769">
              <a:extLst>
                <a:ext uri="{FF2B5EF4-FFF2-40B4-BE49-F238E27FC236}">
                  <a16:creationId xmlns:a16="http://schemas.microsoft.com/office/drawing/2014/main" id="{0A2B6D4F-F705-BAE8-D5D6-FFC83924F15E}"/>
                </a:ext>
              </a:extLst>
            </p:cNvPr>
            <p:cNvSpPr>
              <a:spLocks noChangeArrowheads="1"/>
            </p:cNvSpPr>
            <p:nvPr/>
          </p:nvSpPr>
          <p:spPr bwMode="auto">
            <a:xfrm>
              <a:off x="6421438" y="5618832"/>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88" name="Rectangle 770">
              <a:extLst>
                <a:ext uri="{FF2B5EF4-FFF2-40B4-BE49-F238E27FC236}">
                  <a16:creationId xmlns:a16="http://schemas.microsoft.com/office/drawing/2014/main" id="{3CA90779-2D82-1B65-A0CD-88F0C7668374}"/>
                </a:ext>
              </a:extLst>
            </p:cNvPr>
            <p:cNvSpPr>
              <a:spLocks noChangeArrowheads="1"/>
            </p:cNvSpPr>
            <p:nvPr/>
          </p:nvSpPr>
          <p:spPr bwMode="auto">
            <a:xfrm>
              <a:off x="6421438" y="5644232"/>
              <a:ext cx="508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289" name="Group 11108">
            <a:extLst>
              <a:ext uri="{FF2B5EF4-FFF2-40B4-BE49-F238E27FC236}">
                <a16:creationId xmlns:a16="http://schemas.microsoft.com/office/drawing/2014/main" id="{E944C5FF-0491-129C-12E3-2A68AB7DFE78}"/>
              </a:ext>
            </a:extLst>
          </p:cNvPr>
          <p:cNvGrpSpPr>
            <a:grpSpLocks noChangeAspect="1"/>
          </p:cNvGrpSpPr>
          <p:nvPr userDrawn="1"/>
        </p:nvGrpSpPr>
        <p:grpSpPr>
          <a:xfrm>
            <a:off x="4218280" y="2242041"/>
            <a:ext cx="92869" cy="293511"/>
            <a:chOff x="4562476" y="2629024"/>
            <a:chExt cx="165100" cy="203200"/>
          </a:xfrm>
          <a:solidFill>
            <a:srgbClr val="0019B0"/>
          </a:solidFill>
        </p:grpSpPr>
        <p:sp>
          <p:nvSpPr>
            <p:cNvPr id="290" name="Rectangle 13">
              <a:extLst>
                <a:ext uri="{FF2B5EF4-FFF2-40B4-BE49-F238E27FC236}">
                  <a16:creationId xmlns:a16="http://schemas.microsoft.com/office/drawing/2014/main" id="{F00F1B05-294B-9E06-0159-5D695F7512A7}"/>
                </a:ext>
              </a:extLst>
            </p:cNvPr>
            <p:cNvSpPr>
              <a:spLocks noChangeArrowheads="1"/>
            </p:cNvSpPr>
            <p:nvPr/>
          </p:nvSpPr>
          <p:spPr bwMode="auto">
            <a:xfrm>
              <a:off x="4613276" y="267982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91" name="Rectangle 14">
              <a:extLst>
                <a:ext uri="{FF2B5EF4-FFF2-40B4-BE49-F238E27FC236}">
                  <a16:creationId xmlns:a16="http://schemas.microsoft.com/office/drawing/2014/main" id="{4679B66F-4657-D506-0103-5B3676C9FC20}"/>
                </a:ext>
              </a:extLst>
            </p:cNvPr>
            <p:cNvSpPr>
              <a:spLocks noChangeArrowheads="1"/>
            </p:cNvSpPr>
            <p:nvPr/>
          </p:nvSpPr>
          <p:spPr bwMode="auto">
            <a:xfrm>
              <a:off x="4664076" y="2679824"/>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92" name="Freeform 15">
              <a:extLst>
                <a:ext uri="{FF2B5EF4-FFF2-40B4-BE49-F238E27FC236}">
                  <a16:creationId xmlns:a16="http://schemas.microsoft.com/office/drawing/2014/main" id="{938BF344-4F44-C8E0-E688-583F74E9BCFE}"/>
                </a:ext>
              </a:extLst>
            </p:cNvPr>
            <p:cNvSpPr>
              <a:spLocks noEditPoints="1"/>
            </p:cNvSpPr>
            <p:nvPr/>
          </p:nvSpPr>
          <p:spPr bwMode="auto">
            <a:xfrm>
              <a:off x="4562476" y="2629024"/>
              <a:ext cx="165100" cy="203200"/>
            </a:xfrm>
            <a:custGeom>
              <a:avLst/>
              <a:gdLst>
                <a:gd name="T0" fmla="*/ 16 w 104"/>
                <a:gd name="T1" fmla="*/ 8 h 128"/>
                <a:gd name="T2" fmla="*/ 16 w 104"/>
                <a:gd name="T3" fmla="*/ 0 h 128"/>
                <a:gd name="T4" fmla="*/ 0 w 104"/>
                <a:gd name="T5" fmla="*/ 0 h 128"/>
                <a:gd name="T6" fmla="*/ 0 w 104"/>
                <a:gd name="T7" fmla="*/ 128 h 128"/>
                <a:gd name="T8" fmla="*/ 16 w 104"/>
                <a:gd name="T9" fmla="*/ 128 h 128"/>
                <a:gd name="T10" fmla="*/ 16 w 104"/>
                <a:gd name="T11" fmla="*/ 72 h 128"/>
                <a:gd name="T12" fmla="*/ 104 w 104"/>
                <a:gd name="T13" fmla="*/ 72 h 128"/>
                <a:gd name="T14" fmla="*/ 104 w 104"/>
                <a:gd name="T15" fmla="*/ 8 h 128"/>
                <a:gd name="T16" fmla="*/ 16 w 104"/>
                <a:gd name="T17" fmla="*/ 8 h 128"/>
                <a:gd name="T18" fmla="*/ 96 w 104"/>
                <a:gd name="T19" fmla="*/ 48 h 128"/>
                <a:gd name="T20" fmla="*/ 80 w 104"/>
                <a:gd name="T21" fmla="*/ 48 h 128"/>
                <a:gd name="T22" fmla="*/ 80 w 104"/>
                <a:gd name="T23" fmla="*/ 64 h 128"/>
                <a:gd name="T24" fmla="*/ 64 w 104"/>
                <a:gd name="T25" fmla="*/ 64 h 128"/>
                <a:gd name="T26" fmla="*/ 64 w 104"/>
                <a:gd name="T27" fmla="*/ 48 h 128"/>
                <a:gd name="T28" fmla="*/ 48 w 104"/>
                <a:gd name="T29" fmla="*/ 48 h 128"/>
                <a:gd name="T30" fmla="*/ 48 w 104"/>
                <a:gd name="T31" fmla="*/ 64 h 128"/>
                <a:gd name="T32" fmla="*/ 32 w 104"/>
                <a:gd name="T33" fmla="*/ 64 h 128"/>
                <a:gd name="T34" fmla="*/ 32 w 104"/>
                <a:gd name="T35" fmla="*/ 48 h 128"/>
                <a:gd name="T36" fmla="*/ 16 w 104"/>
                <a:gd name="T37" fmla="*/ 48 h 128"/>
                <a:gd name="T38" fmla="*/ 16 w 104"/>
                <a:gd name="T39" fmla="*/ 32 h 128"/>
                <a:gd name="T40" fmla="*/ 32 w 104"/>
                <a:gd name="T41" fmla="*/ 32 h 128"/>
                <a:gd name="T42" fmla="*/ 32 w 104"/>
                <a:gd name="T43" fmla="*/ 16 h 128"/>
                <a:gd name="T44" fmla="*/ 48 w 104"/>
                <a:gd name="T45" fmla="*/ 16 h 128"/>
                <a:gd name="T46" fmla="*/ 48 w 104"/>
                <a:gd name="T47" fmla="*/ 32 h 128"/>
                <a:gd name="T48" fmla="*/ 64 w 104"/>
                <a:gd name="T49" fmla="*/ 32 h 128"/>
                <a:gd name="T50" fmla="*/ 64 w 104"/>
                <a:gd name="T51" fmla="*/ 16 h 128"/>
                <a:gd name="T52" fmla="*/ 80 w 104"/>
                <a:gd name="T53" fmla="*/ 16 h 128"/>
                <a:gd name="T54" fmla="*/ 80 w 104"/>
                <a:gd name="T55" fmla="*/ 32 h 128"/>
                <a:gd name="T56" fmla="*/ 96 w 104"/>
                <a:gd name="T57" fmla="*/ 32 h 128"/>
                <a:gd name="T58" fmla="*/ 96 w 104"/>
                <a:gd name="T59" fmla="*/ 4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28">
                  <a:moveTo>
                    <a:pt x="16" y="8"/>
                  </a:moveTo>
                  <a:lnTo>
                    <a:pt x="16" y="0"/>
                  </a:lnTo>
                  <a:lnTo>
                    <a:pt x="0" y="0"/>
                  </a:lnTo>
                  <a:lnTo>
                    <a:pt x="0" y="128"/>
                  </a:lnTo>
                  <a:lnTo>
                    <a:pt x="16" y="128"/>
                  </a:lnTo>
                  <a:lnTo>
                    <a:pt x="16" y="72"/>
                  </a:lnTo>
                  <a:lnTo>
                    <a:pt x="104" y="72"/>
                  </a:lnTo>
                  <a:lnTo>
                    <a:pt x="104" y="8"/>
                  </a:lnTo>
                  <a:lnTo>
                    <a:pt x="16" y="8"/>
                  </a:lnTo>
                  <a:close/>
                  <a:moveTo>
                    <a:pt x="96" y="48"/>
                  </a:moveTo>
                  <a:lnTo>
                    <a:pt x="80" y="48"/>
                  </a:lnTo>
                  <a:lnTo>
                    <a:pt x="80" y="64"/>
                  </a:lnTo>
                  <a:lnTo>
                    <a:pt x="64" y="64"/>
                  </a:lnTo>
                  <a:lnTo>
                    <a:pt x="64" y="48"/>
                  </a:lnTo>
                  <a:lnTo>
                    <a:pt x="48" y="48"/>
                  </a:lnTo>
                  <a:lnTo>
                    <a:pt x="48" y="64"/>
                  </a:lnTo>
                  <a:lnTo>
                    <a:pt x="32" y="64"/>
                  </a:lnTo>
                  <a:lnTo>
                    <a:pt x="32" y="48"/>
                  </a:lnTo>
                  <a:lnTo>
                    <a:pt x="16" y="48"/>
                  </a:lnTo>
                  <a:lnTo>
                    <a:pt x="16" y="32"/>
                  </a:lnTo>
                  <a:lnTo>
                    <a:pt x="32" y="32"/>
                  </a:lnTo>
                  <a:lnTo>
                    <a:pt x="32" y="16"/>
                  </a:lnTo>
                  <a:lnTo>
                    <a:pt x="48" y="16"/>
                  </a:lnTo>
                  <a:lnTo>
                    <a:pt x="48" y="32"/>
                  </a:lnTo>
                  <a:lnTo>
                    <a:pt x="64" y="32"/>
                  </a:lnTo>
                  <a:lnTo>
                    <a:pt x="64" y="16"/>
                  </a:lnTo>
                  <a:lnTo>
                    <a:pt x="80" y="16"/>
                  </a:lnTo>
                  <a:lnTo>
                    <a:pt x="80" y="32"/>
                  </a:lnTo>
                  <a:lnTo>
                    <a:pt x="96" y="32"/>
                  </a:lnTo>
                  <a:lnTo>
                    <a:pt x="96"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293" name="Freeform 19">
            <a:extLst>
              <a:ext uri="{FF2B5EF4-FFF2-40B4-BE49-F238E27FC236}">
                <a16:creationId xmlns:a16="http://schemas.microsoft.com/office/drawing/2014/main" id="{E044F718-C377-BC0D-5424-CAE970E0B780}"/>
              </a:ext>
            </a:extLst>
          </p:cNvPr>
          <p:cNvSpPr>
            <a:spLocks noChangeAspect="1" noEditPoints="1"/>
          </p:cNvSpPr>
          <p:nvPr userDrawn="1"/>
        </p:nvSpPr>
        <p:spPr bwMode="auto">
          <a:xfrm>
            <a:off x="4453175" y="2278730"/>
            <a:ext cx="114300" cy="220133"/>
          </a:xfrm>
          <a:custGeom>
            <a:avLst/>
            <a:gdLst>
              <a:gd name="T0" fmla="*/ 56 w 64"/>
              <a:gd name="T1" fmla="*/ 18 h 48"/>
              <a:gd name="T2" fmla="*/ 56 w 64"/>
              <a:gd name="T3" fmla="*/ 18 h 48"/>
              <a:gd name="T4" fmla="*/ 38 w 64"/>
              <a:gd name="T5" fmla="*/ 0 h 48"/>
              <a:gd name="T6" fmla="*/ 22 w 64"/>
              <a:gd name="T7" fmla="*/ 9 h 48"/>
              <a:gd name="T8" fmla="*/ 18 w 64"/>
              <a:gd name="T9" fmla="*/ 8 h 48"/>
              <a:gd name="T10" fmla="*/ 8 w 64"/>
              <a:gd name="T11" fmla="*/ 18 h 48"/>
              <a:gd name="T12" fmla="*/ 8 w 64"/>
              <a:gd name="T13" fmla="*/ 18 h 48"/>
              <a:gd name="T14" fmla="*/ 0 w 64"/>
              <a:gd name="T15" fmla="*/ 32 h 48"/>
              <a:gd name="T16" fmla="*/ 16 w 64"/>
              <a:gd name="T17" fmla="*/ 48 h 48"/>
              <a:gd name="T18" fmla="*/ 48 w 64"/>
              <a:gd name="T19" fmla="*/ 48 h 48"/>
              <a:gd name="T20" fmla="*/ 64 w 64"/>
              <a:gd name="T21" fmla="*/ 32 h 48"/>
              <a:gd name="T22" fmla="*/ 56 w 64"/>
              <a:gd name="T23" fmla="*/ 18 h 48"/>
              <a:gd name="T24" fmla="*/ 48 w 64"/>
              <a:gd name="T25" fmla="*/ 44 h 48"/>
              <a:gd name="T26" fmla="*/ 16 w 64"/>
              <a:gd name="T27" fmla="*/ 44 h 48"/>
              <a:gd name="T28" fmla="*/ 4 w 64"/>
              <a:gd name="T29" fmla="*/ 32 h 48"/>
              <a:gd name="T30" fmla="*/ 10 w 64"/>
              <a:gd name="T31" fmla="*/ 22 h 48"/>
              <a:gd name="T32" fmla="*/ 12 w 64"/>
              <a:gd name="T33" fmla="*/ 21 h 48"/>
              <a:gd name="T34" fmla="*/ 12 w 64"/>
              <a:gd name="T35" fmla="*/ 18 h 48"/>
              <a:gd name="T36" fmla="*/ 12 w 64"/>
              <a:gd name="T37" fmla="*/ 18 h 48"/>
              <a:gd name="T38" fmla="*/ 18 w 64"/>
              <a:gd name="T39" fmla="*/ 12 h 48"/>
              <a:gd name="T40" fmla="*/ 21 w 64"/>
              <a:gd name="T41" fmla="*/ 13 h 48"/>
              <a:gd name="T42" fmla="*/ 24 w 64"/>
              <a:gd name="T43" fmla="*/ 14 h 48"/>
              <a:gd name="T44" fmla="*/ 26 w 64"/>
              <a:gd name="T45" fmla="*/ 11 h 48"/>
              <a:gd name="T46" fmla="*/ 38 w 64"/>
              <a:gd name="T47" fmla="*/ 4 h 48"/>
              <a:gd name="T48" fmla="*/ 52 w 64"/>
              <a:gd name="T49" fmla="*/ 18 h 48"/>
              <a:gd name="T50" fmla="*/ 52 w 64"/>
              <a:gd name="T51" fmla="*/ 18 h 48"/>
              <a:gd name="T52" fmla="*/ 52 w 64"/>
              <a:gd name="T53" fmla="*/ 18 h 48"/>
              <a:gd name="T54" fmla="*/ 52 w 64"/>
              <a:gd name="T55" fmla="*/ 21 h 48"/>
              <a:gd name="T56" fmla="*/ 54 w 64"/>
              <a:gd name="T57" fmla="*/ 22 h 48"/>
              <a:gd name="T58" fmla="*/ 60 w 64"/>
              <a:gd name="T59" fmla="*/ 32 h 48"/>
              <a:gd name="T60" fmla="*/ 48 w 64"/>
              <a:gd name="T6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48">
                <a:moveTo>
                  <a:pt x="56" y="18"/>
                </a:moveTo>
                <a:cubicBezTo>
                  <a:pt x="56" y="18"/>
                  <a:pt x="56" y="18"/>
                  <a:pt x="56" y="18"/>
                </a:cubicBezTo>
                <a:cubicBezTo>
                  <a:pt x="56" y="8"/>
                  <a:pt x="48" y="0"/>
                  <a:pt x="38" y="0"/>
                </a:cubicBezTo>
                <a:cubicBezTo>
                  <a:pt x="31" y="0"/>
                  <a:pt x="26" y="4"/>
                  <a:pt x="22" y="9"/>
                </a:cubicBezTo>
                <a:cubicBezTo>
                  <a:pt x="21" y="8"/>
                  <a:pt x="20" y="8"/>
                  <a:pt x="18" y="8"/>
                </a:cubicBezTo>
                <a:cubicBezTo>
                  <a:pt x="12" y="8"/>
                  <a:pt x="8" y="12"/>
                  <a:pt x="8" y="18"/>
                </a:cubicBezTo>
                <a:cubicBezTo>
                  <a:pt x="8" y="18"/>
                  <a:pt x="8" y="18"/>
                  <a:pt x="8" y="18"/>
                </a:cubicBezTo>
                <a:cubicBezTo>
                  <a:pt x="3" y="21"/>
                  <a:pt x="0" y="26"/>
                  <a:pt x="0" y="32"/>
                </a:cubicBezTo>
                <a:cubicBezTo>
                  <a:pt x="0" y="41"/>
                  <a:pt x="7" y="48"/>
                  <a:pt x="16" y="48"/>
                </a:cubicBezTo>
                <a:cubicBezTo>
                  <a:pt x="48" y="48"/>
                  <a:pt x="48" y="48"/>
                  <a:pt x="48" y="48"/>
                </a:cubicBezTo>
                <a:cubicBezTo>
                  <a:pt x="57" y="48"/>
                  <a:pt x="64" y="41"/>
                  <a:pt x="64" y="32"/>
                </a:cubicBezTo>
                <a:cubicBezTo>
                  <a:pt x="64" y="26"/>
                  <a:pt x="61" y="21"/>
                  <a:pt x="56" y="18"/>
                </a:cubicBezTo>
                <a:close/>
                <a:moveTo>
                  <a:pt x="48" y="44"/>
                </a:moveTo>
                <a:cubicBezTo>
                  <a:pt x="16" y="44"/>
                  <a:pt x="16" y="44"/>
                  <a:pt x="16" y="44"/>
                </a:cubicBezTo>
                <a:cubicBezTo>
                  <a:pt x="9" y="44"/>
                  <a:pt x="4" y="39"/>
                  <a:pt x="4" y="32"/>
                </a:cubicBezTo>
                <a:cubicBezTo>
                  <a:pt x="4" y="28"/>
                  <a:pt x="6" y="24"/>
                  <a:pt x="10" y="22"/>
                </a:cubicBezTo>
                <a:cubicBezTo>
                  <a:pt x="12" y="21"/>
                  <a:pt x="12" y="21"/>
                  <a:pt x="12" y="21"/>
                </a:cubicBezTo>
                <a:cubicBezTo>
                  <a:pt x="12" y="18"/>
                  <a:pt x="12" y="18"/>
                  <a:pt x="12" y="18"/>
                </a:cubicBezTo>
                <a:cubicBezTo>
                  <a:pt x="12" y="18"/>
                  <a:pt x="12" y="18"/>
                  <a:pt x="12" y="18"/>
                </a:cubicBezTo>
                <a:cubicBezTo>
                  <a:pt x="12" y="15"/>
                  <a:pt x="15" y="12"/>
                  <a:pt x="18" y="12"/>
                </a:cubicBezTo>
                <a:cubicBezTo>
                  <a:pt x="19" y="12"/>
                  <a:pt x="20" y="12"/>
                  <a:pt x="21" y="13"/>
                </a:cubicBezTo>
                <a:cubicBezTo>
                  <a:pt x="24" y="14"/>
                  <a:pt x="24" y="14"/>
                  <a:pt x="24" y="14"/>
                </a:cubicBezTo>
                <a:cubicBezTo>
                  <a:pt x="26" y="11"/>
                  <a:pt x="26" y="11"/>
                  <a:pt x="26" y="11"/>
                </a:cubicBezTo>
                <a:cubicBezTo>
                  <a:pt x="28" y="7"/>
                  <a:pt x="33" y="4"/>
                  <a:pt x="38" y="4"/>
                </a:cubicBezTo>
                <a:cubicBezTo>
                  <a:pt x="46" y="4"/>
                  <a:pt x="52" y="10"/>
                  <a:pt x="52" y="18"/>
                </a:cubicBezTo>
                <a:cubicBezTo>
                  <a:pt x="52" y="18"/>
                  <a:pt x="52" y="18"/>
                  <a:pt x="52" y="18"/>
                </a:cubicBezTo>
                <a:cubicBezTo>
                  <a:pt x="52" y="18"/>
                  <a:pt x="52" y="18"/>
                  <a:pt x="52" y="18"/>
                </a:cubicBezTo>
                <a:cubicBezTo>
                  <a:pt x="52" y="21"/>
                  <a:pt x="52" y="21"/>
                  <a:pt x="52" y="21"/>
                </a:cubicBezTo>
                <a:cubicBezTo>
                  <a:pt x="54" y="22"/>
                  <a:pt x="54" y="22"/>
                  <a:pt x="54" y="22"/>
                </a:cubicBezTo>
                <a:cubicBezTo>
                  <a:pt x="58" y="24"/>
                  <a:pt x="60" y="28"/>
                  <a:pt x="60" y="32"/>
                </a:cubicBezTo>
                <a:cubicBezTo>
                  <a:pt x="60" y="39"/>
                  <a:pt x="55" y="44"/>
                  <a:pt x="48" y="44"/>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94" name="Freeform 145">
            <a:extLst>
              <a:ext uri="{FF2B5EF4-FFF2-40B4-BE49-F238E27FC236}">
                <a16:creationId xmlns:a16="http://schemas.microsoft.com/office/drawing/2014/main" id="{1D5AABE8-7B96-9BF5-E108-DBE113FD8BB3}"/>
              </a:ext>
            </a:extLst>
          </p:cNvPr>
          <p:cNvSpPr>
            <a:spLocks noChangeAspect="1" noEditPoints="1"/>
          </p:cNvSpPr>
          <p:nvPr userDrawn="1"/>
        </p:nvSpPr>
        <p:spPr bwMode="auto">
          <a:xfrm>
            <a:off x="2991919" y="3038766"/>
            <a:ext cx="100013" cy="293511"/>
          </a:xfrm>
          <a:custGeom>
            <a:avLst/>
            <a:gdLst>
              <a:gd name="T0" fmla="*/ 72 w 112"/>
              <a:gd name="T1" fmla="*/ 0 h 128"/>
              <a:gd name="T2" fmla="*/ 0 w 112"/>
              <a:gd name="T3" fmla="*/ 0 h 128"/>
              <a:gd name="T4" fmla="*/ 0 w 112"/>
              <a:gd name="T5" fmla="*/ 128 h 128"/>
              <a:gd name="T6" fmla="*/ 112 w 112"/>
              <a:gd name="T7" fmla="*/ 128 h 128"/>
              <a:gd name="T8" fmla="*/ 112 w 112"/>
              <a:gd name="T9" fmla="*/ 40 h 128"/>
              <a:gd name="T10" fmla="*/ 72 w 112"/>
              <a:gd name="T11" fmla="*/ 0 h 128"/>
              <a:gd name="T12" fmla="*/ 72 w 112"/>
              <a:gd name="T13" fmla="*/ 12 h 128"/>
              <a:gd name="T14" fmla="*/ 100 w 112"/>
              <a:gd name="T15" fmla="*/ 40 h 128"/>
              <a:gd name="T16" fmla="*/ 72 w 112"/>
              <a:gd name="T17" fmla="*/ 40 h 128"/>
              <a:gd name="T18" fmla="*/ 72 w 112"/>
              <a:gd name="T19" fmla="*/ 12 h 128"/>
              <a:gd name="T20" fmla="*/ 104 w 112"/>
              <a:gd name="T21" fmla="*/ 120 h 128"/>
              <a:gd name="T22" fmla="*/ 8 w 112"/>
              <a:gd name="T23" fmla="*/ 120 h 128"/>
              <a:gd name="T24" fmla="*/ 8 w 112"/>
              <a:gd name="T25" fmla="*/ 8 h 128"/>
              <a:gd name="T26" fmla="*/ 64 w 112"/>
              <a:gd name="T27" fmla="*/ 8 h 128"/>
              <a:gd name="T28" fmla="*/ 64 w 112"/>
              <a:gd name="T29" fmla="*/ 48 h 128"/>
              <a:gd name="T30" fmla="*/ 104 w 112"/>
              <a:gd name="T31" fmla="*/ 48 h 128"/>
              <a:gd name="T32" fmla="*/ 104 w 112"/>
              <a:gd name="T33"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28">
                <a:moveTo>
                  <a:pt x="72" y="0"/>
                </a:moveTo>
                <a:lnTo>
                  <a:pt x="0" y="0"/>
                </a:lnTo>
                <a:lnTo>
                  <a:pt x="0" y="128"/>
                </a:lnTo>
                <a:lnTo>
                  <a:pt x="112" y="128"/>
                </a:lnTo>
                <a:lnTo>
                  <a:pt x="112" y="40"/>
                </a:lnTo>
                <a:lnTo>
                  <a:pt x="72" y="0"/>
                </a:lnTo>
                <a:close/>
                <a:moveTo>
                  <a:pt x="72" y="12"/>
                </a:moveTo>
                <a:lnTo>
                  <a:pt x="100" y="40"/>
                </a:lnTo>
                <a:lnTo>
                  <a:pt x="72" y="40"/>
                </a:lnTo>
                <a:lnTo>
                  <a:pt x="72" y="12"/>
                </a:lnTo>
                <a:close/>
                <a:moveTo>
                  <a:pt x="104" y="120"/>
                </a:moveTo>
                <a:lnTo>
                  <a:pt x="8" y="120"/>
                </a:lnTo>
                <a:lnTo>
                  <a:pt x="8" y="8"/>
                </a:lnTo>
                <a:lnTo>
                  <a:pt x="64" y="8"/>
                </a:lnTo>
                <a:lnTo>
                  <a:pt x="64" y="48"/>
                </a:lnTo>
                <a:lnTo>
                  <a:pt x="104" y="48"/>
                </a:lnTo>
                <a:lnTo>
                  <a:pt x="104" y="12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295" name="Freeform 175">
            <a:extLst>
              <a:ext uri="{FF2B5EF4-FFF2-40B4-BE49-F238E27FC236}">
                <a16:creationId xmlns:a16="http://schemas.microsoft.com/office/drawing/2014/main" id="{C33F37B6-3CF9-49C8-C501-0304CDC7E8BA}"/>
              </a:ext>
            </a:extLst>
          </p:cNvPr>
          <p:cNvSpPr>
            <a:spLocks noChangeAspect="1" noEditPoints="1"/>
          </p:cNvSpPr>
          <p:nvPr userDrawn="1"/>
        </p:nvSpPr>
        <p:spPr bwMode="auto">
          <a:xfrm>
            <a:off x="2746379" y="3038766"/>
            <a:ext cx="107156" cy="293511"/>
          </a:xfrm>
          <a:custGeom>
            <a:avLst/>
            <a:gdLst>
              <a:gd name="T0" fmla="*/ 94 w 120"/>
              <a:gd name="T1" fmla="*/ 0 h 128"/>
              <a:gd name="T2" fmla="*/ 32 w 120"/>
              <a:gd name="T3" fmla="*/ 0 h 128"/>
              <a:gd name="T4" fmla="*/ 32 w 120"/>
              <a:gd name="T5" fmla="*/ 24 h 128"/>
              <a:gd name="T6" fmla="*/ 0 w 120"/>
              <a:gd name="T7" fmla="*/ 24 h 128"/>
              <a:gd name="T8" fmla="*/ 0 w 120"/>
              <a:gd name="T9" fmla="*/ 128 h 128"/>
              <a:gd name="T10" fmla="*/ 88 w 120"/>
              <a:gd name="T11" fmla="*/ 128 h 128"/>
              <a:gd name="T12" fmla="*/ 88 w 120"/>
              <a:gd name="T13" fmla="*/ 104 h 128"/>
              <a:gd name="T14" fmla="*/ 120 w 120"/>
              <a:gd name="T15" fmla="*/ 104 h 128"/>
              <a:gd name="T16" fmla="*/ 120 w 120"/>
              <a:gd name="T17" fmla="*/ 26 h 128"/>
              <a:gd name="T18" fmla="*/ 94 w 120"/>
              <a:gd name="T19" fmla="*/ 0 h 128"/>
              <a:gd name="T20" fmla="*/ 96 w 120"/>
              <a:gd name="T21" fmla="*/ 14 h 128"/>
              <a:gd name="T22" fmla="*/ 106 w 120"/>
              <a:gd name="T23" fmla="*/ 24 h 128"/>
              <a:gd name="T24" fmla="*/ 96 w 120"/>
              <a:gd name="T25" fmla="*/ 24 h 128"/>
              <a:gd name="T26" fmla="*/ 96 w 120"/>
              <a:gd name="T27" fmla="*/ 14 h 128"/>
              <a:gd name="T28" fmla="*/ 80 w 120"/>
              <a:gd name="T29" fmla="*/ 120 h 128"/>
              <a:gd name="T30" fmla="*/ 8 w 120"/>
              <a:gd name="T31" fmla="*/ 120 h 128"/>
              <a:gd name="T32" fmla="*/ 8 w 120"/>
              <a:gd name="T33" fmla="*/ 32 h 128"/>
              <a:gd name="T34" fmla="*/ 56 w 120"/>
              <a:gd name="T35" fmla="*/ 32 h 128"/>
              <a:gd name="T36" fmla="*/ 56 w 120"/>
              <a:gd name="T37" fmla="*/ 56 h 128"/>
              <a:gd name="T38" fmla="*/ 80 w 120"/>
              <a:gd name="T39" fmla="*/ 56 h 128"/>
              <a:gd name="T40" fmla="*/ 80 w 120"/>
              <a:gd name="T41" fmla="*/ 120 h 128"/>
              <a:gd name="T42" fmla="*/ 64 w 120"/>
              <a:gd name="T43" fmla="*/ 48 h 128"/>
              <a:gd name="T44" fmla="*/ 64 w 120"/>
              <a:gd name="T45" fmla="*/ 38 h 128"/>
              <a:gd name="T46" fmla="*/ 74 w 120"/>
              <a:gd name="T47" fmla="*/ 48 h 128"/>
              <a:gd name="T48" fmla="*/ 64 w 120"/>
              <a:gd name="T49" fmla="*/ 48 h 128"/>
              <a:gd name="T50" fmla="*/ 112 w 120"/>
              <a:gd name="T51" fmla="*/ 96 h 128"/>
              <a:gd name="T52" fmla="*/ 88 w 120"/>
              <a:gd name="T53" fmla="*/ 96 h 128"/>
              <a:gd name="T54" fmla="*/ 88 w 120"/>
              <a:gd name="T55" fmla="*/ 50 h 128"/>
              <a:gd name="T56" fmla="*/ 62 w 120"/>
              <a:gd name="T57" fmla="*/ 24 h 128"/>
              <a:gd name="T58" fmla="*/ 40 w 120"/>
              <a:gd name="T59" fmla="*/ 24 h 128"/>
              <a:gd name="T60" fmla="*/ 40 w 120"/>
              <a:gd name="T61" fmla="*/ 8 h 128"/>
              <a:gd name="T62" fmla="*/ 88 w 120"/>
              <a:gd name="T63" fmla="*/ 8 h 128"/>
              <a:gd name="T64" fmla="*/ 88 w 120"/>
              <a:gd name="T65" fmla="*/ 32 h 128"/>
              <a:gd name="T66" fmla="*/ 112 w 120"/>
              <a:gd name="T67" fmla="*/ 32 h 128"/>
              <a:gd name="T68" fmla="*/ 112 w 120"/>
              <a:gd name="T69" fmla="*/ 9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20" h="128">
                <a:moveTo>
                  <a:pt x="94" y="0"/>
                </a:moveTo>
                <a:lnTo>
                  <a:pt x="32" y="0"/>
                </a:lnTo>
                <a:lnTo>
                  <a:pt x="32" y="24"/>
                </a:lnTo>
                <a:lnTo>
                  <a:pt x="0" y="24"/>
                </a:lnTo>
                <a:lnTo>
                  <a:pt x="0" y="128"/>
                </a:lnTo>
                <a:lnTo>
                  <a:pt x="88" y="128"/>
                </a:lnTo>
                <a:lnTo>
                  <a:pt x="88" y="104"/>
                </a:lnTo>
                <a:lnTo>
                  <a:pt x="120" y="104"/>
                </a:lnTo>
                <a:lnTo>
                  <a:pt x="120" y="26"/>
                </a:lnTo>
                <a:lnTo>
                  <a:pt x="94" y="0"/>
                </a:lnTo>
                <a:close/>
                <a:moveTo>
                  <a:pt x="96" y="14"/>
                </a:moveTo>
                <a:lnTo>
                  <a:pt x="106" y="24"/>
                </a:lnTo>
                <a:lnTo>
                  <a:pt x="96" y="24"/>
                </a:lnTo>
                <a:lnTo>
                  <a:pt x="96" y="14"/>
                </a:lnTo>
                <a:close/>
                <a:moveTo>
                  <a:pt x="80" y="120"/>
                </a:moveTo>
                <a:lnTo>
                  <a:pt x="8" y="120"/>
                </a:lnTo>
                <a:lnTo>
                  <a:pt x="8" y="32"/>
                </a:lnTo>
                <a:lnTo>
                  <a:pt x="56" y="32"/>
                </a:lnTo>
                <a:lnTo>
                  <a:pt x="56" y="56"/>
                </a:lnTo>
                <a:lnTo>
                  <a:pt x="80" y="56"/>
                </a:lnTo>
                <a:lnTo>
                  <a:pt x="80" y="120"/>
                </a:lnTo>
                <a:close/>
                <a:moveTo>
                  <a:pt x="64" y="48"/>
                </a:moveTo>
                <a:lnTo>
                  <a:pt x="64" y="38"/>
                </a:lnTo>
                <a:lnTo>
                  <a:pt x="74" y="48"/>
                </a:lnTo>
                <a:lnTo>
                  <a:pt x="64" y="48"/>
                </a:lnTo>
                <a:close/>
                <a:moveTo>
                  <a:pt x="112" y="96"/>
                </a:moveTo>
                <a:lnTo>
                  <a:pt x="88" y="96"/>
                </a:lnTo>
                <a:lnTo>
                  <a:pt x="88" y="50"/>
                </a:lnTo>
                <a:lnTo>
                  <a:pt x="62" y="24"/>
                </a:lnTo>
                <a:lnTo>
                  <a:pt x="40" y="24"/>
                </a:lnTo>
                <a:lnTo>
                  <a:pt x="40" y="8"/>
                </a:lnTo>
                <a:lnTo>
                  <a:pt x="88" y="8"/>
                </a:lnTo>
                <a:lnTo>
                  <a:pt x="88" y="32"/>
                </a:lnTo>
                <a:lnTo>
                  <a:pt x="112" y="32"/>
                </a:lnTo>
                <a:lnTo>
                  <a:pt x="112" y="9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296" name="Group 11200">
            <a:extLst>
              <a:ext uri="{FF2B5EF4-FFF2-40B4-BE49-F238E27FC236}">
                <a16:creationId xmlns:a16="http://schemas.microsoft.com/office/drawing/2014/main" id="{A148E52E-DF39-99D9-7E70-73D42FEA3C1A}"/>
              </a:ext>
            </a:extLst>
          </p:cNvPr>
          <p:cNvGrpSpPr>
            <a:grpSpLocks noChangeAspect="1"/>
          </p:cNvGrpSpPr>
          <p:nvPr userDrawn="1"/>
        </p:nvGrpSpPr>
        <p:grpSpPr>
          <a:xfrm>
            <a:off x="3221530" y="3038766"/>
            <a:ext cx="100013" cy="293511"/>
            <a:chOff x="468313" y="5365328"/>
            <a:chExt cx="177800" cy="203200"/>
          </a:xfrm>
          <a:solidFill>
            <a:srgbClr val="0019B0"/>
          </a:solidFill>
        </p:grpSpPr>
        <p:sp>
          <p:nvSpPr>
            <p:cNvPr id="297" name="Freeform 229">
              <a:extLst>
                <a:ext uri="{FF2B5EF4-FFF2-40B4-BE49-F238E27FC236}">
                  <a16:creationId xmlns:a16="http://schemas.microsoft.com/office/drawing/2014/main" id="{6496AED5-EAC1-D78F-C636-7A9B5187E0EA}"/>
                </a:ext>
              </a:extLst>
            </p:cNvPr>
            <p:cNvSpPr>
              <a:spLocks/>
            </p:cNvSpPr>
            <p:nvPr/>
          </p:nvSpPr>
          <p:spPr bwMode="auto">
            <a:xfrm>
              <a:off x="493713" y="5479628"/>
              <a:ext cx="63500" cy="50800"/>
            </a:xfrm>
            <a:custGeom>
              <a:avLst/>
              <a:gdLst>
                <a:gd name="T0" fmla="*/ 16 w 40"/>
                <a:gd name="T1" fmla="*/ 16 h 32"/>
                <a:gd name="T2" fmla="*/ 8 w 40"/>
                <a:gd name="T3" fmla="*/ 8 h 32"/>
                <a:gd name="T4" fmla="*/ 0 w 40"/>
                <a:gd name="T5" fmla="*/ 16 h 32"/>
                <a:gd name="T6" fmla="*/ 16 w 40"/>
                <a:gd name="T7" fmla="*/ 32 h 32"/>
                <a:gd name="T8" fmla="*/ 40 w 40"/>
                <a:gd name="T9" fmla="*/ 8 h 32"/>
                <a:gd name="T10" fmla="*/ 32 w 40"/>
                <a:gd name="T11" fmla="*/ 0 h 32"/>
                <a:gd name="T12" fmla="*/ 16 w 40"/>
                <a:gd name="T13" fmla="*/ 16 h 32"/>
              </a:gdLst>
              <a:ahLst/>
              <a:cxnLst>
                <a:cxn ang="0">
                  <a:pos x="T0" y="T1"/>
                </a:cxn>
                <a:cxn ang="0">
                  <a:pos x="T2" y="T3"/>
                </a:cxn>
                <a:cxn ang="0">
                  <a:pos x="T4" y="T5"/>
                </a:cxn>
                <a:cxn ang="0">
                  <a:pos x="T6" y="T7"/>
                </a:cxn>
                <a:cxn ang="0">
                  <a:pos x="T8" y="T9"/>
                </a:cxn>
                <a:cxn ang="0">
                  <a:pos x="T10" y="T11"/>
                </a:cxn>
                <a:cxn ang="0">
                  <a:pos x="T12" y="T13"/>
                </a:cxn>
              </a:cxnLst>
              <a:rect l="0" t="0" r="r" b="b"/>
              <a:pathLst>
                <a:path w="40" h="32">
                  <a:moveTo>
                    <a:pt x="16" y="16"/>
                  </a:moveTo>
                  <a:lnTo>
                    <a:pt x="8" y="8"/>
                  </a:lnTo>
                  <a:lnTo>
                    <a:pt x="0" y="16"/>
                  </a:lnTo>
                  <a:lnTo>
                    <a:pt x="16" y="32"/>
                  </a:lnTo>
                  <a:lnTo>
                    <a:pt x="40" y="8"/>
                  </a:lnTo>
                  <a:lnTo>
                    <a:pt x="32" y="0"/>
                  </a:ln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98" name="Freeform 230">
              <a:extLst>
                <a:ext uri="{FF2B5EF4-FFF2-40B4-BE49-F238E27FC236}">
                  <a16:creationId xmlns:a16="http://schemas.microsoft.com/office/drawing/2014/main" id="{3E061E9C-FB81-6B40-81B4-B7599B7313B5}"/>
                </a:ext>
              </a:extLst>
            </p:cNvPr>
            <p:cNvSpPr>
              <a:spLocks/>
            </p:cNvSpPr>
            <p:nvPr/>
          </p:nvSpPr>
          <p:spPr bwMode="auto">
            <a:xfrm>
              <a:off x="493713" y="5416128"/>
              <a:ext cx="63500" cy="50800"/>
            </a:xfrm>
            <a:custGeom>
              <a:avLst/>
              <a:gdLst>
                <a:gd name="T0" fmla="*/ 16 w 40"/>
                <a:gd name="T1" fmla="*/ 16 h 32"/>
                <a:gd name="T2" fmla="*/ 8 w 40"/>
                <a:gd name="T3" fmla="*/ 8 h 32"/>
                <a:gd name="T4" fmla="*/ 0 w 40"/>
                <a:gd name="T5" fmla="*/ 16 h 32"/>
                <a:gd name="T6" fmla="*/ 16 w 40"/>
                <a:gd name="T7" fmla="*/ 32 h 32"/>
                <a:gd name="T8" fmla="*/ 40 w 40"/>
                <a:gd name="T9" fmla="*/ 8 h 32"/>
                <a:gd name="T10" fmla="*/ 32 w 40"/>
                <a:gd name="T11" fmla="*/ 0 h 32"/>
                <a:gd name="T12" fmla="*/ 16 w 40"/>
                <a:gd name="T13" fmla="*/ 16 h 32"/>
              </a:gdLst>
              <a:ahLst/>
              <a:cxnLst>
                <a:cxn ang="0">
                  <a:pos x="T0" y="T1"/>
                </a:cxn>
                <a:cxn ang="0">
                  <a:pos x="T2" y="T3"/>
                </a:cxn>
                <a:cxn ang="0">
                  <a:pos x="T4" y="T5"/>
                </a:cxn>
                <a:cxn ang="0">
                  <a:pos x="T6" y="T7"/>
                </a:cxn>
                <a:cxn ang="0">
                  <a:pos x="T8" y="T9"/>
                </a:cxn>
                <a:cxn ang="0">
                  <a:pos x="T10" y="T11"/>
                </a:cxn>
                <a:cxn ang="0">
                  <a:pos x="T12" y="T13"/>
                </a:cxn>
              </a:cxnLst>
              <a:rect l="0" t="0" r="r" b="b"/>
              <a:pathLst>
                <a:path w="40" h="32">
                  <a:moveTo>
                    <a:pt x="16" y="16"/>
                  </a:moveTo>
                  <a:lnTo>
                    <a:pt x="8" y="8"/>
                  </a:lnTo>
                  <a:lnTo>
                    <a:pt x="0" y="16"/>
                  </a:lnTo>
                  <a:lnTo>
                    <a:pt x="16" y="32"/>
                  </a:lnTo>
                  <a:lnTo>
                    <a:pt x="40" y="8"/>
                  </a:lnTo>
                  <a:lnTo>
                    <a:pt x="32" y="0"/>
                  </a:lnTo>
                  <a:lnTo>
                    <a:pt x="1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299" name="Freeform 231">
              <a:extLst>
                <a:ext uri="{FF2B5EF4-FFF2-40B4-BE49-F238E27FC236}">
                  <a16:creationId xmlns:a16="http://schemas.microsoft.com/office/drawing/2014/main" id="{191606AD-C61C-D3B0-D745-DEE9CB122BC3}"/>
                </a:ext>
              </a:extLst>
            </p:cNvPr>
            <p:cNvSpPr>
              <a:spLocks noEditPoints="1"/>
            </p:cNvSpPr>
            <p:nvPr/>
          </p:nvSpPr>
          <p:spPr bwMode="auto">
            <a:xfrm>
              <a:off x="468313" y="5365328"/>
              <a:ext cx="177800" cy="203200"/>
            </a:xfrm>
            <a:custGeom>
              <a:avLst/>
              <a:gdLst>
                <a:gd name="T0" fmla="*/ 86 w 112"/>
                <a:gd name="T1" fmla="*/ 0 h 128"/>
                <a:gd name="T2" fmla="*/ 0 w 112"/>
                <a:gd name="T3" fmla="*/ 0 h 128"/>
                <a:gd name="T4" fmla="*/ 0 w 112"/>
                <a:gd name="T5" fmla="*/ 128 h 128"/>
                <a:gd name="T6" fmla="*/ 112 w 112"/>
                <a:gd name="T7" fmla="*/ 128 h 128"/>
                <a:gd name="T8" fmla="*/ 112 w 112"/>
                <a:gd name="T9" fmla="*/ 26 h 128"/>
                <a:gd name="T10" fmla="*/ 86 w 112"/>
                <a:gd name="T11" fmla="*/ 0 h 128"/>
                <a:gd name="T12" fmla="*/ 88 w 112"/>
                <a:gd name="T13" fmla="*/ 14 h 128"/>
                <a:gd name="T14" fmla="*/ 98 w 112"/>
                <a:gd name="T15" fmla="*/ 24 h 128"/>
                <a:gd name="T16" fmla="*/ 88 w 112"/>
                <a:gd name="T17" fmla="*/ 24 h 128"/>
                <a:gd name="T18" fmla="*/ 88 w 112"/>
                <a:gd name="T19" fmla="*/ 14 h 128"/>
                <a:gd name="T20" fmla="*/ 104 w 112"/>
                <a:gd name="T21" fmla="*/ 120 h 128"/>
                <a:gd name="T22" fmla="*/ 8 w 112"/>
                <a:gd name="T23" fmla="*/ 120 h 128"/>
                <a:gd name="T24" fmla="*/ 8 w 112"/>
                <a:gd name="T25" fmla="*/ 8 h 128"/>
                <a:gd name="T26" fmla="*/ 80 w 112"/>
                <a:gd name="T27" fmla="*/ 8 h 128"/>
                <a:gd name="T28" fmla="*/ 80 w 112"/>
                <a:gd name="T29" fmla="*/ 32 h 128"/>
                <a:gd name="T30" fmla="*/ 104 w 112"/>
                <a:gd name="T31" fmla="*/ 32 h 128"/>
                <a:gd name="T32" fmla="*/ 104 w 112"/>
                <a:gd name="T33" fmla="*/ 12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2" h="128">
                  <a:moveTo>
                    <a:pt x="86" y="0"/>
                  </a:moveTo>
                  <a:lnTo>
                    <a:pt x="0" y="0"/>
                  </a:lnTo>
                  <a:lnTo>
                    <a:pt x="0" y="128"/>
                  </a:lnTo>
                  <a:lnTo>
                    <a:pt x="112" y="128"/>
                  </a:lnTo>
                  <a:lnTo>
                    <a:pt x="112" y="26"/>
                  </a:lnTo>
                  <a:lnTo>
                    <a:pt x="86" y="0"/>
                  </a:lnTo>
                  <a:close/>
                  <a:moveTo>
                    <a:pt x="88" y="14"/>
                  </a:moveTo>
                  <a:lnTo>
                    <a:pt x="98" y="24"/>
                  </a:lnTo>
                  <a:lnTo>
                    <a:pt x="88" y="24"/>
                  </a:lnTo>
                  <a:lnTo>
                    <a:pt x="88" y="14"/>
                  </a:lnTo>
                  <a:close/>
                  <a:moveTo>
                    <a:pt x="104" y="120"/>
                  </a:moveTo>
                  <a:lnTo>
                    <a:pt x="8" y="120"/>
                  </a:lnTo>
                  <a:lnTo>
                    <a:pt x="8" y="8"/>
                  </a:lnTo>
                  <a:lnTo>
                    <a:pt x="80" y="8"/>
                  </a:lnTo>
                  <a:lnTo>
                    <a:pt x="80" y="32"/>
                  </a:lnTo>
                  <a:lnTo>
                    <a:pt x="104" y="32"/>
                  </a:lnTo>
                  <a:lnTo>
                    <a:pt x="104"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0" name="Rectangle 232">
              <a:extLst>
                <a:ext uri="{FF2B5EF4-FFF2-40B4-BE49-F238E27FC236}">
                  <a16:creationId xmlns:a16="http://schemas.microsoft.com/office/drawing/2014/main" id="{4E457E08-F1F0-28D0-C9F7-69EBC5E119E5}"/>
                </a:ext>
              </a:extLst>
            </p:cNvPr>
            <p:cNvSpPr>
              <a:spLocks noChangeArrowheads="1"/>
            </p:cNvSpPr>
            <p:nvPr/>
          </p:nvSpPr>
          <p:spPr bwMode="auto">
            <a:xfrm>
              <a:off x="569913" y="5441528"/>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1" name="Rectangle 233">
              <a:extLst>
                <a:ext uri="{FF2B5EF4-FFF2-40B4-BE49-F238E27FC236}">
                  <a16:creationId xmlns:a16="http://schemas.microsoft.com/office/drawing/2014/main" id="{88673E5B-FD95-36ED-8716-1F371EB55F19}"/>
                </a:ext>
              </a:extLst>
            </p:cNvPr>
            <p:cNvSpPr>
              <a:spLocks noChangeArrowheads="1"/>
            </p:cNvSpPr>
            <p:nvPr/>
          </p:nvSpPr>
          <p:spPr bwMode="auto">
            <a:xfrm>
              <a:off x="569913" y="5505028"/>
              <a:ext cx="381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02" name="Freeform 371">
            <a:extLst>
              <a:ext uri="{FF2B5EF4-FFF2-40B4-BE49-F238E27FC236}">
                <a16:creationId xmlns:a16="http://schemas.microsoft.com/office/drawing/2014/main" id="{FD29B1D0-8AF4-9D4B-D3EF-A09A57FB107C}"/>
              </a:ext>
            </a:extLst>
          </p:cNvPr>
          <p:cNvSpPr>
            <a:spLocks noChangeAspect="1" noEditPoints="1"/>
          </p:cNvSpPr>
          <p:nvPr userDrawn="1"/>
        </p:nvSpPr>
        <p:spPr bwMode="auto">
          <a:xfrm>
            <a:off x="2039885" y="3066283"/>
            <a:ext cx="114300" cy="238477"/>
          </a:xfrm>
          <a:custGeom>
            <a:avLst/>
            <a:gdLst>
              <a:gd name="T0" fmla="*/ 56 w 64"/>
              <a:gd name="T1" fmla="*/ 16 h 52"/>
              <a:gd name="T2" fmla="*/ 58 w 64"/>
              <a:gd name="T3" fmla="*/ 16 h 52"/>
              <a:gd name="T4" fmla="*/ 60 w 64"/>
              <a:gd name="T5" fmla="*/ 14 h 52"/>
              <a:gd name="T6" fmla="*/ 58 w 64"/>
              <a:gd name="T7" fmla="*/ 12 h 52"/>
              <a:gd name="T8" fmla="*/ 34 w 64"/>
              <a:gd name="T9" fmla="*/ 12 h 52"/>
              <a:gd name="T10" fmla="*/ 32 w 64"/>
              <a:gd name="T11" fmla="*/ 0 h 52"/>
              <a:gd name="T12" fmla="*/ 30 w 64"/>
              <a:gd name="T13" fmla="*/ 12 h 52"/>
              <a:gd name="T14" fmla="*/ 6 w 64"/>
              <a:gd name="T15" fmla="*/ 12 h 52"/>
              <a:gd name="T16" fmla="*/ 4 w 64"/>
              <a:gd name="T17" fmla="*/ 14 h 52"/>
              <a:gd name="T18" fmla="*/ 6 w 64"/>
              <a:gd name="T19" fmla="*/ 16 h 52"/>
              <a:gd name="T20" fmla="*/ 8 w 64"/>
              <a:gd name="T21" fmla="*/ 16 h 52"/>
              <a:gd name="T22" fmla="*/ 0 w 64"/>
              <a:gd name="T23" fmla="*/ 40 h 52"/>
              <a:gd name="T24" fmla="*/ 12 w 64"/>
              <a:gd name="T25" fmla="*/ 52 h 52"/>
              <a:gd name="T26" fmla="*/ 24 w 64"/>
              <a:gd name="T27" fmla="*/ 40 h 52"/>
              <a:gd name="T28" fmla="*/ 16 w 64"/>
              <a:gd name="T29" fmla="*/ 16 h 52"/>
              <a:gd name="T30" fmla="*/ 29 w 64"/>
              <a:gd name="T31" fmla="*/ 16 h 52"/>
              <a:gd name="T32" fmla="*/ 28 w 64"/>
              <a:gd name="T33" fmla="*/ 20 h 52"/>
              <a:gd name="T34" fmla="*/ 32 w 64"/>
              <a:gd name="T35" fmla="*/ 24 h 52"/>
              <a:gd name="T36" fmla="*/ 36 w 64"/>
              <a:gd name="T37" fmla="*/ 20 h 52"/>
              <a:gd name="T38" fmla="*/ 35 w 64"/>
              <a:gd name="T39" fmla="*/ 16 h 52"/>
              <a:gd name="T40" fmla="*/ 48 w 64"/>
              <a:gd name="T41" fmla="*/ 16 h 52"/>
              <a:gd name="T42" fmla="*/ 40 w 64"/>
              <a:gd name="T43" fmla="*/ 40 h 52"/>
              <a:gd name="T44" fmla="*/ 52 w 64"/>
              <a:gd name="T45" fmla="*/ 52 h 52"/>
              <a:gd name="T46" fmla="*/ 64 w 64"/>
              <a:gd name="T47" fmla="*/ 40 h 52"/>
              <a:gd name="T48" fmla="*/ 56 w 64"/>
              <a:gd name="T49" fmla="*/ 16 h 52"/>
              <a:gd name="T50" fmla="*/ 20 w 64"/>
              <a:gd name="T51" fmla="*/ 40 h 52"/>
              <a:gd name="T52" fmla="*/ 4 w 64"/>
              <a:gd name="T53" fmla="*/ 40 h 52"/>
              <a:gd name="T54" fmla="*/ 12 w 64"/>
              <a:gd name="T55" fmla="*/ 16 h 52"/>
              <a:gd name="T56" fmla="*/ 20 w 64"/>
              <a:gd name="T57" fmla="*/ 40 h 52"/>
              <a:gd name="T58" fmla="*/ 44 w 64"/>
              <a:gd name="T59" fmla="*/ 40 h 52"/>
              <a:gd name="T60" fmla="*/ 52 w 64"/>
              <a:gd name="T61" fmla="*/ 16 h 52"/>
              <a:gd name="T62" fmla="*/ 60 w 64"/>
              <a:gd name="T63" fmla="*/ 40 h 52"/>
              <a:gd name="T64" fmla="*/ 44 w 64"/>
              <a:gd name="T65"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52">
                <a:moveTo>
                  <a:pt x="56" y="16"/>
                </a:moveTo>
                <a:cubicBezTo>
                  <a:pt x="58" y="16"/>
                  <a:pt x="58" y="16"/>
                  <a:pt x="58" y="16"/>
                </a:cubicBezTo>
                <a:cubicBezTo>
                  <a:pt x="59" y="16"/>
                  <a:pt x="60" y="15"/>
                  <a:pt x="60" y="14"/>
                </a:cubicBezTo>
                <a:cubicBezTo>
                  <a:pt x="60" y="13"/>
                  <a:pt x="59" y="12"/>
                  <a:pt x="58" y="12"/>
                </a:cubicBezTo>
                <a:cubicBezTo>
                  <a:pt x="34" y="12"/>
                  <a:pt x="34" y="12"/>
                  <a:pt x="34" y="12"/>
                </a:cubicBezTo>
                <a:cubicBezTo>
                  <a:pt x="32" y="0"/>
                  <a:pt x="32" y="0"/>
                  <a:pt x="32" y="0"/>
                </a:cubicBezTo>
                <a:cubicBezTo>
                  <a:pt x="30" y="12"/>
                  <a:pt x="30" y="12"/>
                  <a:pt x="30" y="12"/>
                </a:cubicBezTo>
                <a:cubicBezTo>
                  <a:pt x="6" y="12"/>
                  <a:pt x="6" y="12"/>
                  <a:pt x="6" y="12"/>
                </a:cubicBezTo>
                <a:cubicBezTo>
                  <a:pt x="5" y="12"/>
                  <a:pt x="4" y="13"/>
                  <a:pt x="4" y="14"/>
                </a:cubicBezTo>
                <a:cubicBezTo>
                  <a:pt x="4" y="15"/>
                  <a:pt x="5" y="16"/>
                  <a:pt x="6" y="16"/>
                </a:cubicBezTo>
                <a:cubicBezTo>
                  <a:pt x="8" y="16"/>
                  <a:pt x="8" y="16"/>
                  <a:pt x="8" y="16"/>
                </a:cubicBezTo>
                <a:cubicBezTo>
                  <a:pt x="0" y="40"/>
                  <a:pt x="0" y="40"/>
                  <a:pt x="0" y="40"/>
                </a:cubicBezTo>
                <a:cubicBezTo>
                  <a:pt x="0" y="47"/>
                  <a:pt x="5" y="52"/>
                  <a:pt x="12" y="52"/>
                </a:cubicBezTo>
                <a:cubicBezTo>
                  <a:pt x="19" y="52"/>
                  <a:pt x="24" y="47"/>
                  <a:pt x="24" y="40"/>
                </a:cubicBezTo>
                <a:cubicBezTo>
                  <a:pt x="16" y="16"/>
                  <a:pt x="16" y="16"/>
                  <a:pt x="16" y="16"/>
                </a:cubicBezTo>
                <a:cubicBezTo>
                  <a:pt x="29" y="16"/>
                  <a:pt x="29" y="16"/>
                  <a:pt x="29" y="16"/>
                </a:cubicBezTo>
                <a:cubicBezTo>
                  <a:pt x="28" y="20"/>
                  <a:pt x="28" y="20"/>
                  <a:pt x="28" y="20"/>
                </a:cubicBezTo>
                <a:cubicBezTo>
                  <a:pt x="28" y="22"/>
                  <a:pt x="30" y="24"/>
                  <a:pt x="32" y="24"/>
                </a:cubicBezTo>
                <a:cubicBezTo>
                  <a:pt x="34" y="24"/>
                  <a:pt x="36" y="22"/>
                  <a:pt x="36" y="20"/>
                </a:cubicBezTo>
                <a:cubicBezTo>
                  <a:pt x="35" y="16"/>
                  <a:pt x="35" y="16"/>
                  <a:pt x="35" y="16"/>
                </a:cubicBezTo>
                <a:cubicBezTo>
                  <a:pt x="48" y="16"/>
                  <a:pt x="48" y="16"/>
                  <a:pt x="48" y="16"/>
                </a:cubicBezTo>
                <a:cubicBezTo>
                  <a:pt x="40" y="40"/>
                  <a:pt x="40" y="40"/>
                  <a:pt x="40" y="40"/>
                </a:cubicBezTo>
                <a:cubicBezTo>
                  <a:pt x="40" y="47"/>
                  <a:pt x="45" y="52"/>
                  <a:pt x="52" y="52"/>
                </a:cubicBezTo>
                <a:cubicBezTo>
                  <a:pt x="59" y="52"/>
                  <a:pt x="64" y="47"/>
                  <a:pt x="64" y="40"/>
                </a:cubicBezTo>
                <a:lnTo>
                  <a:pt x="56" y="16"/>
                </a:lnTo>
                <a:close/>
                <a:moveTo>
                  <a:pt x="20" y="40"/>
                </a:moveTo>
                <a:cubicBezTo>
                  <a:pt x="4" y="40"/>
                  <a:pt x="4" y="40"/>
                  <a:pt x="4" y="40"/>
                </a:cubicBezTo>
                <a:cubicBezTo>
                  <a:pt x="12" y="16"/>
                  <a:pt x="12" y="16"/>
                  <a:pt x="12" y="16"/>
                </a:cubicBezTo>
                <a:lnTo>
                  <a:pt x="20" y="40"/>
                </a:lnTo>
                <a:close/>
                <a:moveTo>
                  <a:pt x="44" y="40"/>
                </a:moveTo>
                <a:cubicBezTo>
                  <a:pt x="52" y="16"/>
                  <a:pt x="52" y="16"/>
                  <a:pt x="52" y="16"/>
                </a:cubicBezTo>
                <a:cubicBezTo>
                  <a:pt x="60" y="40"/>
                  <a:pt x="60" y="40"/>
                  <a:pt x="60" y="40"/>
                </a:cubicBezTo>
                <a:lnTo>
                  <a:pt x="44"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03" name="Freeform 385">
            <a:extLst>
              <a:ext uri="{FF2B5EF4-FFF2-40B4-BE49-F238E27FC236}">
                <a16:creationId xmlns:a16="http://schemas.microsoft.com/office/drawing/2014/main" id="{605462B0-4A80-C2C6-2F5C-2DFA0F5854B0}"/>
              </a:ext>
            </a:extLst>
          </p:cNvPr>
          <p:cNvSpPr>
            <a:spLocks noChangeAspect="1" noEditPoints="1"/>
          </p:cNvSpPr>
          <p:nvPr userDrawn="1"/>
        </p:nvSpPr>
        <p:spPr bwMode="auto">
          <a:xfrm>
            <a:off x="1078580" y="3075454"/>
            <a:ext cx="114300" cy="220133"/>
          </a:xfrm>
          <a:custGeom>
            <a:avLst/>
            <a:gdLst>
              <a:gd name="T0" fmla="*/ 54 w 64"/>
              <a:gd name="T1" fmla="*/ 0 h 48"/>
              <a:gd name="T2" fmla="*/ 50 w 64"/>
              <a:gd name="T3" fmla="*/ 0 h 48"/>
              <a:gd name="T4" fmla="*/ 48 w 64"/>
              <a:gd name="T5" fmla="*/ 2 h 48"/>
              <a:gd name="T6" fmla="*/ 50 w 64"/>
              <a:gd name="T7" fmla="*/ 4 h 48"/>
              <a:gd name="T8" fmla="*/ 54 w 64"/>
              <a:gd name="T9" fmla="*/ 4 h 48"/>
              <a:gd name="T10" fmla="*/ 60 w 64"/>
              <a:gd name="T11" fmla="*/ 10 h 48"/>
              <a:gd name="T12" fmla="*/ 60 w 64"/>
              <a:gd name="T13" fmla="*/ 13 h 48"/>
              <a:gd name="T14" fmla="*/ 60 w 64"/>
              <a:gd name="T15" fmla="*/ 24 h 48"/>
              <a:gd name="T16" fmla="*/ 50 w 64"/>
              <a:gd name="T17" fmla="*/ 20 h 48"/>
              <a:gd name="T18" fmla="*/ 38 w 64"/>
              <a:gd name="T19" fmla="*/ 27 h 48"/>
              <a:gd name="T20" fmla="*/ 32 w 64"/>
              <a:gd name="T21" fmla="*/ 27 h 48"/>
              <a:gd name="T22" fmla="*/ 26 w 64"/>
              <a:gd name="T23" fmla="*/ 27 h 48"/>
              <a:gd name="T24" fmla="*/ 14 w 64"/>
              <a:gd name="T25" fmla="*/ 20 h 48"/>
              <a:gd name="T26" fmla="*/ 4 w 64"/>
              <a:gd name="T27" fmla="*/ 24 h 48"/>
              <a:gd name="T28" fmla="*/ 4 w 64"/>
              <a:gd name="T29" fmla="*/ 13 h 48"/>
              <a:gd name="T30" fmla="*/ 4 w 64"/>
              <a:gd name="T31" fmla="*/ 10 h 48"/>
              <a:gd name="T32" fmla="*/ 10 w 64"/>
              <a:gd name="T33" fmla="*/ 4 h 48"/>
              <a:gd name="T34" fmla="*/ 14 w 64"/>
              <a:gd name="T35" fmla="*/ 4 h 48"/>
              <a:gd name="T36" fmla="*/ 16 w 64"/>
              <a:gd name="T37" fmla="*/ 2 h 48"/>
              <a:gd name="T38" fmla="*/ 16 w 64"/>
              <a:gd name="T39" fmla="*/ 2 h 48"/>
              <a:gd name="T40" fmla="*/ 14 w 64"/>
              <a:gd name="T41" fmla="*/ 0 h 48"/>
              <a:gd name="T42" fmla="*/ 10 w 64"/>
              <a:gd name="T43" fmla="*/ 0 h 48"/>
              <a:gd name="T44" fmla="*/ 0 w 64"/>
              <a:gd name="T45" fmla="*/ 10 h 48"/>
              <a:gd name="T46" fmla="*/ 0 w 64"/>
              <a:gd name="T47" fmla="*/ 29 h 48"/>
              <a:gd name="T48" fmla="*/ 0 w 64"/>
              <a:gd name="T49" fmla="*/ 33 h 48"/>
              <a:gd name="T50" fmla="*/ 0 w 64"/>
              <a:gd name="T51" fmla="*/ 35 h 48"/>
              <a:gd name="T52" fmla="*/ 0 w 64"/>
              <a:gd name="T53" fmla="*/ 35 h 48"/>
              <a:gd name="T54" fmla="*/ 14 w 64"/>
              <a:gd name="T55" fmla="*/ 48 h 48"/>
              <a:gd name="T56" fmla="*/ 28 w 64"/>
              <a:gd name="T57" fmla="*/ 34 h 48"/>
              <a:gd name="T58" fmla="*/ 28 w 64"/>
              <a:gd name="T59" fmla="*/ 31 h 48"/>
              <a:gd name="T60" fmla="*/ 32 w 64"/>
              <a:gd name="T61" fmla="*/ 31 h 48"/>
              <a:gd name="T62" fmla="*/ 36 w 64"/>
              <a:gd name="T63" fmla="*/ 31 h 48"/>
              <a:gd name="T64" fmla="*/ 36 w 64"/>
              <a:gd name="T65" fmla="*/ 34 h 48"/>
              <a:gd name="T66" fmla="*/ 50 w 64"/>
              <a:gd name="T67" fmla="*/ 48 h 48"/>
              <a:gd name="T68" fmla="*/ 64 w 64"/>
              <a:gd name="T69" fmla="*/ 35 h 48"/>
              <a:gd name="T70" fmla="*/ 64 w 64"/>
              <a:gd name="T71" fmla="*/ 35 h 48"/>
              <a:gd name="T72" fmla="*/ 64 w 64"/>
              <a:gd name="T73" fmla="*/ 33 h 48"/>
              <a:gd name="T74" fmla="*/ 64 w 64"/>
              <a:gd name="T75" fmla="*/ 29 h 48"/>
              <a:gd name="T76" fmla="*/ 64 w 64"/>
              <a:gd name="T77" fmla="*/ 10 h 48"/>
              <a:gd name="T78" fmla="*/ 54 w 64"/>
              <a:gd name="T79" fmla="*/ 0 h 48"/>
              <a:gd name="T80" fmla="*/ 14 w 64"/>
              <a:gd name="T81" fmla="*/ 44 h 48"/>
              <a:gd name="T82" fmla="*/ 4 w 64"/>
              <a:gd name="T83" fmla="*/ 34 h 48"/>
              <a:gd name="T84" fmla="*/ 14 w 64"/>
              <a:gd name="T85" fmla="*/ 24 h 48"/>
              <a:gd name="T86" fmla="*/ 24 w 64"/>
              <a:gd name="T87" fmla="*/ 34 h 48"/>
              <a:gd name="T88" fmla="*/ 14 w 64"/>
              <a:gd name="T89" fmla="*/ 44 h 48"/>
              <a:gd name="T90" fmla="*/ 50 w 64"/>
              <a:gd name="T91" fmla="*/ 44 h 48"/>
              <a:gd name="T92" fmla="*/ 40 w 64"/>
              <a:gd name="T93" fmla="*/ 34 h 48"/>
              <a:gd name="T94" fmla="*/ 50 w 64"/>
              <a:gd name="T95" fmla="*/ 24 h 48"/>
              <a:gd name="T96" fmla="*/ 60 w 64"/>
              <a:gd name="T97" fmla="*/ 34 h 48"/>
              <a:gd name="T98" fmla="*/ 50 w 64"/>
              <a:gd name="T9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4" h="48">
                <a:moveTo>
                  <a:pt x="54" y="0"/>
                </a:moveTo>
                <a:cubicBezTo>
                  <a:pt x="54" y="0"/>
                  <a:pt x="52" y="0"/>
                  <a:pt x="50" y="0"/>
                </a:cubicBezTo>
                <a:cubicBezTo>
                  <a:pt x="49" y="0"/>
                  <a:pt x="48" y="1"/>
                  <a:pt x="48" y="2"/>
                </a:cubicBezTo>
                <a:cubicBezTo>
                  <a:pt x="48" y="3"/>
                  <a:pt x="49" y="4"/>
                  <a:pt x="50" y="4"/>
                </a:cubicBezTo>
                <a:cubicBezTo>
                  <a:pt x="52" y="4"/>
                  <a:pt x="54" y="4"/>
                  <a:pt x="54" y="4"/>
                </a:cubicBezTo>
                <a:cubicBezTo>
                  <a:pt x="57" y="4"/>
                  <a:pt x="60" y="7"/>
                  <a:pt x="60" y="10"/>
                </a:cubicBezTo>
                <a:cubicBezTo>
                  <a:pt x="60" y="11"/>
                  <a:pt x="60" y="12"/>
                  <a:pt x="60" y="13"/>
                </a:cubicBezTo>
                <a:cubicBezTo>
                  <a:pt x="60" y="13"/>
                  <a:pt x="60" y="16"/>
                  <a:pt x="60" y="24"/>
                </a:cubicBezTo>
                <a:cubicBezTo>
                  <a:pt x="57" y="22"/>
                  <a:pt x="54" y="20"/>
                  <a:pt x="50" y="20"/>
                </a:cubicBezTo>
                <a:cubicBezTo>
                  <a:pt x="45" y="20"/>
                  <a:pt x="40" y="23"/>
                  <a:pt x="38" y="27"/>
                </a:cubicBezTo>
                <a:cubicBezTo>
                  <a:pt x="36" y="27"/>
                  <a:pt x="34" y="27"/>
                  <a:pt x="32" y="27"/>
                </a:cubicBezTo>
                <a:cubicBezTo>
                  <a:pt x="30" y="27"/>
                  <a:pt x="28" y="27"/>
                  <a:pt x="26" y="27"/>
                </a:cubicBezTo>
                <a:cubicBezTo>
                  <a:pt x="24" y="23"/>
                  <a:pt x="19" y="20"/>
                  <a:pt x="14" y="20"/>
                </a:cubicBezTo>
                <a:cubicBezTo>
                  <a:pt x="10" y="20"/>
                  <a:pt x="7" y="22"/>
                  <a:pt x="4" y="24"/>
                </a:cubicBezTo>
                <a:cubicBezTo>
                  <a:pt x="4" y="16"/>
                  <a:pt x="4" y="13"/>
                  <a:pt x="4" y="13"/>
                </a:cubicBezTo>
                <a:cubicBezTo>
                  <a:pt x="4" y="12"/>
                  <a:pt x="4" y="11"/>
                  <a:pt x="4" y="10"/>
                </a:cubicBezTo>
                <a:cubicBezTo>
                  <a:pt x="4" y="7"/>
                  <a:pt x="7" y="4"/>
                  <a:pt x="10" y="4"/>
                </a:cubicBezTo>
                <a:cubicBezTo>
                  <a:pt x="10" y="4"/>
                  <a:pt x="12" y="4"/>
                  <a:pt x="14" y="4"/>
                </a:cubicBezTo>
                <a:cubicBezTo>
                  <a:pt x="15" y="4"/>
                  <a:pt x="16" y="3"/>
                  <a:pt x="16" y="2"/>
                </a:cubicBezTo>
                <a:cubicBezTo>
                  <a:pt x="16" y="2"/>
                  <a:pt x="16" y="2"/>
                  <a:pt x="16" y="2"/>
                </a:cubicBezTo>
                <a:cubicBezTo>
                  <a:pt x="16" y="1"/>
                  <a:pt x="15" y="0"/>
                  <a:pt x="14" y="0"/>
                </a:cubicBezTo>
                <a:cubicBezTo>
                  <a:pt x="13" y="0"/>
                  <a:pt x="10" y="0"/>
                  <a:pt x="10" y="0"/>
                </a:cubicBezTo>
                <a:cubicBezTo>
                  <a:pt x="4" y="0"/>
                  <a:pt x="0" y="4"/>
                  <a:pt x="0" y="10"/>
                </a:cubicBezTo>
                <a:cubicBezTo>
                  <a:pt x="0" y="20"/>
                  <a:pt x="0" y="26"/>
                  <a:pt x="0" y="29"/>
                </a:cubicBezTo>
                <a:cubicBezTo>
                  <a:pt x="0" y="32"/>
                  <a:pt x="0" y="33"/>
                  <a:pt x="0" y="33"/>
                </a:cubicBezTo>
                <a:cubicBezTo>
                  <a:pt x="0" y="34"/>
                  <a:pt x="0" y="34"/>
                  <a:pt x="0" y="35"/>
                </a:cubicBezTo>
                <a:cubicBezTo>
                  <a:pt x="0" y="35"/>
                  <a:pt x="0" y="35"/>
                  <a:pt x="0" y="35"/>
                </a:cubicBezTo>
                <a:cubicBezTo>
                  <a:pt x="1" y="42"/>
                  <a:pt x="7" y="48"/>
                  <a:pt x="14" y="48"/>
                </a:cubicBezTo>
                <a:cubicBezTo>
                  <a:pt x="22" y="48"/>
                  <a:pt x="28" y="42"/>
                  <a:pt x="28" y="34"/>
                </a:cubicBezTo>
                <a:cubicBezTo>
                  <a:pt x="28" y="33"/>
                  <a:pt x="28" y="32"/>
                  <a:pt x="28" y="31"/>
                </a:cubicBezTo>
                <a:cubicBezTo>
                  <a:pt x="29" y="31"/>
                  <a:pt x="31" y="31"/>
                  <a:pt x="32" y="31"/>
                </a:cubicBezTo>
                <a:cubicBezTo>
                  <a:pt x="33" y="31"/>
                  <a:pt x="35" y="31"/>
                  <a:pt x="36" y="31"/>
                </a:cubicBezTo>
                <a:cubicBezTo>
                  <a:pt x="36" y="32"/>
                  <a:pt x="36" y="33"/>
                  <a:pt x="36" y="34"/>
                </a:cubicBezTo>
                <a:cubicBezTo>
                  <a:pt x="36" y="42"/>
                  <a:pt x="42" y="48"/>
                  <a:pt x="50" y="48"/>
                </a:cubicBezTo>
                <a:cubicBezTo>
                  <a:pt x="57" y="48"/>
                  <a:pt x="63" y="42"/>
                  <a:pt x="64" y="35"/>
                </a:cubicBezTo>
                <a:cubicBezTo>
                  <a:pt x="64" y="35"/>
                  <a:pt x="64" y="35"/>
                  <a:pt x="64" y="35"/>
                </a:cubicBezTo>
                <a:cubicBezTo>
                  <a:pt x="64" y="34"/>
                  <a:pt x="64" y="34"/>
                  <a:pt x="64" y="33"/>
                </a:cubicBezTo>
                <a:cubicBezTo>
                  <a:pt x="64" y="33"/>
                  <a:pt x="64" y="32"/>
                  <a:pt x="64" y="29"/>
                </a:cubicBezTo>
                <a:cubicBezTo>
                  <a:pt x="64" y="26"/>
                  <a:pt x="64" y="20"/>
                  <a:pt x="64" y="10"/>
                </a:cubicBezTo>
                <a:cubicBezTo>
                  <a:pt x="64" y="4"/>
                  <a:pt x="60" y="0"/>
                  <a:pt x="54" y="0"/>
                </a:cubicBezTo>
                <a:close/>
                <a:moveTo>
                  <a:pt x="14" y="44"/>
                </a:moveTo>
                <a:cubicBezTo>
                  <a:pt x="8" y="44"/>
                  <a:pt x="4" y="40"/>
                  <a:pt x="4" y="34"/>
                </a:cubicBezTo>
                <a:cubicBezTo>
                  <a:pt x="4" y="28"/>
                  <a:pt x="8" y="24"/>
                  <a:pt x="14" y="24"/>
                </a:cubicBezTo>
                <a:cubicBezTo>
                  <a:pt x="20" y="24"/>
                  <a:pt x="24" y="28"/>
                  <a:pt x="24" y="34"/>
                </a:cubicBezTo>
                <a:cubicBezTo>
                  <a:pt x="24" y="40"/>
                  <a:pt x="20" y="44"/>
                  <a:pt x="14" y="44"/>
                </a:cubicBezTo>
                <a:close/>
                <a:moveTo>
                  <a:pt x="50" y="44"/>
                </a:moveTo>
                <a:cubicBezTo>
                  <a:pt x="44" y="44"/>
                  <a:pt x="40" y="40"/>
                  <a:pt x="40" y="34"/>
                </a:cubicBezTo>
                <a:cubicBezTo>
                  <a:pt x="40" y="28"/>
                  <a:pt x="44" y="24"/>
                  <a:pt x="50" y="24"/>
                </a:cubicBezTo>
                <a:cubicBezTo>
                  <a:pt x="56" y="24"/>
                  <a:pt x="60" y="28"/>
                  <a:pt x="60" y="34"/>
                </a:cubicBezTo>
                <a:cubicBezTo>
                  <a:pt x="60" y="40"/>
                  <a:pt x="56" y="44"/>
                  <a:pt x="50" y="44"/>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04" name="Group 11061">
            <a:extLst>
              <a:ext uri="{FF2B5EF4-FFF2-40B4-BE49-F238E27FC236}">
                <a16:creationId xmlns:a16="http://schemas.microsoft.com/office/drawing/2014/main" id="{D0995328-4120-95C0-87A6-D82A6E5A2041}"/>
              </a:ext>
            </a:extLst>
          </p:cNvPr>
          <p:cNvGrpSpPr>
            <a:grpSpLocks noChangeAspect="1"/>
          </p:cNvGrpSpPr>
          <p:nvPr userDrawn="1"/>
        </p:nvGrpSpPr>
        <p:grpSpPr>
          <a:xfrm>
            <a:off x="2254909" y="3066283"/>
            <a:ext cx="114300" cy="238477"/>
            <a:chOff x="5757863" y="366291"/>
            <a:chExt cx="203200" cy="165100"/>
          </a:xfrm>
          <a:solidFill>
            <a:srgbClr val="0019B0"/>
          </a:solidFill>
        </p:grpSpPr>
        <p:sp>
          <p:nvSpPr>
            <p:cNvPr id="305" name="Freeform 416">
              <a:extLst>
                <a:ext uri="{FF2B5EF4-FFF2-40B4-BE49-F238E27FC236}">
                  <a16:creationId xmlns:a16="http://schemas.microsoft.com/office/drawing/2014/main" id="{4E039369-9766-DC07-0852-0CA8897F0C53}"/>
                </a:ext>
              </a:extLst>
            </p:cNvPr>
            <p:cNvSpPr>
              <a:spLocks/>
            </p:cNvSpPr>
            <p:nvPr/>
          </p:nvSpPr>
          <p:spPr bwMode="auto">
            <a:xfrm>
              <a:off x="5757863" y="493291"/>
              <a:ext cx="50800" cy="38100"/>
            </a:xfrm>
            <a:custGeom>
              <a:avLst/>
              <a:gdLst>
                <a:gd name="T0" fmla="*/ 14 w 16"/>
                <a:gd name="T1" fmla="*/ 0 h 12"/>
                <a:gd name="T2" fmla="*/ 2 w 16"/>
                <a:gd name="T3" fmla="*/ 0 h 12"/>
                <a:gd name="T4" fmla="*/ 0 w 16"/>
                <a:gd name="T5" fmla="*/ 2 h 12"/>
                <a:gd name="T6" fmla="*/ 0 w 16"/>
                <a:gd name="T7" fmla="*/ 10 h 12"/>
                <a:gd name="T8" fmla="*/ 2 w 16"/>
                <a:gd name="T9" fmla="*/ 12 h 12"/>
                <a:gd name="T10" fmla="*/ 14 w 16"/>
                <a:gd name="T11" fmla="*/ 12 h 12"/>
                <a:gd name="T12" fmla="*/ 16 w 16"/>
                <a:gd name="T13" fmla="*/ 10 h 12"/>
                <a:gd name="T14" fmla="*/ 16 w 16"/>
                <a:gd name="T15" fmla="*/ 2 h 12"/>
                <a:gd name="T16" fmla="*/ 14 w 16"/>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2">
                  <a:moveTo>
                    <a:pt x="14" y="0"/>
                  </a:moveTo>
                  <a:cubicBezTo>
                    <a:pt x="2" y="0"/>
                    <a:pt x="2" y="0"/>
                    <a:pt x="2" y="0"/>
                  </a:cubicBezTo>
                  <a:cubicBezTo>
                    <a:pt x="1" y="0"/>
                    <a:pt x="0" y="1"/>
                    <a:pt x="0" y="2"/>
                  </a:cubicBezTo>
                  <a:cubicBezTo>
                    <a:pt x="0" y="10"/>
                    <a:pt x="0" y="10"/>
                    <a:pt x="0" y="10"/>
                  </a:cubicBezTo>
                  <a:cubicBezTo>
                    <a:pt x="0" y="11"/>
                    <a:pt x="1" y="12"/>
                    <a:pt x="2" y="12"/>
                  </a:cubicBezTo>
                  <a:cubicBezTo>
                    <a:pt x="14" y="12"/>
                    <a:pt x="14" y="12"/>
                    <a:pt x="14" y="12"/>
                  </a:cubicBezTo>
                  <a:cubicBezTo>
                    <a:pt x="15" y="12"/>
                    <a:pt x="16" y="11"/>
                    <a:pt x="16" y="10"/>
                  </a:cubicBezTo>
                  <a:cubicBezTo>
                    <a:pt x="16" y="2"/>
                    <a:pt x="16" y="2"/>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6" name="Freeform 417">
              <a:extLst>
                <a:ext uri="{FF2B5EF4-FFF2-40B4-BE49-F238E27FC236}">
                  <a16:creationId xmlns:a16="http://schemas.microsoft.com/office/drawing/2014/main" id="{45C80BFC-8FA0-3985-7FFD-76FC330A7EBD}"/>
                </a:ext>
              </a:extLst>
            </p:cNvPr>
            <p:cNvSpPr>
              <a:spLocks/>
            </p:cNvSpPr>
            <p:nvPr/>
          </p:nvSpPr>
          <p:spPr bwMode="auto">
            <a:xfrm>
              <a:off x="5834063" y="493291"/>
              <a:ext cx="50800" cy="38100"/>
            </a:xfrm>
            <a:custGeom>
              <a:avLst/>
              <a:gdLst>
                <a:gd name="T0" fmla="*/ 14 w 16"/>
                <a:gd name="T1" fmla="*/ 0 h 12"/>
                <a:gd name="T2" fmla="*/ 2 w 16"/>
                <a:gd name="T3" fmla="*/ 0 h 12"/>
                <a:gd name="T4" fmla="*/ 0 w 16"/>
                <a:gd name="T5" fmla="*/ 2 h 12"/>
                <a:gd name="T6" fmla="*/ 0 w 16"/>
                <a:gd name="T7" fmla="*/ 10 h 12"/>
                <a:gd name="T8" fmla="*/ 2 w 16"/>
                <a:gd name="T9" fmla="*/ 12 h 12"/>
                <a:gd name="T10" fmla="*/ 14 w 16"/>
                <a:gd name="T11" fmla="*/ 12 h 12"/>
                <a:gd name="T12" fmla="*/ 16 w 16"/>
                <a:gd name="T13" fmla="*/ 10 h 12"/>
                <a:gd name="T14" fmla="*/ 16 w 16"/>
                <a:gd name="T15" fmla="*/ 2 h 12"/>
                <a:gd name="T16" fmla="*/ 14 w 16"/>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2">
                  <a:moveTo>
                    <a:pt x="14" y="0"/>
                  </a:moveTo>
                  <a:cubicBezTo>
                    <a:pt x="2" y="0"/>
                    <a:pt x="2" y="0"/>
                    <a:pt x="2" y="0"/>
                  </a:cubicBezTo>
                  <a:cubicBezTo>
                    <a:pt x="1" y="0"/>
                    <a:pt x="0" y="1"/>
                    <a:pt x="0" y="2"/>
                  </a:cubicBezTo>
                  <a:cubicBezTo>
                    <a:pt x="0" y="10"/>
                    <a:pt x="0" y="10"/>
                    <a:pt x="0" y="10"/>
                  </a:cubicBezTo>
                  <a:cubicBezTo>
                    <a:pt x="0" y="11"/>
                    <a:pt x="1" y="12"/>
                    <a:pt x="2" y="12"/>
                  </a:cubicBezTo>
                  <a:cubicBezTo>
                    <a:pt x="14" y="12"/>
                    <a:pt x="14" y="12"/>
                    <a:pt x="14" y="12"/>
                  </a:cubicBezTo>
                  <a:cubicBezTo>
                    <a:pt x="15" y="12"/>
                    <a:pt x="16" y="11"/>
                    <a:pt x="16" y="10"/>
                  </a:cubicBezTo>
                  <a:cubicBezTo>
                    <a:pt x="16" y="2"/>
                    <a:pt x="16" y="2"/>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7" name="Freeform 418">
              <a:extLst>
                <a:ext uri="{FF2B5EF4-FFF2-40B4-BE49-F238E27FC236}">
                  <a16:creationId xmlns:a16="http://schemas.microsoft.com/office/drawing/2014/main" id="{3A5D3171-25B0-E9A4-B9EF-10C829061EFD}"/>
                </a:ext>
              </a:extLst>
            </p:cNvPr>
            <p:cNvSpPr>
              <a:spLocks/>
            </p:cNvSpPr>
            <p:nvPr/>
          </p:nvSpPr>
          <p:spPr bwMode="auto">
            <a:xfrm>
              <a:off x="5783263" y="429791"/>
              <a:ext cx="63500" cy="38100"/>
            </a:xfrm>
            <a:custGeom>
              <a:avLst/>
              <a:gdLst>
                <a:gd name="T0" fmla="*/ 2 w 20"/>
                <a:gd name="T1" fmla="*/ 12 h 12"/>
                <a:gd name="T2" fmla="*/ 18 w 20"/>
                <a:gd name="T3" fmla="*/ 12 h 12"/>
                <a:gd name="T4" fmla="*/ 20 w 20"/>
                <a:gd name="T5" fmla="*/ 10 h 12"/>
                <a:gd name="T6" fmla="*/ 20 w 20"/>
                <a:gd name="T7" fmla="*/ 2 h 12"/>
                <a:gd name="T8" fmla="*/ 18 w 20"/>
                <a:gd name="T9" fmla="*/ 0 h 12"/>
                <a:gd name="T10" fmla="*/ 2 w 20"/>
                <a:gd name="T11" fmla="*/ 0 h 12"/>
                <a:gd name="T12" fmla="*/ 0 w 20"/>
                <a:gd name="T13" fmla="*/ 2 h 12"/>
                <a:gd name="T14" fmla="*/ 0 w 20"/>
                <a:gd name="T15" fmla="*/ 10 h 12"/>
                <a:gd name="T16" fmla="*/ 2 w 20"/>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2">
                  <a:moveTo>
                    <a:pt x="2" y="12"/>
                  </a:moveTo>
                  <a:cubicBezTo>
                    <a:pt x="18" y="12"/>
                    <a:pt x="18" y="12"/>
                    <a:pt x="18" y="12"/>
                  </a:cubicBezTo>
                  <a:cubicBezTo>
                    <a:pt x="19" y="12"/>
                    <a:pt x="20" y="11"/>
                    <a:pt x="20" y="10"/>
                  </a:cubicBezTo>
                  <a:cubicBezTo>
                    <a:pt x="20" y="2"/>
                    <a:pt x="20" y="2"/>
                    <a:pt x="20" y="2"/>
                  </a:cubicBezTo>
                  <a:cubicBezTo>
                    <a:pt x="20" y="1"/>
                    <a:pt x="19" y="0"/>
                    <a:pt x="18" y="0"/>
                  </a:cubicBezTo>
                  <a:cubicBezTo>
                    <a:pt x="2" y="0"/>
                    <a:pt x="2" y="0"/>
                    <a:pt x="2" y="0"/>
                  </a:cubicBezTo>
                  <a:cubicBezTo>
                    <a:pt x="1" y="0"/>
                    <a:pt x="0" y="1"/>
                    <a:pt x="0" y="2"/>
                  </a:cubicBezTo>
                  <a:cubicBezTo>
                    <a:pt x="0" y="10"/>
                    <a:pt x="0" y="10"/>
                    <a:pt x="0" y="10"/>
                  </a:cubicBezTo>
                  <a:cubicBezTo>
                    <a:pt x="0" y="11"/>
                    <a:pt x="1" y="12"/>
                    <a:pt x="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8" name="Freeform 419">
              <a:extLst>
                <a:ext uri="{FF2B5EF4-FFF2-40B4-BE49-F238E27FC236}">
                  <a16:creationId xmlns:a16="http://schemas.microsoft.com/office/drawing/2014/main" id="{91FF05F9-19C6-BBBB-1BD1-2A59F9AAFF78}"/>
                </a:ext>
              </a:extLst>
            </p:cNvPr>
            <p:cNvSpPr>
              <a:spLocks/>
            </p:cNvSpPr>
            <p:nvPr/>
          </p:nvSpPr>
          <p:spPr bwMode="auto">
            <a:xfrm>
              <a:off x="5872163" y="429791"/>
              <a:ext cx="63500" cy="38100"/>
            </a:xfrm>
            <a:custGeom>
              <a:avLst/>
              <a:gdLst>
                <a:gd name="T0" fmla="*/ 0 w 20"/>
                <a:gd name="T1" fmla="*/ 2 h 12"/>
                <a:gd name="T2" fmla="*/ 0 w 20"/>
                <a:gd name="T3" fmla="*/ 10 h 12"/>
                <a:gd name="T4" fmla="*/ 2 w 20"/>
                <a:gd name="T5" fmla="*/ 12 h 12"/>
                <a:gd name="T6" fmla="*/ 18 w 20"/>
                <a:gd name="T7" fmla="*/ 12 h 12"/>
                <a:gd name="T8" fmla="*/ 20 w 20"/>
                <a:gd name="T9" fmla="*/ 10 h 12"/>
                <a:gd name="T10" fmla="*/ 20 w 20"/>
                <a:gd name="T11" fmla="*/ 2 h 12"/>
                <a:gd name="T12" fmla="*/ 18 w 20"/>
                <a:gd name="T13" fmla="*/ 0 h 12"/>
                <a:gd name="T14" fmla="*/ 2 w 20"/>
                <a:gd name="T15" fmla="*/ 0 h 12"/>
                <a:gd name="T16" fmla="*/ 0 w 20"/>
                <a:gd name="T17"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2">
                  <a:moveTo>
                    <a:pt x="0" y="2"/>
                  </a:moveTo>
                  <a:cubicBezTo>
                    <a:pt x="0" y="10"/>
                    <a:pt x="0" y="10"/>
                    <a:pt x="0" y="10"/>
                  </a:cubicBezTo>
                  <a:cubicBezTo>
                    <a:pt x="0" y="11"/>
                    <a:pt x="1" y="12"/>
                    <a:pt x="2" y="12"/>
                  </a:cubicBezTo>
                  <a:cubicBezTo>
                    <a:pt x="18" y="12"/>
                    <a:pt x="18" y="12"/>
                    <a:pt x="18" y="12"/>
                  </a:cubicBezTo>
                  <a:cubicBezTo>
                    <a:pt x="19" y="12"/>
                    <a:pt x="20" y="11"/>
                    <a:pt x="20" y="10"/>
                  </a:cubicBezTo>
                  <a:cubicBezTo>
                    <a:pt x="20" y="2"/>
                    <a:pt x="20" y="2"/>
                    <a:pt x="20" y="2"/>
                  </a:cubicBezTo>
                  <a:cubicBezTo>
                    <a:pt x="20" y="1"/>
                    <a:pt x="19" y="0"/>
                    <a:pt x="18" y="0"/>
                  </a:cubicBezTo>
                  <a:cubicBezTo>
                    <a:pt x="2" y="0"/>
                    <a:pt x="2" y="0"/>
                    <a:pt x="2" y="0"/>
                  </a:cubicBezTo>
                  <a:cubicBezTo>
                    <a:pt x="1" y="0"/>
                    <a:pt x="0" y="1"/>
                    <a:pt x="0"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09" name="Freeform 420">
              <a:extLst>
                <a:ext uri="{FF2B5EF4-FFF2-40B4-BE49-F238E27FC236}">
                  <a16:creationId xmlns:a16="http://schemas.microsoft.com/office/drawing/2014/main" id="{11959F8C-3745-D1A7-0A03-59A209A49336}"/>
                </a:ext>
              </a:extLst>
            </p:cNvPr>
            <p:cNvSpPr>
              <a:spLocks/>
            </p:cNvSpPr>
            <p:nvPr/>
          </p:nvSpPr>
          <p:spPr bwMode="auto">
            <a:xfrm>
              <a:off x="5821363" y="366291"/>
              <a:ext cx="76200" cy="38100"/>
            </a:xfrm>
            <a:custGeom>
              <a:avLst/>
              <a:gdLst>
                <a:gd name="T0" fmla="*/ 2 w 24"/>
                <a:gd name="T1" fmla="*/ 12 h 12"/>
                <a:gd name="T2" fmla="*/ 22 w 24"/>
                <a:gd name="T3" fmla="*/ 12 h 12"/>
                <a:gd name="T4" fmla="*/ 24 w 24"/>
                <a:gd name="T5" fmla="*/ 10 h 12"/>
                <a:gd name="T6" fmla="*/ 24 w 24"/>
                <a:gd name="T7" fmla="*/ 2 h 12"/>
                <a:gd name="T8" fmla="*/ 22 w 24"/>
                <a:gd name="T9" fmla="*/ 0 h 12"/>
                <a:gd name="T10" fmla="*/ 2 w 24"/>
                <a:gd name="T11" fmla="*/ 0 h 12"/>
                <a:gd name="T12" fmla="*/ 0 w 24"/>
                <a:gd name="T13" fmla="*/ 2 h 12"/>
                <a:gd name="T14" fmla="*/ 0 w 24"/>
                <a:gd name="T15" fmla="*/ 10 h 12"/>
                <a:gd name="T16" fmla="*/ 2 w 24"/>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2">
                  <a:moveTo>
                    <a:pt x="2" y="12"/>
                  </a:moveTo>
                  <a:cubicBezTo>
                    <a:pt x="22" y="12"/>
                    <a:pt x="22" y="12"/>
                    <a:pt x="22" y="12"/>
                  </a:cubicBezTo>
                  <a:cubicBezTo>
                    <a:pt x="23" y="12"/>
                    <a:pt x="24" y="11"/>
                    <a:pt x="24" y="10"/>
                  </a:cubicBezTo>
                  <a:cubicBezTo>
                    <a:pt x="24" y="2"/>
                    <a:pt x="24" y="2"/>
                    <a:pt x="24" y="2"/>
                  </a:cubicBezTo>
                  <a:cubicBezTo>
                    <a:pt x="24" y="1"/>
                    <a:pt x="23" y="0"/>
                    <a:pt x="22" y="0"/>
                  </a:cubicBezTo>
                  <a:cubicBezTo>
                    <a:pt x="2" y="0"/>
                    <a:pt x="2" y="0"/>
                    <a:pt x="2" y="0"/>
                  </a:cubicBezTo>
                  <a:cubicBezTo>
                    <a:pt x="1" y="0"/>
                    <a:pt x="0" y="1"/>
                    <a:pt x="0" y="2"/>
                  </a:cubicBezTo>
                  <a:cubicBezTo>
                    <a:pt x="0" y="10"/>
                    <a:pt x="0" y="10"/>
                    <a:pt x="0" y="10"/>
                  </a:cubicBezTo>
                  <a:cubicBezTo>
                    <a:pt x="0" y="11"/>
                    <a:pt x="1" y="12"/>
                    <a:pt x="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10" name="Freeform 421">
              <a:extLst>
                <a:ext uri="{FF2B5EF4-FFF2-40B4-BE49-F238E27FC236}">
                  <a16:creationId xmlns:a16="http://schemas.microsoft.com/office/drawing/2014/main" id="{688F5D5D-C082-7CFD-BA0F-72192BE56099}"/>
                </a:ext>
              </a:extLst>
            </p:cNvPr>
            <p:cNvSpPr>
              <a:spLocks/>
            </p:cNvSpPr>
            <p:nvPr/>
          </p:nvSpPr>
          <p:spPr bwMode="auto">
            <a:xfrm>
              <a:off x="5910263" y="493291"/>
              <a:ext cx="50800" cy="38100"/>
            </a:xfrm>
            <a:custGeom>
              <a:avLst/>
              <a:gdLst>
                <a:gd name="T0" fmla="*/ 14 w 16"/>
                <a:gd name="T1" fmla="*/ 0 h 12"/>
                <a:gd name="T2" fmla="*/ 2 w 16"/>
                <a:gd name="T3" fmla="*/ 0 h 12"/>
                <a:gd name="T4" fmla="*/ 0 w 16"/>
                <a:gd name="T5" fmla="*/ 2 h 12"/>
                <a:gd name="T6" fmla="*/ 0 w 16"/>
                <a:gd name="T7" fmla="*/ 10 h 12"/>
                <a:gd name="T8" fmla="*/ 2 w 16"/>
                <a:gd name="T9" fmla="*/ 12 h 12"/>
                <a:gd name="T10" fmla="*/ 14 w 16"/>
                <a:gd name="T11" fmla="*/ 12 h 12"/>
                <a:gd name="T12" fmla="*/ 16 w 16"/>
                <a:gd name="T13" fmla="*/ 10 h 12"/>
                <a:gd name="T14" fmla="*/ 16 w 16"/>
                <a:gd name="T15" fmla="*/ 2 h 12"/>
                <a:gd name="T16" fmla="*/ 14 w 16"/>
                <a:gd name="T17"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2">
                  <a:moveTo>
                    <a:pt x="14" y="0"/>
                  </a:moveTo>
                  <a:cubicBezTo>
                    <a:pt x="2" y="0"/>
                    <a:pt x="2" y="0"/>
                    <a:pt x="2" y="0"/>
                  </a:cubicBezTo>
                  <a:cubicBezTo>
                    <a:pt x="1" y="0"/>
                    <a:pt x="0" y="1"/>
                    <a:pt x="0" y="2"/>
                  </a:cubicBezTo>
                  <a:cubicBezTo>
                    <a:pt x="0" y="10"/>
                    <a:pt x="0" y="10"/>
                    <a:pt x="0" y="10"/>
                  </a:cubicBezTo>
                  <a:cubicBezTo>
                    <a:pt x="0" y="11"/>
                    <a:pt x="1" y="12"/>
                    <a:pt x="2" y="12"/>
                  </a:cubicBezTo>
                  <a:cubicBezTo>
                    <a:pt x="14" y="12"/>
                    <a:pt x="14" y="12"/>
                    <a:pt x="14" y="12"/>
                  </a:cubicBezTo>
                  <a:cubicBezTo>
                    <a:pt x="15" y="12"/>
                    <a:pt x="16" y="11"/>
                    <a:pt x="16" y="10"/>
                  </a:cubicBezTo>
                  <a:cubicBezTo>
                    <a:pt x="16" y="2"/>
                    <a:pt x="16" y="2"/>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11" name="Group 11139">
            <a:extLst>
              <a:ext uri="{FF2B5EF4-FFF2-40B4-BE49-F238E27FC236}">
                <a16:creationId xmlns:a16="http://schemas.microsoft.com/office/drawing/2014/main" id="{2AEF2044-E362-6D37-FBA0-1E1FE117C8EA}"/>
              </a:ext>
            </a:extLst>
          </p:cNvPr>
          <p:cNvGrpSpPr>
            <a:grpSpLocks noChangeAspect="1"/>
          </p:cNvGrpSpPr>
          <p:nvPr userDrawn="1"/>
        </p:nvGrpSpPr>
        <p:grpSpPr>
          <a:xfrm>
            <a:off x="3969092" y="2246627"/>
            <a:ext cx="107156" cy="284339"/>
            <a:chOff x="1689101" y="3448174"/>
            <a:chExt cx="190500" cy="196850"/>
          </a:xfrm>
          <a:solidFill>
            <a:srgbClr val="0019B0"/>
          </a:solidFill>
        </p:grpSpPr>
        <p:sp>
          <p:nvSpPr>
            <p:cNvPr id="312" name="Freeform 475">
              <a:extLst>
                <a:ext uri="{FF2B5EF4-FFF2-40B4-BE49-F238E27FC236}">
                  <a16:creationId xmlns:a16="http://schemas.microsoft.com/office/drawing/2014/main" id="{E868B1BD-72FD-528E-3763-40AA0FCEFD29}"/>
                </a:ext>
              </a:extLst>
            </p:cNvPr>
            <p:cNvSpPr>
              <a:spLocks/>
            </p:cNvSpPr>
            <p:nvPr/>
          </p:nvSpPr>
          <p:spPr bwMode="auto">
            <a:xfrm>
              <a:off x="1689101" y="3448174"/>
              <a:ext cx="190500" cy="88900"/>
            </a:xfrm>
            <a:custGeom>
              <a:avLst/>
              <a:gdLst>
                <a:gd name="T0" fmla="*/ 9 w 60"/>
                <a:gd name="T1" fmla="*/ 26 h 28"/>
                <a:gd name="T2" fmla="*/ 31 w 60"/>
                <a:gd name="T3" fmla="*/ 9 h 28"/>
                <a:gd name="T4" fmla="*/ 42 w 60"/>
                <a:gd name="T5" fmla="*/ 12 h 28"/>
                <a:gd name="T6" fmla="*/ 45 w 60"/>
                <a:gd name="T7" fmla="*/ 14 h 28"/>
                <a:gd name="T8" fmla="*/ 36 w 60"/>
                <a:gd name="T9" fmla="*/ 22 h 28"/>
                <a:gd name="T10" fmla="*/ 60 w 60"/>
                <a:gd name="T11" fmla="*/ 26 h 28"/>
                <a:gd name="T12" fmla="*/ 56 w 60"/>
                <a:gd name="T13" fmla="*/ 2 h 28"/>
                <a:gd name="T14" fmla="*/ 51 w 60"/>
                <a:gd name="T15" fmla="*/ 7 h 28"/>
                <a:gd name="T16" fmla="*/ 49 w 60"/>
                <a:gd name="T17" fmla="*/ 5 h 28"/>
                <a:gd name="T18" fmla="*/ 31 w 60"/>
                <a:gd name="T19" fmla="*/ 0 h 28"/>
                <a:gd name="T20" fmla="*/ 0 w 60"/>
                <a:gd name="T21" fmla="*/ 25 h 28"/>
                <a:gd name="T22" fmla="*/ 0 w 60"/>
                <a:gd name="T23" fmla="*/ 28 h 28"/>
                <a:gd name="T24" fmla="*/ 9 w 60"/>
                <a:gd name="T25" fmla="*/ 28 h 28"/>
                <a:gd name="T26" fmla="*/ 9 w 60"/>
                <a:gd name="T27"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28">
                  <a:moveTo>
                    <a:pt x="9" y="26"/>
                  </a:moveTo>
                  <a:cubicBezTo>
                    <a:pt x="12" y="16"/>
                    <a:pt x="21" y="9"/>
                    <a:pt x="31" y="9"/>
                  </a:cubicBezTo>
                  <a:cubicBezTo>
                    <a:pt x="35" y="9"/>
                    <a:pt x="39" y="10"/>
                    <a:pt x="42" y="12"/>
                  </a:cubicBezTo>
                  <a:cubicBezTo>
                    <a:pt x="43" y="13"/>
                    <a:pt x="44" y="13"/>
                    <a:pt x="45" y="14"/>
                  </a:cubicBezTo>
                  <a:cubicBezTo>
                    <a:pt x="36" y="22"/>
                    <a:pt x="36" y="22"/>
                    <a:pt x="36" y="22"/>
                  </a:cubicBezTo>
                  <a:cubicBezTo>
                    <a:pt x="60" y="26"/>
                    <a:pt x="60" y="26"/>
                    <a:pt x="60" y="26"/>
                  </a:cubicBezTo>
                  <a:cubicBezTo>
                    <a:pt x="56" y="2"/>
                    <a:pt x="56" y="2"/>
                    <a:pt x="56" y="2"/>
                  </a:cubicBezTo>
                  <a:cubicBezTo>
                    <a:pt x="51" y="7"/>
                    <a:pt x="51" y="7"/>
                    <a:pt x="51" y="7"/>
                  </a:cubicBezTo>
                  <a:cubicBezTo>
                    <a:pt x="50" y="6"/>
                    <a:pt x="50" y="6"/>
                    <a:pt x="49" y="5"/>
                  </a:cubicBezTo>
                  <a:cubicBezTo>
                    <a:pt x="44" y="2"/>
                    <a:pt x="38" y="0"/>
                    <a:pt x="31" y="0"/>
                  </a:cubicBezTo>
                  <a:cubicBezTo>
                    <a:pt x="16" y="0"/>
                    <a:pt x="3" y="11"/>
                    <a:pt x="0" y="25"/>
                  </a:cubicBezTo>
                  <a:cubicBezTo>
                    <a:pt x="0" y="28"/>
                    <a:pt x="0" y="28"/>
                    <a:pt x="0" y="28"/>
                  </a:cubicBezTo>
                  <a:cubicBezTo>
                    <a:pt x="9" y="28"/>
                    <a:pt x="9" y="28"/>
                    <a:pt x="9" y="28"/>
                  </a:cubicBezTo>
                  <a:lnTo>
                    <a:pt x="9"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13" name="Freeform 476">
              <a:extLst>
                <a:ext uri="{FF2B5EF4-FFF2-40B4-BE49-F238E27FC236}">
                  <a16:creationId xmlns:a16="http://schemas.microsoft.com/office/drawing/2014/main" id="{65E37915-7710-A598-9EBC-8754CE407E41}"/>
                </a:ext>
              </a:extLst>
            </p:cNvPr>
            <p:cNvSpPr>
              <a:spLocks/>
            </p:cNvSpPr>
            <p:nvPr/>
          </p:nvSpPr>
          <p:spPr bwMode="auto">
            <a:xfrm>
              <a:off x="1689101" y="3556124"/>
              <a:ext cx="190500" cy="88900"/>
            </a:xfrm>
            <a:custGeom>
              <a:avLst/>
              <a:gdLst>
                <a:gd name="T0" fmla="*/ 51 w 60"/>
                <a:gd name="T1" fmla="*/ 2 h 28"/>
                <a:gd name="T2" fmla="*/ 29 w 60"/>
                <a:gd name="T3" fmla="*/ 19 h 28"/>
                <a:gd name="T4" fmla="*/ 18 w 60"/>
                <a:gd name="T5" fmla="*/ 16 h 28"/>
                <a:gd name="T6" fmla="*/ 15 w 60"/>
                <a:gd name="T7" fmla="*/ 14 h 28"/>
                <a:gd name="T8" fmla="*/ 24 w 60"/>
                <a:gd name="T9" fmla="*/ 6 h 28"/>
                <a:gd name="T10" fmla="*/ 0 w 60"/>
                <a:gd name="T11" fmla="*/ 2 h 28"/>
                <a:gd name="T12" fmla="*/ 4 w 60"/>
                <a:gd name="T13" fmla="*/ 26 h 28"/>
                <a:gd name="T14" fmla="*/ 9 w 60"/>
                <a:gd name="T15" fmla="*/ 21 h 28"/>
                <a:gd name="T16" fmla="*/ 11 w 60"/>
                <a:gd name="T17" fmla="*/ 23 h 28"/>
                <a:gd name="T18" fmla="*/ 29 w 60"/>
                <a:gd name="T19" fmla="*/ 28 h 28"/>
                <a:gd name="T20" fmla="*/ 60 w 60"/>
                <a:gd name="T21" fmla="*/ 3 h 28"/>
                <a:gd name="T22" fmla="*/ 60 w 60"/>
                <a:gd name="T23" fmla="*/ 0 h 28"/>
                <a:gd name="T24" fmla="*/ 51 w 60"/>
                <a:gd name="T25" fmla="*/ 0 h 28"/>
                <a:gd name="T26" fmla="*/ 51 w 60"/>
                <a:gd name="T27"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0" h="28">
                  <a:moveTo>
                    <a:pt x="51" y="2"/>
                  </a:moveTo>
                  <a:cubicBezTo>
                    <a:pt x="48" y="12"/>
                    <a:pt x="39" y="19"/>
                    <a:pt x="29" y="19"/>
                  </a:cubicBezTo>
                  <a:cubicBezTo>
                    <a:pt x="25" y="19"/>
                    <a:pt x="21" y="18"/>
                    <a:pt x="18" y="16"/>
                  </a:cubicBezTo>
                  <a:cubicBezTo>
                    <a:pt x="17" y="15"/>
                    <a:pt x="16" y="15"/>
                    <a:pt x="15" y="14"/>
                  </a:cubicBezTo>
                  <a:cubicBezTo>
                    <a:pt x="24" y="6"/>
                    <a:pt x="24" y="6"/>
                    <a:pt x="24" y="6"/>
                  </a:cubicBezTo>
                  <a:cubicBezTo>
                    <a:pt x="0" y="2"/>
                    <a:pt x="0" y="2"/>
                    <a:pt x="0" y="2"/>
                  </a:cubicBezTo>
                  <a:cubicBezTo>
                    <a:pt x="4" y="26"/>
                    <a:pt x="4" y="26"/>
                    <a:pt x="4" y="26"/>
                  </a:cubicBezTo>
                  <a:cubicBezTo>
                    <a:pt x="9" y="21"/>
                    <a:pt x="9" y="21"/>
                    <a:pt x="9" y="21"/>
                  </a:cubicBezTo>
                  <a:cubicBezTo>
                    <a:pt x="10" y="22"/>
                    <a:pt x="10" y="22"/>
                    <a:pt x="11" y="23"/>
                  </a:cubicBezTo>
                  <a:cubicBezTo>
                    <a:pt x="16" y="26"/>
                    <a:pt x="22" y="28"/>
                    <a:pt x="29" y="28"/>
                  </a:cubicBezTo>
                  <a:cubicBezTo>
                    <a:pt x="44" y="28"/>
                    <a:pt x="57" y="17"/>
                    <a:pt x="60" y="3"/>
                  </a:cubicBezTo>
                  <a:cubicBezTo>
                    <a:pt x="60" y="0"/>
                    <a:pt x="60" y="0"/>
                    <a:pt x="60" y="0"/>
                  </a:cubicBezTo>
                  <a:cubicBezTo>
                    <a:pt x="51" y="0"/>
                    <a:pt x="51" y="0"/>
                    <a:pt x="51" y="0"/>
                  </a:cubicBezTo>
                  <a:lnTo>
                    <a:pt x="51"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14" name="Group 11120">
            <a:extLst>
              <a:ext uri="{FF2B5EF4-FFF2-40B4-BE49-F238E27FC236}">
                <a16:creationId xmlns:a16="http://schemas.microsoft.com/office/drawing/2014/main" id="{A64600BB-C5B7-1A8D-1167-82A8DE3CF0B6}"/>
              </a:ext>
            </a:extLst>
          </p:cNvPr>
          <p:cNvGrpSpPr>
            <a:grpSpLocks noChangeAspect="1"/>
          </p:cNvGrpSpPr>
          <p:nvPr userDrawn="1"/>
        </p:nvGrpSpPr>
        <p:grpSpPr>
          <a:xfrm>
            <a:off x="2002748" y="7550437"/>
            <a:ext cx="108942" cy="293511"/>
            <a:chOff x="5764213" y="3035424"/>
            <a:chExt cx="193675" cy="203200"/>
          </a:xfrm>
          <a:solidFill>
            <a:srgbClr val="0019B0"/>
          </a:solidFill>
        </p:grpSpPr>
        <p:sp>
          <p:nvSpPr>
            <p:cNvPr id="315" name="Freeform 678">
              <a:extLst>
                <a:ext uri="{FF2B5EF4-FFF2-40B4-BE49-F238E27FC236}">
                  <a16:creationId xmlns:a16="http://schemas.microsoft.com/office/drawing/2014/main" id="{BABA8B9D-0E39-898F-69DE-ABB7367F8333}"/>
                </a:ext>
              </a:extLst>
            </p:cNvPr>
            <p:cNvSpPr>
              <a:spLocks/>
            </p:cNvSpPr>
            <p:nvPr/>
          </p:nvSpPr>
          <p:spPr bwMode="auto">
            <a:xfrm>
              <a:off x="5837238" y="3117974"/>
              <a:ext cx="120650" cy="120650"/>
            </a:xfrm>
            <a:custGeom>
              <a:avLst/>
              <a:gdLst>
                <a:gd name="T0" fmla="*/ 76 w 76"/>
                <a:gd name="T1" fmla="*/ 16 h 76"/>
                <a:gd name="T2" fmla="*/ 58 w 76"/>
                <a:gd name="T3" fmla="*/ 0 h 76"/>
                <a:gd name="T4" fmla="*/ 14 w 76"/>
                <a:gd name="T5" fmla="*/ 44 h 76"/>
                <a:gd name="T6" fmla="*/ 0 w 76"/>
                <a:gd name="T7" fmla="*/ 28 h 76"/>
                <a:gd name="T8" fmla="*/ 0 w 76"/>
                <a:gd name="T9" fmla="*/ 76 h 76"/>
                <a:gd name="T10" fmla="*/ 48 w 76"/>
                <a:gd name="T11" fmla="*/ 76 h 76"/>
                <a:gd name="T12" fmla="*/ 32 w 76"/>
                <a:gd name="T13" fmla="*/ 60 h 76"/>
                <a:gd name="T14" fmla="*/ 76 w 76"/>
                <a:gd name="T15" fmla="*/ 1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76">
                  <a:moveTo>
                    <a:pt x="76" y="16"/>
                  </a:moveTo>
                  <a:lnTo>
                    <a:pt x="58" y="0"/>
                  </a:lnTo>
                  <a:lnTo>
                    <a:pt x="14" y="44"/>
                  </a:lnTo>
                  <a:lnTo>
                    <a:pt x="0" y="28"/>
                  </a:lnTo>
                  <a:lnTo>
                    <a:pt x="0" y="76"/>
                  </a:lnTo>
                  <a:lnTo>
                    <a:pt x="48" y="76"/>
                  </a:lnTo>
                  <a:lnTo>
                    <a:pt x="32" y="60"/>
                  </a:lnTo>
                  <a:lnTo>
                    <a:pt x="7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16" name="Freeform 679">
              <a:extLst>
                <a:ext uri="{FF2B5EF4-FFF2-40B4-BE49-F238E27FC236}">
                  <a16:creationId xmlns:a16="http://schemas.microsoft.com/office/drawing/2014/main" id="{CEE5262E-CB80-5368-F92E-3C2E69791468}"/>
                </a:ext>
              </a:extLst>
            </p:cNvPr>
            <p:cNvSpPr>
              <a:spLocks/>
            </p:cNvSpPr>
            <p:nvPr/>
          </p:nvSpPr>
          <p:spPr bwMode="auto">
            <a:xfrm>
              <a:off x="5764213" y="3035424"/>
              <a:ext cx="123825" cy="120650"/>
            </a:xfrm>
            <a:custGeom>
              <a:avLst/>
              <a:gdLst>
                <a:gd name="T0" fmla="*/ 78 w 78"/>
                <a:gd name="T1" fmla="*/ 48 h 76"/>
                <a:gd name="T2" fmla="*/ 78 w 78"/>
                <a:gd name="T3" fmla="*/ 0 h 76"/>
                <a:gd name="T4" fmla="*/ 30 w 78"/>
                <a:gd name="T5" fmla="*/ 0 h 76"/>
                <a:gd name="T6" fmla="*/ 44 w 78"/>
                <a:gd name="T7" fmla="*/ 16 h 76"/>
                <a:gd name="T8" fmla="*/ 0 w 78"/>
                <a:gd name="T9" fmla="*/ 60 h 76"/>
                <a:gd name="T10" fmla="*/ 18 w 78"/>
                <a:gd name="T11" fmla="*/ 76 h 76"/>
                <a:gd name="T12" fmla="*/ 62 w 78"/>
                <a:gd name="T13" fmla="*/ 32 h 76"/>
                <a:gd name="T14" fmla="*/ 78 w 78"/>
                <a:gd name="T15" fmla="*/ 48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76">
                  <a:moveTo>
                    <a:pt x="78" y="48"/>
                  </a:moveTo>
                  <a:lnTo>
                    <a:pt x="78" y="0"/>
                  </a:lnTo>
                  <a:lnTo>
                    <a:pt x="30" y="0"/>
                  </a:lnTo>
                  <a:lnTo>
                    <a:pt x="44" y="16"/>
                  </a:lnTo>
                  <a:lnTo>
                    <a:pt x="0" y="60"/>
                  </a:lnTo>
                  <a:lnTo>
                    <a:pt x="18" y="76"/>
                  </a:lnTo>
                  <a:lnTo>
                    <a:pt x="62" y="32"/>
                  </a:lnTo>
                  <a:lnTo>
                    <a:pt x="78"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17" name="Group 11053">
            <a:extLst>
              <a:ext uri="{FF2B5EF4-FFF2-40B4-BE49-F238E27FC236}">
                <a16:creationId xmlns:a16="http://schemas.microsoft.com/office/drawing/2014/main" id="{B43A338E-872B-EB61-FD2A-428366530B7F}"/>
              </a:ext>
            </a:extLst>
          </p:cNvPr>
          <p:cNvGrpSpPr>
            <a:grpSpLocks noChangeAspect="1"/>
          </p:cNvGrpSpPr>
          <p:nvPr userDrawn="1"/>
        </p:nvGrpSpPr>
        <p:grpSpPr>
          <a:xfrm>
            <a:off x="1814807" y="3038766"/>
            <a:ext cx="114300" cy="293511"/>
            <a:chOff x="2503488" y="1547391"/>
            <a:chExt cx="203200" cy="203200"/>
          </a:xfrm>
          <a:solidFill>
            <a:srgbClr val="0019B0"/>
          </a:solidFill>
        </p:grpSpPr>
        <p:sp>
          <p:nvSpPr>
            <p:cNvPr id="318" name="Freeform 845">
              <a:extLst>
                <a:ext uri="{FF2B5EF4-FFF2-40B4-BE49-F238E27FC236}">
                  <a16:creationId xmlns:a16="http://schemas.microsoft.com/office/drawing/2014/main" id="{87A22084-FB06-C161-8DB9-B690E45E9A58}"/>
                </a:ext>
              </a:extLst>
            </p:cNvPr>
            <p:cNvSpPr>
              <a:spLocks/>
            </p:cNvSpPr>
            <p:nvPr/>
          </p:nvSpPr>
          <p:spPr bwMode="auto">
            <a:xfrm>
              <a:off x="2535238" y="1569616"/>
              <a:ext cx="22225" cy="22225"/>
            </a:xfrm>
            <a:custGeom>
              <a:avLst/>
              <a:gdLst>
                <a:gd name="T0" fmla="*/ 6 w 7"/>
                <a:gd name="T1" fmla="*/ 4 h 7"/>
                <a:gd name="T2" fmla="*/ 4 w 7"/>
                <a:gd name="T3" fmla="*/ 1 h 7"/>
                <a:gd name="T4" fmla="*/ 1 w 7"/>
                <a:gd name="T5" fmla="*/ 1 h 7"/>
                <a:gd name="T6" fmla="*/ 1 w 7"/>
                <a:gd name="T7" fmla="*/ 4 h 7"/>
                <a:gd name="T8" fmla="*/ 4 w 7"/>
                <a:gd name="T9" fmla="*/ 7 h 7"/>
                <a:gd name="T10" fmla="*/ 6 w 7"/>
                <a:gd name="T11" fmla="*/ 7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19" name="Freeform 846">
              <a:extLst>
                <a:ext uri="{FF2B5EF4-FFF2-40B4-BE49-F238E27FC236}">
                  <a16:creationId xmlns:a16="http://schemas.microsoft.com/office/drawing/2014/main" id="{0DE1E58A-6EB3-DDE9-F2F9-E33112E5D75F}"/>
                </a:ext>
              </a:extLst>
            </p:cNvPr>
            <p:cNvSpPr>
              <a:spLocks/>
            </p:cNvSpPr>
            <p:nvPr/>
          </p:nvSpPr>
          <p:spPr bwMode="auto">
            <a:xfrm>
              <a:off x="2503488" y="1636291"/>
              <a:ext cx="25400" cy="127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0" name="Freeform 847">
              <a:extLst>
                <a:ext uri="{FF2B5EF4-FFF2-40B4-BE49-F238E27FC236}">
                  <a16:creationId xmlns:a16="http://schemas.microsoft.com/office/drawing/2014/main" id="{CA4C1F5C-CF06-E835-86AB-D624B01A06A8}"/>
                </a:ext>
              </a:extLst>
            </p:cNvPr>
            <p:cNvSpPr>
              <a:spLocks/>
            </p:cNvSpPr>
            <p:nvPr/>
          </p:nvSpPr>
          <p:spPr bwMode="auto">
            <a:xfrm>
              <a:off x="2681288" y="1648991"/>
              <a:ext cx="25400" cy="12700"/>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1" name="Freeform 848">
              <a:extLst>
                <a:ext uri="{FF2B5EF4-FFF2-40B4-BE49-F238E27FC236}">
                  <a16:creationId xmlns:a16="http://schemas.microsoft.com/office/drawing/2014/main" id="{F12B328A-6B9B-F1F8-3C7E-BCDD0403A698}"/>
                </a:ext>
              </a:extLst>
            </p:cNvPr>
            <p:cNvSpPr>
              <a:spLocks/>
            </p:cNvSpPr>
            <p:nvPr/>
          </p:nvSpPr>
          <p:spPr bwMode="auto">
            <a:xfrm>
              <a:off x="2662238" y="1579141"/>
              <a:ext cx="22225" cy="22225"/>
            </a:xfrm>
            <a:custGeom>
              <a:avLst/>
              <a:gdLst>
                <a:gd name="T0" fmla="*/ 6 w 7"/>
                <a:gd name="T1" fmla="*/ 1 h 7"/>
                <a:gd name="T2" fmla="*/ 3 w 7"/>
                <a:gd name="T3" fmla="*/ 1 h 7"/>
                <a:gd name="T4" fmla="*/ 0 w 7"/>
                <a:gd name="T5" fmla="*/ 4 h 7"/>
                <a:gd name="T6" fmla="*/ 0 w 7"/>
                <a:gd name="T7" fmla="*/ 6 h 7"/>
                <a:gd name="T8" fmla="*/ 3 w 7"/>
                <a:gd name="T9" fmla="*/ 6 h 7"/>
                <a:gd name="T10" fmla="*/ 6 w 7"/>
                <a:gd name="T11" fmla="*/ 4 h 7"/>
                <a:gd name="T12" fmla="*/ 6 w 7"/>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2" name="Freeform 849">
              <a:extLst>
                <a:ext uri="{FF2B5EF4-FFF2-40B4-BE49-F238E27FC236}">
                  <a16:creationId xmlns:a16="http://schemas.microsoft.com/office/drawing/2014/main" id="{F9322FAB-8541-2EA5-2451-2989F9FD829A}"/>
                </a:ext>
              </a:extLst>
            </p:cNvPr>
            <p:cNvSpPr>
              <a:spLocks/>
            </p:cNvSpPr>
            <p:nvPr/>
          </p:nvSpPr>
          <p:spPr bwMode="auto">
            <a:xfrm>
              <a:off x="2605088" y="1547391"/>
              <a:ext cx="12700" cy="25400"/>
            </a:xfrm>
            <a:custGeom>
              <a:avLst/>
              <a:gdLst>
                <a:gd name="T0" fmla="*/ 2 w 4"/>
                <a:gd name="T1" fmla="*/ 8 h 8"/>
                <a:gd name="T2" fmla="*/ 3 w 4"/>
                <a:gd name="T3" fmla="*/ 7 h 8"/>
                <a:gd name="T4" fmla="*/ 4 w 4"/>
                <a:gd name="T5" fmla="*/ 6 h 8"/>
                <a:gd name="T6" fmla="*/ 4 w 4"/>
                <a:gd name="T7" fmla="*/ 2 h 8"/>
                <a:gd name="T8" fmla="*/ 2 w 4"/>
                <a:gd name="T9" fmla="*/ 0 h 8"/>
                <a:gd name="T10" fmla="*/ 0 w 4"/>
                <a:gd name="T11" fmla="*/ 1 h 8"/>
                <a:gd name="T12" fmla="*/ 0 w 4"/>
                <a:gd name="T13" fmla="*/ 2 h 8"/>
                <a:gd name="T14" fmla="*/ 0 w 4"/>
                <a:gd name="T15" fmla="*/ 6 h 8"/>
                <a:gd name="T16" fmla="*/ 2 w 4"/>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3" name="Freeform 850">
              <a:extLst>
                <a:ext uri="{FF2B5EF4-FFF2-40B4-BE49-F238E27FC236}">
                  <a16:creationId xmlns:a16="http://schemas.microsoft.com/office/drawing/2014/main" id="{EE1F9CF3-0F7C-4E00-EE33-E298E467E314}"/>
                </a:ext>
              </a:extLst>
            </p:cNvPr>
            <p:cNvSpPr>
              <a:spLocks noEditPoints="1"/>
            </p:cNvSpPr>
            <p:nvPr/>
          </p:nvSpPr>
          <p:spPr bwMode="auto">
            <a:xfrm>
              <a:off x="2554288" y="1598191"/>
              <a:ext cx="101600" cy="114300"/>
            </a:xfrm>
            <a:custGeom>
              <a:avLst/>
              <a:gdLst>
                <a:gd name="T0" fmla="*/ 16 w 32"/>
                <a:gd name="T1" fmla="*/ 0 h 36"/>
                <a:gd name="T2" fmla="*/ 0 w 32"/>
                <a:gd name="T3" fmla="*/ 16 h 36"/>
                <a:gd name="T4" fmla="*/ 8 w 32"/>
                <a:gd name="T5" fmla="*/ 30 h 36"/>
                <a:gd name="T6" fmla="*/ 8 w 32"/>
                <a:gd name="T7" fmla="*/ 36 h 36"/>
                <a:gd name="T8" fmla="*/ 24 w 32"/>
                <a:gd name="T9" fmla="*/ 36 h 36"/>
                <a:gd name="T10" fmla="*/ 24 w 32"/>
                <a:gd name="T11" fmla="*/ 30 h 36"/>
                <a:gd name="T12" fmla="*/ 32 w 32"/>
                <a:gd name="T13" fmla="*/ 16 h 36"/>
                <a:gd name="T14" fmla="*/ 16 w 32"/>
                <a:gd name="T15" fmla="*/ 0 h 36"/>
                <a:gd name="T16" fmla="*/ 22 w 32"/>
                <a:gd name="T17" fmla="*/ 26 h 36"/>
                <a:gd name="T18" fmla="*/ 20 w 32"/>
                <a:gd name="T19" fmla="*/ 27 h 36"/>
                <a:gd name="T20" fmla="*/ 20 w 32"/>
                <a:gd name="T21" fmla="*/ 30 h 36"/>
                <a:gd name="T22" fmla="*/ 20 w 32"/>
                <a:gd name="T23" fmla="*/ 32 h 36"/>
                <a:gd name="T24" fmla="*/ 12 w 32"/>
                <a:gd name="T25" fmla="*/ 32 h 36"/>
                <a:gd name="T26" fmla="*/ 12 w 32"/>
                <a:gd name="T27" fmla="*/ 30 h 36"/>
                <a:gd name="T28" fmla="*/ 12 w 32"/>
                <a:gd name="T29" fmla="*/ 27 h 36"/>
                <a:gd name="T30" fmla="*/ 10 w 32"/>
                <a:gd name="T31" fmla="*/ 26 h 36"/>
                <a:gd name="T32" fmla="*/ 4 w 32"/>
                <a:gd name="T33" fmla="*/ 16 h 36"/>
                <a:gd name="T34" fmla="*/ 16 w 32"/>
                <a:gd name="T35" fmla="*/ 4 h 36"/>
                <a:gd name="T36" fmla="*/ 28 w 32"/>
                <a:gd name="T37" fmla="*/ 16 h 36"/>
                <a:gd name="T38" fmla="*/ 22 w 32"/>
                <a:gd name="T3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6">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4" name="Freeform 851">
              <a:extLst>
                <a:ext uri="{FF2B5EF4-FFF2-40B4-BE49-F238E27FC236}">
                  <a16:creationId xmlns:a16="http://schemas.microsoft.com/office/drawing/2014/main" id="{53997F41-E930-078D-87A0-83F2181DC76C}"/>
                </a:ext>
              </a:extLst>
            </p:cNvPr>
            <p:cNvSpPr>
              <a:spLocks/>
            </p:cNvSpPr>
            <p:nvPr/>
          </p:nvSpPr>
          <p:spPr bwMode="auto">
            <a:xfrm>
              <a:off x="2579688" y="1725191"/>
              <a:ext cx="50800" cy="25400"/>
            </a:xfrm>
            <a:custGeom>
              <a:avLst/>
              <a:gdLst>
                <a:gd name="T0" fmla="*/ 0 w 16"/>
                <a:gd name="T1" fmla="*/ 4 h 8"/>
                <a:gd name="T2" fmla="*/ 4 w 16"/>
                <a:gd name="T3" fmla="*/ 4 h 8"/>
                <a:gd name="T4" fmla="*/ 4 w 16"/>
                <a:gd name="T5" fmla="*/ 4 h 8"/>
                <a:gd name="T6" fmla="*/ 8 w 16"/>
                <a:gd name="T7" fmla="*/ 8 h 8"/>
                <a:gd name="T8" fmla="*/ 12 w 16"/>
                <a:gd name="T9" fmla="*/ 4 h 8"/>
                <a:gd name="T10" fmla="*/ 12 w 16"/>
                <a:gd name="T11" fmla="*/ 4 h 8"/>
                <a:gd name="T12" fmla="*/ 16 w 16"/>
                <a:gd name="T13" fmla="*/ 4 h 8"/>
                <a:gd name="T14" fmla="*/ 16 w 16"/>
                <a:gd name="T15" fmla="*/ 0 h 8"/>
                <a:gd name="T16" fmla="*/ 0 w 16"/>
                <a:gd name="T17" fmla="*/ 0 h 8"/>
                <a:gd name="T18" fmla="*/ 0 w 16"/>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25" name="Group 11055">
            <a:extLst>
              <a:ext uri="{FF2B5EF4-FFF2-40B4-BE49-F238E27FC236}">
                <a16:creationId xmlns:a16="http://schemas.microsoft.com/office/drawing/2014/main" id="{712499F8-FF7A-5E13-72B6-9C2701307651}"/>
              </a:ext>
            </a:extLst>
          </p:cNvPr>
          <p:cNvGrpSpPr>
            <a:grpSpLocks noChangeAspect="1"/>
          </p:cNvGrpSpPr>
          <p:nvPr userDrawn="1"/>
        </p:nvGrpSpPr>
        <p:grpSpPr>
          <a:xfrm>
            <a:off x="817450" y="3038766"/>
            <a:ext cx="107156" cy="293511"/>
            <a:chOff x="874713" y="328191"/>
            <a:chExt cx="190500" cy="203200"/>
          </a:xfrm>
          <a:solidFill>
            <a:srgbClr val="0019B0"/>
          </a:solidFill>
        </p:grpSpPr>
        <p:sp>
          <p:nvSpPr>
            <p:cNvPr id="326" name="Rectangle 852">
              <a:extLst>
                <a:ext uri="{FF2B5EF4-FFF2-40B4-BE49-F238E27FC236}">
                  <a16:creationId xmlns:a16="http://schemas.microsoft.com/office/drawing/2014/main" id="{D3C70B38-19D2-C741-6AC6-F545BB32C9D3}"/>
                </a:ext>
              </a:extLst>
            </p:cNvPr>
            <p:cNvSpPr>
              <a:spLocks noChangeArrowheads="1"/>
            </p:cNvSpPr>
            <p:nvPr/>
          </p:nvSpPr>
          <p:spPr bwMode="auto">
            <a:xfrm>
              <a:off x="887413" y="455191"/>
              <a:ext cx="76200"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7" name="Rectangle 853">
              <a:extLst>
                <a:ext uri="{FF2B5EF4-FFF2-40B4-BE49-F238E27FC236}">
                  <a16:creationId xmlns:a16="http://schemas.microsoft.com/office/drawing/2014/main" id="{9F8C3F61-28B4-71DB-FF16-F99F07E387C7}"/>
                </a:ext>
              </a:extLst>
            </p:cNvPr>
            <p:cNvSpPr>
              <a:spLocks noChangeArrowheads="1"/>
            </p:cNvSpPr>
            <p:nvPr/>
          </p:nvSpPr>
          <p:spPr bwMode="auto">
            <a:xfrm>
              <a:off x="976313" y="455191"/>
              <a:ext cx="76200" cy="762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28" name="Freeform 854">
              <a:extLst>
                <a:ext uri="{FF2B5EF4-FFF2-40B4-BE49-F238E27FC236}">
                  <a16:creationId xmlns:a16="http://schemas.microsoft.com/office/drawing/2014/main" id="{886DBB40-B89D-238E-434B-2539DA60E984}"/>
                </a:ext>
              </a:extLst>
            </p:cNvPr>
            <p:cNvSpPr>
              <a:spLocks noEditPoints="1"/>
            </p:cNvSpPr>
            <p:nvPr/>
          </p:nvSpPr>
          <p:spPr bwMode="auto">
            <a:xfrm>
              <a:off x="874713" y="328191"/>
              <a:ext cx="190500" cy="114300"/>
            </a:xfrm>
            <a:custGeom>
              <a:avLst/>
              <a:gdLst>
                <a:gd name="T0" fmla="*/ 36 w 60"/>
                <a:gd name="T1" fmla="*/ 20 h 36"/>
                <a:gd name="T2" fmla="*/ 36 w 60"/>
                <a:gd name="T3" fmla="*/ 20 h 36"/>
                <a:gd name="T4" fmla="*/ 52 w 60"/>
                <a:gd name="T5" fmla="*/ 10 h 36"/>
                <a:gd name="T6" fmla="*/ 42 w 60"/>
                <a:gd name="T7" fmla="*/ 0 h 36"/>
                <a:gd name="T8" fmla="*/ 32 w 60"/>
                <a:gd name="T9" fmla="*/ 16 h 36"/>
                <a:gd name="T10" fmla="*/ 32 w 60"/>
                <a:gd name="T11" fmla="*/ 16 h 36"/>
                <a:gd name="T12" fmla="*/ 28 w 60"/>
                <a:gd name="T13" fmla="*/ 16 h 36"/>
                <a:gd name="T14" fmla="*/ 28 w 60"/>
                <a:gd name="T15" fmla="*/ 16 h 36"/>
                <a:gd name="T16" fmla="*/ 18 w 60"/>
                <a:gd name="T17" fmla="*/ 0 h 36"/>
                <a:gd name="T18" fmla="*/ 8 w 60"/>
                <a:gd name="T19" fmla="*/ 10 h 36"/>
                <a:gd name="T20" fmla="*/ 24 w 60"/>
                <a:gd name="T21" fmla="*/ 20 h 36"/>
                <a:gd name="T22" fmla="*/ 24 w 60"/>
                <a:gd name="T23" fmla="*/ 20 h 36"/>
                <a:gd name="T24" fmla="*/ 0 w 60"/>
                <a:gd name="T25" fmla="*/ 20 h 36"/>
                <a:gd name="T26" fmla="*/ 0 w 60"/>
                <a:gd name="T27" fmla="*/ 36 h 36"/>
                <a:gd name="T28" fmla="*/ 28 w 60"/>
                <a:gd name="T29" fmla="*/ 36 h 36"/>
                <a:gd name="T30" fmla="*/ 28 w 60"/>
                <a:gd name="T31" fmla="*/ 20 h 36"/>
                <a:gd name="T32" fmla="*/ 32 w 60"/>
                <a:gd name="T33" fmla="*/ 20 h 36"/>
                <a:gd name="T34" fmla="*/ 32 w 60"/>
                <a:gd name="T35" fmla="*/ 36 h 36"/>
                <a:gd name="T36" fmla="*/ 60 w 60"/>
                <a:gd name="T37" fmla="*/ 36 h 36"/>
                <a:gd name="T38" fmla="*/ 60 w 60"/>
                <a:gd name="T39" fmla="*/ 20 h 36"/>
                <a:gd name="T40" fmla="*/ 36 w 60"/>
                <a:gd name="T41" fmla="*/ 20 h 36"/>
                <a:gd name="T42" fmla="*/ 12 w 60"/>
                <a:gd name="T43" fmla="*/ 10 h 36"/>
                <a:gd name="T44" fmla="*/ 18 w 60"/>
                <a:gd name="T45" fmla="*/ 4 h 36"/>
                <a:gd name="T46" fmla="*/ 24 w 60"/>
                <a:gd name="T47" fmla="*/ 16 h 36"/>
                <a:gd name="T48" fmla="*/ 12 w 60"/>
                <a:gd name="T49" fmla="*/ 10 h 36"/>
                <a:gd name="T50" fmla="*/ 42 w 60"/>
                <a:gd name="T51" fmla="*/ 4 h 36"/>
                <a:gd name="T52" fmla="*/ 48 w 60"/>
                <a:gd name="T53" fmla="*/ 10 h 36"/>
                <a:gd name="T54" fmla="*/ 36 w 60"/>
                <a:gd name="T55" fmla="*/ 16 h 36"/>
                <a:gd name="T56" fmla="*/ 42 w 60"/>
                <a:gd name="T57" fmla="*/ 4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36">
                  <a:moveTo>
                    <a:pt x="36" y="20"/>
                  </a:moveTo>
                  <a:cubicBezTo>
                    <a:pt x="36" y="20"/>
                    <a:pt x="36" y="20"/>
                    <a:pt x="36" y="20"/>
                  </a:cubicBezTo>
                  <a:cubicBezTo>
                    <a:pt x="42" y="19"/>
                    <a:pt x="52" y="17"/>
                    <a:pt x="52" y="10"/>
                  </a:cubicBezTo>
                  <a:cubicBezTo>
                    <a:pt x="52" y="5"/>
                    <a:pt x="47" y="0"/>
                    <a:pt x="42" y="0"/>
                  </a:cubicBezTo>
                  <a:cubicBezTo>
                    <a:pt x="37" y="0"/>
                    <a:pt x="33" y="4"/>
                    <a:pt x="32" y="16"/>
                  </a:cubicBezTo>
                  <a:cubicBezTo>
                    <a:pt x="32" y="16"/>
                    <a:pt x="32" y="16"/>
                    <a:pt x="32" y="16"/>
                  </a:cubicBezTo>
                  <a:cubicBezTo>
                    <a:pt x="28" y="16"/>
                    <a:pt x="28" y="16"/>
                    <a:pt x="28" y="16"/>
                  </a:cubicBezTo>
                  <a:cubicBezTo>
                    <a:pt x="28" y="16"/>
                    <a:pt x="28" y="16"/>
                    <a:pt x="28" y="16"/>
                  </a:cubicBezTo>
                  <a:cubicBezTo>
                    <a:pt x="27" y="4"/>
                    <a:pt x="23" y="0"/>
                    <a:pt x="18" y="0"/>
                  </a:cubicBezTo>
                  <a:cubicBezTo>
                    <a:pt x="13" y="0"/>
                    <a:pt x="8" y="5"/>
                    <a:pt x="8" y="10"/>
                  </a:cubicBezTo>
                  <a:cubicBezTo>
                    <a:pt x="8" y="17"/>
                    <a:pt x="18" y="19"/>
                    <a:pt x="24" y="20"/>
                  </a:cubicBezTo>
                  <a:cubicBezTo>
                    <a:pt x="24" y="20"/>
                    <a:pt x="24" y="20"/>
                    <a:pt x="24" y="20"/>
                  </a:cubicBezTo>
                  <a:cubicBezTo>
                    <a:pt x="0" y="20"/>
                    <a:pt x="0" y="20"/>
                    <a:pt x="0" y="20"/>
                  </a:cubicBezTo>
                  <a:cubicBezTo>
                    <a:pt x="0" y="36"/>
                    <a:pt x="0" y="36"/>
                    <a:pt x="0" y="36"/>
                  </a:cubicBezTo>
                  <a:cubicBezTo>
                    <a:pt x="28" y="36"/>
                    <a:pt x="28" y="36"/>
                    <a:pt x="28" y="36"/>
                  </a:cubicBezTo>
                  <a:cubicBezTo>
                    <a:pt x="28" y="20"/>
                    <a:pt x="28" y="20"/>
                    <a:pt x="28" y="20"/>
                  </a:cubicBezTo>
                  <a:cubicBezTo>
                    <a:pt x="32" y="20"/>
                    <a:pt x="32" y="20"/>
                    <a:pt x="32" y="20"/>
                  </a:cubicBezTo>
                  <a:cubicBezTo>
                    <a:pt x="32" y="36"/>
                    <a:pt x="32" y="36"/>
                    <a:pt x="32" y="36"/>
                  </a:cubicBezTo>
                  <a:cubicBezTo>
                    <a:pt x="60" y="36"/>
                    <a:pt x="60" y="36"/>
                    <a:pt x="60" y="36"/>
                  </a:cubicBezTo>
                  <a:cubicBezTo>
                    <a:pt x="60" y="20"/>
                    <a:pt x="60" y="20"/>
                    <a:pt x="60" y="20"/>
                  </a:cubicBezTo>
                  <a:lnTo>
                    <a:pt x="36" y="20"/>
                  </a:lnTo>
                  <a:close/>
                  <a:moveTo>
                    <a:pt x="12" y="10"/>
                  </a:moveTo>
                  <a:cubicBezTo>
                    <a:pt x="12" y="7"/>
                    <a:pt x="15" y="4"/>
                    <a:pt x="18" y="4"/>
                  </a:cubicBezTo>
                  <a:cubicBezTo>
                    <a:pt x="21" y="4"/>
                    <a:pt x="23" y="8"/>
                    <a:pt x="24" y="16"/>
                  </a:cubicBezTo>
                  <a:cubicBezTo>
                    <a:pt x="18" y="15"/>
                    <a:pt x="12" y="13"/>
                    <a:pt x="12" y="10"/>
                  </a:cubicBezTo>
                  <a:close/>
                  <a:moveTo>
                    <a:pt x="42" y="4"/>
                  </a:moveTo>
                  <a:cubicBezTo>
                    <a:pt x="45" y="4"/>
                    <a:pt x="48" y="7"/>
                    <a:pt x="48" y="10"/>
                  </a:cubicBezTo>
                  <a:cubicBezTo>
                    <a:pt x="48" y="13"/>
                    <a:pt x="42" y="15"/>
                    <a:pt x="36" y="16"/>
                  </a:cubicBezTo>
                  <a:cubicBezTo>
                    <a:pt x="37" y="8"/>
                    <a:pt x="39" y="4"/>
                    <a:pt x="4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29" name="Freeform 855">
            <a:extLst>
              <a:ext uri="{FF2B5EF4-FFF2-40B4-BE49-F238E27FC236}">
                <a16:creationId xmlns:a16="http://schemas.microsoft.com/office/drawing/2014/main" id="{A477860B-AA6F-00FE-462E-92AA54C88844}"/>
              </a:ext>
            </a:extLst>
          </p:cNvPr>
          <p:cNvSpPr>
            <a:spLocks noChangeAspect="1" noEditPoints="1"/>
          </p:cNvSpPr>
          <p:nvPr userDrawn="1"/>
        </p:nvSpPr>
        <p:spPr bwMode="auto">
          <a:xfrm>
            <a:off x="1560805" y="3022716"/>
            <a:ext cx="117872" cy="325614"/>
          </a:xfrm>
          <a:custGeom>
            <a:avLst/>
            <a:gdLst>
              <a:gd name="T0" fmla="*/ 9 w 66"/>
              <a:gd name="T1" fmla="*/ 53 h 71"/>
              <a:gd name="T2" fmla="*/ 2 w 66"/>
              <a:gd name="T3" fmla="*/ 61 h 71"/>
              <a:gd name="T4" fmla="*/ 5 w 66"/>
              <a:gd name="T5" fmla="*/ 64 h 71"/>
              <a:gd name="T6" fmla="*/ 13 w 66"/>
              <a:gd name="T7" fmla="*/ 57 h 71"/>
              <a:gd name="T8" fmla="*/ 66 w 66"/>
              <a:gd name="T9" fmla="*/ 0 h 71"/>
              <a:gd name="T10" fmla="*/ 9 w 66"/>
              <a:gd name="T11" fmla="*/ 53 h 71"/>
              <a:gd name="T12" fmla="*/ 20 w 66"/>
              <a:gd name="T13" fmla="*/ 50 h 71"/>
              <a:gd name="T14" fmla="*/ 16 w 66"/>
              <a:gd name="T15" fmla="*/ 50 h 71"/>
              <a:gd name="T16" fmla="*/ 15 w 66"/>
              <a:gd name="T17" fmla="*/ 48 h 71"/>
              <a:gd name="T18" fmla="*/ 16 w 66"/>
              <a:gd name="T19" fmla="*/ 46 h 71"/>
              <a:gd name="T20" fmla="*/ 58 w 66"/>
              <a:gd name="T21" fmla="*/ 12 h 71"/>
              <a:gd name="T22" fmla="*/ 20 w 66"/>
              <a:gd name="T23" fmla="*/ 5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6" h="71">
                <a:moveTo>
                  <a:pt x="9" y="53"/>
                </a:moveTo>
                <a:cubicBezTo>
                  <a:pt x="2" y="61"/>
                  <a:pt x="2" y="61"/>
                  <a:pt x="2" y="61"/>
                </a:cubicBezTo>
                <a:cubicBezTo>
                  <a:pt x="5" y="64"/>
                  <a:pt x="5" y="64"/>
                  <a:pt x="5" y="64"/>
                </a:cubicBezTo>
                <a:cubicBezTo>
                  <a:pt x="13" y="57"/>
                  <a:pt x="13" y="57"/>
                  <a:pt x="13" y="57"/>
                </a:cubicBezTo>
                <a:cubicBezTo>
                  <a:pt x="54" y="71"/>
                  <a:pt x="66" y="35"/>
                  <a:pt x="66" y="0"/>
                </a:cubicBezTo>
                <a:cubicBezTo>
                  <a:pt x="42" y="20"/>
                  <a:pt x="0" y="9"/>
                  <a:pt x="9" y="53"/>
                </a:cubicBezTo>
                <a:close/>
                <a:moveTo>
                  <a:pt x="20" y="50"/>
                </a:moveTo>
                <a:cubicBezTo>
                  <a:pt x="19" y="51"/>
                  <a:pt x="17" y="51"/>
                  <a:pt x="16" y="50"/>
                </a:cubicBezTo>
                <a:cubicBezTo>
                  <a:pt x="16" y="50"/>
                  <a:pt x="15" y="49"/>
                  <a:pt x="15" y="48"/>
                </a:cubicBezTo>
                <a:cubicBezTo>
                  <a:pt x="15" y="47"/>
                  <a:pt x="16" y="47"/>
                  <a:pt x="16" y="46"/>
                </a:cubicBezTo>
                <a:cubicBezTo>
                  <a:pt x="58" y="12"/>
                  <a:pt x="58" y="12"/>
                  <a:pt x="58" y="12"/>
                </a:cubicBezTo>
                <a:lnTo>
                  <a:pt x="20" y="5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30" name="Group 11084">
            <a:extLst>
              <a:ext uri="{FF2B5EF4-FFF2-40B4-BE49-F238E27FC236}">
                <a16:creationId xmlns:a16="http://schemas.microsoft.com/office/drawing/2014/main" id="{4C55ABA1-6A07-A7C3-E674-A25634D298C3}"/>
              </a:ext>
            </a:extLst>
          </p:cNvPr>
          <p:cNvGrpSpPr>
            <a:grpSpLocks noChangeAspect="1"/>
          </p:cNvGrpSpPr>
          <p:nvPr userDrawn="1"/>
        </p:nvGrpSpPr>
        <p:grpSpPr>
          <a:xfrm>
            <a:off x="1320371" y="3038766"/>
            <a:ext cx="119658" cy="293511"/>
            <a:chOff x="1689101" y="1547391"/>
            <a:chExt cx="212725" cy="203200"/>
          </a:xfrm>
          <a:solidFill>
            <a:srgbClr val="0019B0"/>
          </a:solidFill>
        </p:grpSpPr>
        <p:sp>
          <p:nvSpPr>
            <p:cNvPr id="331" name="Freeform 868">
              <a:extLst>
                <a:ext uri="{FF2B5EF4-FFF2-40B4-BE49-F238E27FC236}">
                  <a16:creationId xmlns:a16="http://schemas.microsoft.com/office/drawing/2014/main" id="{8E1927FA-4F43-346F-BCBC-48643AD55C2E}"/>
                </a:ext>
              </a:extLst>
            </p:cNvPr>
            <p:cNvSpPr>
              <a:spLocks/>
            </p:cNvSpPr>
            <p:nvPr/>
          </p:nvSpPr>
          <p:spPr bwMode="auto">
            <a:xfrm>
              <a:off x="1733551" y="1560091"/>
              <a:ext cx="123825" cy="190500"/>
            </a:xfrm>
            <a:custGeom>
              <a:avLst/>
              <a:gdLst>
                <a:gd name="T0" fmla="*/ 35 w 39"/>
                <a:gd name="T1" fmla="*/ 36 h 60"/>
                <a:gd name="T2" fmla="*/ 23 w 39"/>
                <a:gd name="T3" fmla="*/ 36 h 60"/>
                <a:gd name="T4" fmla="*/ 15 w 39"/>
                <a:gd name="T5" fmla="*/ 0 h 60"/>
                <a:gd name="T6" fmla="*/ 11 w 39"/>
                <a:gd name="T7" fmla="*/ 0 h 60"/>
                <a:gd name="T8" fmla="*/ 15 w 39"/>
                <a:gd name="T9" fmla="*/ 36 h 60"/>
                <a:gd name="T10" fmla="*/ 3 w 39"/>
                <a:gd name="T11" fmla="*/ 36 h 60"/>
                <a:gd name="T12" fmla="*/ 0 w 39"/>
                <a:gd name="T13" fmla="*/ 40 h 60"/>
                <a:gd name="T14" fmla="*/ 6 w 39"/>
                <a:gd name="T15" fmla="*/ 56 h 60"/>
                <a:gd name="T16" fmla="*/ 11 w 39"/>
                <a:gd name="T17" fmla="*/ 60 h 60"/>
                <a:gd name="T18" fmla="*/ 27 w 39"/>
                <a:gd name="T19" fmla="*/ 60 h 60"/>
                <a:gd name="T20" fmla="*/ 32 w 39"/>
                <a:gd name="T21" fmla="*/ 56 h 60"/>
                <a:gd name="T22" fmla="*/ 38 w 39"/>
                <a:gd name="T23" fmla="*/ 40 h 60"/>
                <a:gd name="T24" fmla="*/ 35 w 39"/>
                <a:gd name="T25" fmla="*/ 36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60">
                  <a:moveTo>
                    <a:pt x="35" y="36"/>
                  </a:moveTo>
                  <a:cubicBezTo>
                    <a:pt x="23" y="36"/>
                    <a:pt x="23" y="36"/>
                    <a:pt x="23" y="36"/>
                  </a:cubicBezTo>
                  <a:cubicBezTo>
                    <a:pt x="15" y="0"/>
                    <a:pt x="15" y="0"/>
                    <a:pt x="15" y="0"/>
                  </a:cubicBezTo>
                  <a:cubicBezTo>
                    <a:pt x="11" y="0"/>
                    <a:pt x="11" y="0"/>
                    <a:pt x="11" y="0"/>
                  </a:cubicBezTo>
                  <a:cubicBezTo>
                    <a:pt x="15" y="36"/>
                    <a:pt x="15" y="36"/>
                    <a:pt x="15" y="36"/>
                  </a:cubicBezTo>
                  <a:cubicBezTo>
                    <a:pt x="3" y="36"/>
                    <a:pt x="3" y="36"/>
                    <a:pt x="3" y="36"/>
                  </a:cubicBezTo>
                  <a:cubicBezTo>
                    <a:pt x="1" y="36"/>
                    <a:pt x="0" y="38"/>
                    <a:pt x="0" y="40"/>
                  </a:cubicBezTo>
                  <a:cubicBezTo>
                    <a:pt x="6" y="56"/>
                    <a:pt x="6" y="56"/>
                    <a:pt x="6" y="56"/>
                  </a:cubicBezTo>
                  <a:cubicBezTo>
                    <a:pt x="7" y="58"/>
                    <a:pt x="9" y="60"/>
                    <a:pt x="11" y="60"/>
                  </a:cubicBezTo>
                  <a:cubicBezTo>
                    <a:pt x="27" y="60"/>
                    <a:pt x="27" y="60"/>
                    <a:pt x="27" y="60"/>
                  </a:cubicBezTo>
                  <a:cubicBezTo>
                    <a:pt x="29" y="60"/>
                    <a:pt x="32" y="58"/>
                    <a:pt x="32" y="56"/>
                  </a:cubicBezTo>
                  <a:cubicBezTo>
                    <a:pt x="38" y="40"/>
                    <a:pt x="38" y="40"/>
                    <a:pt x="38" y="40"/>
                  </a:cubicBezTo>
                  <a:cubicBezTo>
                    <a:pt x="39" y="38"/>
                    <a:pt x="37" y="36"/>
                    <a:pt x="35"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32" name="Freeform 869">
              <a:extLst>
                <a:ext uri="{FF2B5EF4-FFF2-40B4-BE49-F238E27FC236}">
                  <a16:creationId xmlns:a16="http://schemas.microsoft.com/office/drawing/2014/main" id="{6B2FFB96-7101-2765-26B2-03A0DB99E061}"/>
                </a:ext>
              </a:extLst>
            </p:cNvPr>
            <p:cNvSpPr>
              <a:spLocks/>
            </p:cNvSpPr>
            <p:nvPr/>
          </p:nvSpPr>
          <p:spPr bwMode="auto">
            <a:xfrm>
              <a:off x="1800226" y="1547391"/>
              <a:ext cx="101600" cy="88900"/>
            </a:xfrm>
            <a:custGeom>
              <a:avLst/>
              <a:gdLst>
                <a:gd name="T0" fmla="*/ 28 w 32"/>
                <a:gd name="T1" fmla="*/ 0 h 28"/>
                <a:gd name="T2" fmla="*/ 0 w 32"/>
                <a:gd name="T3" fmla="*/ 24 h 28"/>
                <a:gd name="T4" fmla="*/ 16 w 32"/>
                <a:gd name="T5" fmla="*/ 12 h 28"/>
                <a:gd name="T6" fmla="*/ 6 w 32"/>
                <a:gd name="T7" fmla="*/ 26 h 28"/>
                <a:gd name="T8" fmla="*/ 28 w 32"/>
                <a:gd name="T9" fmla="*/ 0 h 28"/>
              </a:gdLst>
              <a:ahLst/>
              <a:cxnLst>
                <a:cxn ang="0">
                  <a:pos x="T0" y="T1"/>
                </a:cxn>
                <a:cxn ang="0">
                  <a:pos x="T2" y="T3"/>
                </a:cxn>
                <a:cxn ang="0">
                  <a:pos x="T4" y="T5"/>
                </a:cxn>
                <a:cxn ang="0">
                  <a:pos x="T6" y="T7"/>
                </a:cxn>
                <a:cxn ang="0">
                  <a:pos x="T8" y="T9"/>
                </a:cxn>
              </a:cxnLst>
              <a:rect l="0" t="0" r="r" b="b"/>
              <a:pathLst>
                <a:path w="32" h="28">
                  <a:moveTo>
                    <a:pt x="28" y="0"/>
                  </a:moveTo>
                  <a:cubicBezTo>
                    <a:pt x="4" y="0"/>
                    <a:pt x="0" y="16"/>
                    <a:pt x="0" y="24"/>
                  </a:cubicBezTo>
                  <a:cubicBezTo>
                    <a:pt x="16" y="12"/>
                    <a:pt x="16" y="12"/>
                    <a:pt x="16" y="12"/>
                  </a:cubicBezTo>
                  <a:cubicBezTo>
                    <a:pt x="6" y="26"/>
                    <a:pt x="6" y="26"/>
                    <a:pt x="6" y="26"/>
                  </a:cubicBezTo>
                  <a:cubicBezTo>
                    <a:pt x="18" y="28"/>
                    <a:pt x="32" y="17"/>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33" name="Freeform 870">
              <a:extLst>
                <a:ext uri="{FF2B5EF4-FFF2-40B4-BE49-F238E27FC236}">
                  <a16:creationId xmlns:a16="http://schemas.microsoft.com/office/drawing/2014/main" id="{6B0AFDD5-4333-1370-92A4-F05136CEEDD6}"/>
                </a:ext>
              </a:extLst>
            </p:cNvPr>
            <p:cNvSpPr>
              <a:spLocks/>
            </p:cNvSpPr>
            <p:nvPr/>
          </p:nvSpPr>
          <p:spPr bwMode="auto">
            <a:xfrm>
              <a:off x="1689101" y="1595016"/>
              <a:ext cx="76200" cy="53975"/>
            </a:xfrm>
            <a:custGeom>
              <a:avLst/>
              <a:gdLst>
                <a:gd name="T0" fmla="*/ 12 w 24"/>
                <a:gd name="T1" fmla="*/ 8 h 17"/>
                <a:gd name="T2" fmla="*/ 24 w 24"/>
                <a:gd name="T3" fmla="*/ 16 h 17"/>
                <a:gd name="T4" fmla="*/ 0 w 24"/>
                <a:gd name="T5" fmla="*/ 0 h 17"/>
                <a:gd name="T6" fmla="*/ 18 w 24"/>
                <a:gd name="T7" fmla="*/ 17 h 17"/>
                <a:gd name="T8" fmla="*/ 12 w 24"/>
                <a:gd name="T9" fmla="*/ 8 h 17"/>
              </a:gdLst>
              <a:ahLst/>
              <a:cxnLst>
                <a:cxn ang="0">
                  <a:pos x="T0" y="T1"/>
                </a:cxn>
                <a:cxn ang="0">
                  <a:pos x="T2" y="T3"/>
                </a:cxn>
                <a:cxn ang="0">
                  <a:pos x="T4" y="T5"/>
                </a:cxn>
                <a:cxn ang="0">
                  <a:pos x="T6" y="T7"/>
                </a:cxn>
                <a:cxn ang="0">
                  <a:pos x="T8" y="T9"/>
                </a:cxn>
              </a:cxnLst>
              <a:rect l="0" t="0" r="r" b="b"/>
              <a:pathLst>
                <a:path w="24" h="17">
                  <a:moveTo>
                    <a:pt x="12" y="8"/>
                  </a:moveTo>
                  <a:cubicBezTo>
                    <a:pt x="24" y="16"/>
                    <a:pt x="24" y="16"/>
                    <a:pt x="24" y="16"/>
                  </a:cubicBezTo>
                  <a:cubicBezTo>
                    <a:pt x="24" y="0"/>
                    <a:pt x="4" y="0"/>
                    <a:pt x="0" y="0"/>
                  </a:cubicBezTo>
                  <a:cubicBezTo>
                    <a:pt x="3" y="12"/>
                    <a:pt x="11" y="17"/>
                    <a:pt x="18" y="17"/>
                  </a:cubicBezTo>
                  <a:lnTo>
                    <a:pt x="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34" name="Freeform 872">
            <a:extLst>
              <a:ext uri="{FF2B5EF4-FFF2-40B4-BE49-F238E27FC236}">
                <a16:creationId xmlns:a16="http://schemas.microsoft.com/office/drawing/2014/main" id="{AF5F45E7-86B2-5FD2-47EB-287E8E921FE0}"/>
              </a:ext>
            </a:extLst>
          </p:cNvPr>
          <p:cNvSpPr>
            <a:spLocks noChangeAspect="1" noEditPoints="1"/>
          </p:cNvSpPr>
          <p:nvPr userDrawn="1"/>
        </p:nvSpPr>
        <p:spPr bwMode="auto">
          <a:xfrm>
            <a:off x="2492073" y="3038766"/>
            <a:ext cx="114300" cy="293511"/>
          </a:xfrm>
          <a:custGeom>
            <a:avLst/>
            <a:gdLst>
              <a:gd name="T0" fmla="*/ 62 w 64"/>
              <a:gd name="T1" fmla="*/ 20 h 64"/>
              <a:gd name="T2" fmla="*/ 17 w 64"/>
              <a:gd name="T3" fmla="*/ 0 h 64"/>
              <a:gd name="T4" fmla="*/ 14 w 64"/>
              <a:gd name="T5" fmla="*/ 0 h 64"/>
              <a:gd name="T6" fmla="*/ 12 w 64"/>
              <a:gd name="T7" fmla="*/ 2 h 64"/>
              <a:gd name="T8" fmla="*/ 6 w 64"/>
              <a:gd name="T9" fmla="*/ 17 h 64"/>
              <a:gd name="T10" fmla="*/ 6 w 64"/>
              <a:gd name="T11" fmla="*/ 20 h 64"/>
              <a:gd name="T12" fmla="*/ 8 w 64"/>
              <a:gd name="T13" fmla="*/ 22 h 64"/>
              <a:gd name="T14" fmla="*/ 16 w 64"/>
              <a:gd name="T15" fmla="*/ 26 h 64"/>
              <a:gd name="T16" fmla="*/ 16 w 64"/>
              <a:gd name="T17" fmla="*/ 48 h 64"/>
              <a:gd name="T18" fmla="*/ 4 w 64"/>
              <a:gd name="T19" fmla="*/ 48 h 64"/>
              <a:gd name="T20" fmla="*/ 4 w 64"/>
              <a:gd name="T21" fmla="*/ 40 h 64"/>
              <a:gd name="T22" fmla="*/ 0 w 64"/>
              <a:gd name="T23" fmla="*/ 40 h 64"/>
              <a:gd name="T24" fmla="*/ 0 w 64"/>
              <a:gd name="T25" fmla="*/ 64 h 64"/>
              <a:gd name="T26" fmla="*/ 4 w 64"/>
              <a:gd name="T27" fmla="*/ 64 h 64"/>
              <a:gd name="T28" fmla="*/ 4 w 64"/>
              <a:gd name="T29" fmla="*/ 56 h 64"/>
              <a:gd name="T30" fmla="*/ 16 w 64"/>
              <a:gd name="T31" fmla="*/ 56 h 64"/>
              <a:gd name="T32" fmla="*/ 20 w 64"/>
              <a:gd name="T33" fmla="*/ 56 h 64"/>
              <a:gd name="T34" fmla="*/ 24 w 64"/>
              <a:gd name="T35" fmla="*/ 56 h 64"/>
              <a:gd name="T36" fmla="*/ 24 w 64"/>
              <a:gd name="T37" fmla="*/ 30 h 64"/>
              <a:gd name="T38" fmla="*/ 42 w 64"/>
              <a:gd name="T39" fmla="*/ 38 h 64"/>
              <a:gd name="T40" fmla="*/ 46 w 64"/>
              <a:gd name="T41" fmla="*/ 37 h 64"/>
              <a:gd name="T42" fmla="*/ 62 w 64"/>
              <a:gd name="T43" fmla="*/ 27 h 64"/>
              <a:gd name="T44" fmla="*/ 64 w 64"/>
              <a:gd name="T45" fmla="*/ 23 h 64"/>
              <a:gd name="T46" fmla="*/ 62 w 64"/>
              <a:gd name="T47" fmla="*/ 20 h 64"/>
              <a:gd name="T48" fmla="*/ 20 w 64"/>
              <a:gd name="T49" fmla="*/ 22 h 64"/>
              <a:gd name="T50" fmla="*/ 16 w 64"/>
              <a:gd name="T51" fmla="*/ 18 h 64"/>
              <a:gd name="T52" fmla="*/ 20 w 64"/>
              <a:gd name="T53" fmla="*/ 14 h 64"/>
              <a:gd name="T54" fmla="*/ 24 w 64"/>
              <a:gd name="T55" fmla="*/ 18 h 64"/>
              <a:gd name="T56" fmla="*/ 20 w 64"/>
              <a:gd name="T57" fmla="*/ 2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4" h="64">
                <a:moveTo>
                  <a:pt x="62" y="20"/>
                </a:moveTo>
                <a:cubicBezTo>
                  <a:pt x="17" y="0"/>
                  <a:pt x="17" y="0"/>
                  <a:pt x="17" y="0"/>
                </a:cubicBezTo>
                <a:cubicBezTo>
                  <a:pt x="16" y="0"/>
                  <a:pt x="15" y="0"/>
                  <a:pt x="14" y="0"/>
                </a:cubicBezTo>
                <a:cubicBezTo>
                  <a:pt x="13" y="1"/>
                  <a:pt x="13" y="1"/>
                  <a:pt x="12" y="2"/>
                </a:cubicBezTo>
                <a:cubicBezTo>
                  <a:pt x="6" y="17"/>
                  <a:pt x="6" y="17"/>
                  <a:pt x="6" y="17"/>
                </a:cubicBezTo>
                <a:cubicBezTo>
                  <a:pt x="5" y="18"/>
                  <a:pt x="5" y="19"/>
                  <a:pt x="6" y="20"/>
                </a:cubicBezTo>
                <a:cubicBezTo>
                  <a:pt x="6" y="21"/>
                  <a:pt x="7" y="22"/>
                  <a:pt x="8" y="22"/>
                </a:cubicBezTo>
                <a:cubicBezTo>
                  <a:pt x="16" y="26"/>
                  <a:pt x="16" y="26"/>
                  <a:pt x="16" y="26"/>
                </a:cubicBezTo>
                <a:cubicBezTo>
                  <a:pt x="16" y="48"/>
                  <a:pt x="16" y="48"/>
                  <a:pt x="16" y="48"/>
                </a:cubicBezTo>
                <a:cubicBezTo>
                  <a:pt x="4" y="48"/>
                  <a:pt x="4" y="48"/>
                  <a:pt x="4" y="48"/>
                </a:cubicBezTo>
                <a:cubicBezTo>
                  <a:pt x="4" y="40"/>
                  <a:pt x="4" y="40"/>
                  <a:pt x="4" y="40"/>
                </a:cubicBezTo>
                <a:cubicBezTo>
                  <a:pt x="0" y="40"/>
                  <a:pt x="0" y="40"/>
                  <a:pt x="0" y="40"/>
                </a:cubicBezTo>
                <a:cubicBezTo>
                  <a:pt x="0" y="64"/>
                  <a:pt x="0" y="64"/>
                  <a:pt x="0" y="64"/>
                </a:cubicBezTo>
                <a:cubicBezTo>
                  <a:pt x="4" y="64"/>
                  <a:pt x="4" y="64"/>
                  <a:pt x="4" y="64"/>
                </a:cubicBezTo>
                <a:cubicBezTo>
                  <a:pt x="4" y="56"/>
                  <a:pt x="4" y="56"/>
                  <a:pt x="4" y="56"/>
                </a:cubicBezTo>
                <a:cubicBezTo>
                  <a:pt x="16" y="56"/>
                  <a:pt x="16" y="56"/>
                  <a:pt x="16" y="56"/>
                </a:cubicBezTo>
                <a:cubicBezTo>
                  <a:pt x="20" y="56"/>
                  <a:pt x="20" y="56"/>
                  <a:pt x="20" y="56"/>
                </a:cubicBezTo>
                <a:cubicBezTo>
                  <a:pt x="24" y="56"/>
                  <a:pt x="24" y="56"/>
                  <a:pt x="24" y="56"/>
                </a:cubicBezTo>
                <a:cubicBezTo>
                  <a:pt x="24" y="30"/>
                  <a:pt x="24" y="30"/>
                  <a:pt x="24" y="30"/>
                </a:cubicBezTo>
                <a:cubicBezTo>
                  <a:pt x="42" y="38"/>
                  <a:pt x="42" y="38"/>
                  <a:pt x="42" y="38"/>
                </a:cubicBezTo>
                <a:cubicBezTo>
                  <a:pt x="44" y="38"/>
                  <a:pt x="45" y="38"/>
                  <a:pt x="46" y="37"/>
                </a:cubicBezTo>
                <a:cubicBezTo>
                  <a:pt x="62" y="27"/>
                  <a:pt x="62" y="27"/>
                  <a:pt x="62" y="27"/>
                </a:cubicBezTo>
                <a:cubicBezTo>
                  <a:pt x="64" y="26"/>
                  <a:pt x="64" y="25"/>
                  <a:pt x="64" y="23"/>
                </a:cubicBezTo>
                <a:cubicBezTo>
                  <a:pt x="64" y="22"/>
                  <a:pt x="63" y="21"/>
                  <a:pt x="62" y="20"/>
                </a:cubicBezTo>
                <a:close/>
                <a:moveTo>
                  <a:pt x="20" y="22"/>
                </a:moveTo>
                <a:cubicBezTo>
                  <a:pt x="18" y="22"/>
                  <a:pt x="16" y="20"/>
                  <a:pt x="16" y="18"/>
                </a:cubicBezTo>
                <a:cubicBezTo>
                  <a:pt x="16" y="16"/>
                  <a:pt x="18" y="14"/>
                  <a:pt x="20" y="14"/>
                </a:cubicBezTo>
                <a:cubicBezTo>
                  <a:pt x="22" y="14"/>
                  <a:pt x="24" y="16"/>
                  <a:pt x="24" y="18"/>
                </a:cubicBezTo>
                <a:cubicBezTo>
                  <a:pt x="24" y="20"/>
                  <a:pt x="22" y="22"/>
                  <a:pt x="20" y="22"/>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35" name="Foliennummernplatzhalter 2">
            <a:extLst>
              <a:ext uri="{FF2B5EF4-FFF2-40B4-BE49-F238E27FC236}">
                <a16:creationId xmlns:a16="http://schemas.microsoft.com/office/drawing/2014/main" id="{C76ECF03-4657-67CC-2BC8-9AED3130B879}"/>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7822075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3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36" name="Titel 1">
            <a:extLst>
              <a:ext uri="{FF2B5EF4-FFF2-40B4-BE49-F238E27FC236}">
                <a16:creationId xmlns:a16="http://schemas.microsoft.com/office/drawing/2014/main" id="{51CC45FE-80DD-6887-1624-D1EAC5451399}"/>
              </a:ext>
            </a:extLst>
          </p:cNvPr>
          <p:cNvSpPr>
            <a:spLocks noGrp="1"/>
          </p:cNvSpPr>
          <p:nvPr>
            <p:ph type="title"/>
          </p:nvPr>
        </p:nvSpPr>
        <p:spPr>
          <a:xfrm>
            <a:off x="291556" y="667115"/>
            <a:ext cx="5668375" cy="622392"/>
          </a:xfrm>
        </p:spPr>
        <p:txBody>
          <a:bodyPr vert="horz"/>
          <a:lstStyle/>
          <a:p>
            <a:r>
              <a:rPr lang="de-AT"/>
              <a:t>Icons</a:t>
            </a:r>
          </a:p>
        </p:txBody>
      </p:sp>
      <p:sp>
        <p:nvSpPr>
          <p:cNvPr id="337" name="Freeform 361">
            <a:extLst>
              <a:ext uri="{FF2B5EF4-FFF2-40B4-BE49-F238E27FC236}">
                <a16:creationId xmlns:a16="http://schemas.microsoft.com/office/drawing/2014/main" id="{8C8F17B8-15F6-D71C-DD51-572C876CD26E}"/>
              </a:ext>
            </a:extLst>
          </p:cNvPr>
          <p:cNvSpPr>
            <a:spLocks noChangeAspect="1" noEditPoints="1"/>
          </p:cNvSpPr>
          <p:nvPr userDrawn="1"/>
        </p:nvSpPr>
        <p:spPr bwMode="auto">
          <a:xfrm>
            <a:off x="313840" y="2257877"/>
            <a:ext cx="104640" cy="270838"/>
          </a:xfrm>
          <a:custGeom>
            <a:avLst/>
            <a:gdLst>
              <a:gd name="T0" fmla="*/ 63 w 63"/>
              <a:gd name="T1" fmla="*/ 54 h 63"/>
              <a:gd name="T2" fmla="*/ 52 w 63"/>
              <a:gd name="T3" fmla="*/ 43 h 63"/>
              <a:gd name="T4" fmla="*/ 56 w 63"/>
              <a:gd name="T5" fmla="*/ 28 h 63"/>
              <a:gd name="T6" fmla="*/ 28 w 63"/>
              <a:gd name="T7" fmla="*/ 0 h 63"/>
              <a:gd name="T8" fmla="*/ 0 w 63"/>
              <a:gd name="T9" fmla="*/ 28 h 63"/>
              <a:gd name="T10" fmla="*/ 28 w 63"/>
              <a:gd name="T11" fmla="*/ 56 h 63"/>
              <a:gd name="T12" fmla="*/ 43 w 63"/>
              <a:gd name="T13" fmla="*/ 52 h 63"/>
              <a:gd name="T14" fmla="*/ 54 w 63"/>
              <a:gd name="T15" fmla="*/ 63 h 63"/>
              <a:gd name="T16" fmla="*/ 57 w 63"/>
              <a:gd name="T17" fmla="*/ 63 h 63"/>
              <a:gd name="T18" fmla="*/ 63 w 63"/>
              <a:gd name="T19" fmla="*/ 57 h 63"/>
              <a:gd name="T20" fmla="*/ 63 w 63"/>
              <a:gd name="T21" fmla="*/ 54 h 63"/>
              <a:gd name="T22" fmla="*/ 28 w 63"/>
              <a:gd name="T23" fmla="*/ 48 h 63"/>
              <a:gd name="T24" fmla="*/ 8 w 63"/>
              <a:gd name="T25" fmla="*/ 28 h 63"/>
              <a:gd name="T26" fmla="*/ 28 w 63"/>
              <a:gd name="T27" fmla="*/ 8 h 63"/>
              <a:gd name="T28" fmla="*/ 48 w 63"/>
              <a:gd name="T29" fmla="*/ 28 h 63"/>
              <a:gd name="T30" fmla="*/ 28 w 63"/>
              <a:gd name="T31"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63">
                <a:moveTo>
                  <a:pt x="63" y="54"/>
                </a:moveTo>
                <a:cubicBezTo>
                  <a:pt x="52" y="43"/>
                  <a:pt x="52" y="43"/>
                  <a:pt x="52" y="43"/>
                </a:cubicBezTo>
                <a:cubicBezTo>
                  <a:pt x="54" y="39"/>
                  <a:pt x="56" y="34"/>
                  <a:pt x="56" y="28"/>
                </a:cubicBezTo>
                <a:cubicBezTo>
                  <a:pt x="56" y="13"/>
                  <a:pt x="43" y="0"/>
                  <a:pt x="28" y="0"/>
                </a:cubicBezTo>
                <a:cubicBezTo>
                  <a:pt x="13" y="0"/>
                  <a:pt x="0" y="13"/>
                  <a:pt x="0" y="28"/>
                </a:cubicBezTo>
                <a:cubicBezTo>
                  <a:pt x="0" y="43"/>
                  <a:pt x="13" y="56"/>
                  <a:pt x="28" y="56"/>
                </a:cubicBezTo>
                <a:cubicBezTo>
                  <a:pt x="34" y="56"/>
                  <a:pt x="39" y="54"/>
                  <a:pt x="43" y="52"/>
                </a:cubicBezTo>
                <a:cubicBezTo>
                  <a:pt x="54" y="63"/>
                  <a:pt x="54" y="63"/>
                  <a:pt x="54" y="63"/>
                </a:cubicBezTo>
                <a:cubicBezTo>
                  <a:pt x="55" y="63"/>
                  <a:pt x="56" y="63"/>
                  <a:pt x="57" y="63"/>
                </a:cubicBezTo>
                <a:cubicBezTo>
                  <a:pt x="63" y="57"/>
                  <a:pt x="63" y="57"/>
                  <a:pt x="63" y="57"/>
                </a:cubicBezTo>
                <a:cubicBezTo>
                  <a:pt x="63" y="56"/>
                  <a:pt x="63" y="55"/>
                  <a:pt x="63" y="54"/>
                </a:cubicBezTo>
                <a:close/>
                <a:moveTo>
                  <a:pt x="28" y="48"/>
                </a:moveTo>
                <a:cubicBezTo>
                  <a:pt x="17" y="48"/>
                  <a:pt x="8" y="39"/>
                  <a:pt x="8" y="28"/>
                </a:cubicBezTo>
                <a:cubicBezTo>
                  <a:pt x="8" y="17"/>
                  <a:pt x="17" y="8"/>
                  <a:pt x="28" y="8"/>
                </a:cubicBezTo>
                <a:cubicBezTo>
                  <a:pt x="39" y="8"/>
                  <a:pt x="48" y="17"/>
                  <a:pt x="48" y="28"/>
                </a:cubicBezTo>
                <a:cubicBezTo>
                  <a:pt x="48" y="39"/>
                  <a:pt x="39" y="48"/>
                  <a:pt x="28" y="4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38" name="Freeform 14">
            <a:extLst>
              <a:ext uri="{FF2B5EF4-FFF2-40B4-BE49-F238E27FC236}">
                <a16:creationId xmlns:a16="http://schemas.microsoft.com/office/drawing/2014/main" id="{4BA14737-2AB7-091D-3714-86B19AEC2F71}"/>
              </a:ext>
            </a:extLst>
          </p:cNvPr>
          <p:cNvSpPr>
            <a:spLocks noChangeAspect="1" noEditPoints="1"/>
          </p:cNvSpPr>
          <p:nvPr userDrawn="1"/>
        </p:nvSpPr>
        <p:spPr bwMode="auto">
          <a:xfrm>
            <a:off x="1825192" y="3681126"/>
            <a:ext cx="106301" cy="272971"/>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49 w 64"/>
              <a:gd name="T11" fmla="*/ 33 h 64"/>
              <a:gd name="T12" fmla="*/ 32 w 64"/>
              <a:gd name="T13" fmla="*/ 52 h 64"/>
              <a:gd name="T14" fmla="*/ 32 w 64"/>
              <a:gd name="T15" fmla="*/ 52 h 64"/>
              <a:gd name="T16" fmla="*/ 32 w 64"/>
              <a:gd name="T17" fmla="*/ 52 h 64"/>
              <a:gd name="T18" fmla="*/ 32 w 64"/>
              <a:gd name="T19" fmla="*/ 52 h 64"/>
              <a:gd name="T20" fmla="*/ 32 w 64"/>
              <a:gd name="T21" fmla="*/ 52 h 64"/>
              <a:gd name="T22" fmla="*/ 14 w 64"/>
              <a:gd name="T23" fmla="*/ 33 h 64"/>
              <a:gd name="T24" fmla="*/ 32 w 64"/>
              <a:gd name="T25" fmla="*/ 22 h 64"/>
              <a:gd name="T26" fmla="*/ 32 w 64"/>
              <a:gd name="T27" fmla="*/ 22 h 64"/>
              <a:gd name="T28" fmla="*/ 49 w 64"/>
              <a:gd name="T29" fmla="*/ 3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4" h="64">
                <a:moveTo>
                  <a:pt x="32" y="0"/>
                </a:moveTo>
                <a:cubicBezTo>
                  <a:pt x="14" y="0"/>
                  <a:pt x="0" y="14"/>
                  <a:pt x="0" y="32"/>
                </a:cubicBezTo>
                <a:cubicBezTo>
                  <a:pt x="0" y="49"/>
                  <a:pt x="14" y="64"/>
                  <a:pt x="32" y="64"/>
                </a:cubicBezTo>
                <a:cubicBezTo>
                  <a:pt x="49" y="64"/>
                  <a:pt x="64" y="49"/>
                  <a:pt x="64" y="32"/>
                </a:cubicBezTo>
                <a:cubicBezTo>
                  <a:pt x="64" y="14"/>
                  <a:pt x="49" y="0"/>
                  <a:pt x="32" y="0"/>
                </a:cubicBezTo>
                <a:close/>
                <a:moveTo>
                  <a:pt x="49" y="33"/>
                </a:moveTo>
                <a:cubicBezTo>
                  <a:pt x="41" y="42"/>
                  <a:pt x="33" y="51"/>
                  <a:pt x="32" y="52"/>
                </a:cubicBezTo>
                <a:cubicBezTo>
                  <a:pt x="32" y="52"/>
                  <a:pt x="32" y="52"/>
                  <a:pt x="32" y="52"/>
                </a:cubicBezTo>
                <a:cubicBezTo>
                  <a:pt x="32" y="52"/>
                  <a:pt x="32" y="52"/>
                  <a:pt x="32" y="52"/>
                </a:cubicBezTo>
                <a:cubicBezTo>
                  <a:pt x="32" y="52"/>
                  <a:pt x="32" y="52"/>
                  <a:pt x="32" y="52"/>
                </a:cubicBezTo>
                <a:cubicBezTo>
                  <a:pt x="32" y="52"/>
                  <a:pt x="32" y="52"/>
                  <a:pt x="32" y="52"/>
                </a:cubicBezTo>
                <a:cubicBezTo>
                  <a:pt x="31" y="51"/>
                  <a:pt x="23" y="42"/>
                  <a:pt x="14" y="33"/>
                </a:cubicBezTo>
                <a:cubicBezTo>
                  <a:pt x="7" y="25"/>
                  <a:pt x="19" y="6"/>
                  <a:pt x="32" y="22"/>
                </a:cubicBezTo>
                <a:cubicBezTo>
                  <a:pt x="32" y="22"/>
                  <a:pt x="32" y="22"/>
                  <a:pt x="32" y="22"/>
                </a:cubicBezTo>
                <a:cubicBezTo>
                  <a:pt x="45" y="6"/>
                  <a:pt x="56" y="25"/>
                  <a:pt x="49" y="33"/>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39" name="Group 7512">
            <a:extLst>
              <a:ext uri="{FF2B5EF4-FFF2-40B4-BE49-F238E27FC236}">
                <a16:creationId xmlns:a16="http://schemas.microsoft.com/office/drawing/2014/main" id="{4E8D24DE-E5BA-8325-DB14-C7100DAA3753}"/>
              </a:ext>
            </a:extLst>
          </p:cNvPr>
          <p:cNvGrpSpPr>
            <a:grpSpLocks noChangeAspect="1"/>
          </p:cNvGrpSpPr>
          <p:nvPr userDrawn="1"/>
        </p:nvGrpSpPr>
        <p:grpSpPr>
          <a:xfrm>
            <a:off x="2081834" y="3681126"/>
            <a:ext cx="106301" cy="272971"/>
            <a:chOff x="6659563" y="2261046"/>
            <a:chExt cx="203200" cy="203200"/>
          </a:xfrm>
          <a:solidFill>
            <a:srgbClr val="0019B0"/>
          </a:solidFill>
        </p:grpSpPr>
        <p:sp>
          <p:nvSpPr>
            <p:cNvPr id="340" name="Freeform 15">
              <a:extLst>
                <a:ext uri="{FF2B5EF4-FFF2-40B4-BE49-F238E27FC236}">
                  <a16:creationId xmlns:a16="http://schemas.microsoft.com/office/drawing/2014/main" id="{E3BBE5DF-1542-590C-D85B-B4BCBE0DD697}"/>
                </a:ext>
              </a:extLst>
            </p:cNvPr>
            <p:cNvSpPr>
              <a:spLocks noEditPoints="1"/>
            </p:cNvSpPr>
            <p:nvPr/>
          </p:nvSpPr>
          <p:spPr bwMode="auto">
            <a:xfrm>
              <a:off x="6659563" y="2261046"/>
              <a:ext cx="203200" cy="203200"/>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60 h 64"/>
                <a:gd name="T12" fmla="*/ 4 w 64"/>
                <a:gd name="T13" fmla="*/ 32 h 64"/>
                <a:gd name="T14" fmla="*/ 32 w 64"/>
                <a:gd name="T15" fmla="*/ 4 h 64"/>
                <a:gd name="T16" fmla="*/ 60 w 64"/>
                <a:gd name="T17" fmla="*/ 32 h 64"/>
                <a:gd name="T18" fmla="*/ 32 w 64"/>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49"/>
                    <a:pt x="14" y="64"/>
                    <a:pt x="32" y="64"/>
                  </a:cubicBezTo>
                  <a:cubicBezTo>
                    <a:pt x="49" y="64"/>
                    <a:pt x="64" y="49"/>
                    <a:pt x="64" y="32"/>
                  </a:cubicBezTo>
                  <a:cubicBezTo>
                    <a:pt x="64" y="14"/>
                    <a:pt x="49" y="0"/>
                    <a:pt x="32" y="0"/>
                  </a:cubicBezTo>
                  <a:close/>
                  <a:moveTo>
                    <a:pt x="32" y="60"/>
                  </a:moveTo>
                  <a:cubicBezTo>
                    <a:pt x="16" y="60"/>
                    <a:pt x="4" y="47"/>
                    <a:pt x="4" y="32"/>
                  </a:cubicBezTo>
                  <a:cubicBezTo>
                    <a:pt x="4" y="16"/>
                    <a:pt x="16" y="4"/>
                    <a:pt x="32" y="4"/>
                  </a:cubicBezTo>
                  <a:cubicBezTo>
                    <a:pt x="47" y="4"/>
                    <a:pt x="60" y="16"/>
                    <a:pt x="60" y="32"/>
                  </a:cubicBezTo>
                  <a:cubicBezTo>
                    <a:pt x="60" y="47"/>
                    <a:pt x="47" y="60"/>
                    <a:pt x="3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41" name="Freeform 16">
              <a:extLst>
                <a:ext uri="{FF2B5EF4-FFF2-40B4-BE49-F238E27FC236}">
                  <a16:creationId xmlns:a16="http://schemas.microsoft.com/office/drawing/2014/main" id="{35B72397-6F9C-B1A1-7E4A-C946D3CA24BF}"/>
                </a:ext>
              </a:extLst>
            </p:cNvPr>
            <p:cNvSpPr>
              <a:spLocks/>
            </p:cNvSpPr>
            <p:nvPr/>
          </p:nvSpPr>
          <p:spPr bwMode="auto">
            <a:xfrm>
              <a:off x="6681788" y="2276921"/>
              <a:ext cx="155575" cy="149225"/>
            </a:xfrm>
            <a:custGeom>
              <a:avLst/>
              <a:gdLst>
                <a:gd name="T0" fmla="*/ 25 w 49"/>
                <a:gd name="T1" fmla="*/ 17 h 47"/>
                <a:gd name="T2" fmla="*/ 25 w 49"/>
                <a:gd name="T3" fmla="*/ 17 h 47"/>
                <a:gd name="T4" fmla="*/ 7 w 49"/>
                <a:gd name="T5" fmla="*/ 27 h 47"/>
                <a:gd name="T6" fmla="*/ 25 w 49"/>
                <a:gd name="T7" fmla="*/ 47 h 47"/>
                <a:gd name="T8" fmla="*/ 25 w 49"/>
                <a:gd name="T9" fmla="*/ 47 h 47"/>
                <a:gd name="T10" fmla="*/ 25 w 49"/>
                <a:gd name="T11" fmla="*/ 47 h 47"/>
                <a:gd name="T12" fmla="*/ 25 w 49"/>
                <a:gd name="T13" fmla="*/ 47 h 47"/>
                <a:gd name="T14" fmla="*/ 25 w 49"/>
                <a:gd name="T15" fmla="*/ 47 h 47"/>
                <a:gd name="T16" fmla="*/ 42 w 49"/>
                <a:gd name="T17" fmla="*/ 27 h 47"/>
                <a:gd name="T18" fmla="*/ 25 w 49"/>
                <a:gd name="T19" fmla="*/ 1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47">
                  <a:moveTo>
                    <a:pt x="25" y="17"/>
                  </a:moveTo>
                  <a:cubicBezTo>
                    <a:pt x="25" y="17"/>
                    <a:pt x="25" y="17"/>
                    <a:pt x="25" y="17"/>
                  </a:cubicBezTo>
                  <a:cubicBezTo>
                    <a:pt x="12" y="0"/>
                    <a:pt x="0" y="20"/>
                    <a:pt x="7" y="27"/>
                  </a:cubicBezTo>
                  <a:cubicBezTo>
                    <a:pt x="16" y="37"/>
                    <a:pt x="24" y="46"/>
                    <a:pt x="25" y="47"/>
                  </a:cubicBezTo>
                  <a:cubicBezTo>
                    <a:pt x="25" y="47"/>
                    <a:pt x="25" y="47"/>
                    <a:pt x="25" y="47"/>
                  </a:cubicBezTo>
                  <a:cubicBezTo>
                    <a:pt x="25" y="47"/>
                    <a:pt x="25" y="47"/>
                    <a:pt x="25" y="47"/>
                  </a:cubicBezTo>
                  <a:cubicBezTo>
                    <a:pt x="25" y="47"/>
                    <a:pt x="25" y="47"/>
                    <a:pt x="25" y="47"/>
                  </a:cubicBezTo>
                  <a:cubicBezTo>
                    <a:pt x="25" y="47"/>
                    <a:pt x="25" y="47"/>
                    <a:pt x="25" y="47"/>
                  </a:cubicBezTo>
                  <a:cubicBezTo>
                    <a:pt x="26" y="46"/>
                    <a:pt x="34" y="37"/>
                    <a:pt x="42" y="27"/>
                  </a:cubicBezTo>
                  <a:cubicBezTo>
                    <a:pt x="49" y="20"/>
                    <a:pt x="38" y="0"/>
                    <a:pt x="2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42" name="Group 7516">
            <a:extLst>
              <a:ext uri="{FF2B5EF4-FFF2-40B4-BE49-F238E27FC236}">
                <a16:creationId xmlns:a16="http://schemas.microsoft.com/office/drawing/2014/main" id="{BE230131-FE68-0CB5-9785-DCC98C1A84A2}"/>
              </a:ext>
            </a:extLst>
          </p:cNvPr>
          <p:cNvGrpSpPr>
            <a:grpSpLocks noChangeAspect="1"/>
          </p:cNvGrpSpPr>
          <p:nvPr userDrawn="1"/>
        </p:nvGrpSpPr>
        <p:grpSpPr>
          <a:xfrm>
            <a:off x="1336449" y="3680058"/>
            <a:ext cx="107962" cy="275103"/>
            <a:chOff x="2997200" y="2659509"/>
            <a:chExt cx="206375" cy="204788"/>
          </a:xfrm>
          <a:solidFill>
            <a:srgbClr val="0019B0"/>
          </a:solidFill>
        </p:grpSpPr>
        <p:sp>
          <p:nvSpPr>
            <p:cNvPr id="343" name="Freeform 30">
              <a:extLst>
                <a:ext uri="{FF2B5EF4-FFF2-40B4-BE49-F238E27FC236}">
                  <a16:creationId xmlns:a16="http://schemas.microsoft.com/office/drawing/2014/main" id="{AC7B463D-406D-B811-2A74-4D9E8D05A2EF}"/>
                </a:ext>
              </a:extLst>
            </p:cNvPr>
            <p:cNvSpPr>
              <a:spLocks/>
            </p:cNvSpPr>
            <p:nvPr/>
          </p:nvSpPr>
          <p:spPr bwMode="auto">
            <a:xfrm>
              <a:off x="3048000" y="2659509"/>
              <a:ext cx="155575" cy="204788"/>
            </a:xfrm>
            <a:custGeom>
              <a:avLst/>
              <a:gdLst>
                <a:gd name="T0" fmla="*/ 44 w 49"/>
                <a:gd name="T1" fmla="*/ 27 h 64"/>
                <a:gd name="T2" fmla="*/ 24 w 49"/>
                <a:gd name="T3" fmla="*/ 25 h 64"/>
                <a:gd name="T4" fmla="*/ 24 w 49"/>
                <a:gd name="T5" fmla="*/ 8 h 64"/>
                <a:gd name="T6" fmla="*/ 15 w 49"/>
                <a:gd name="T7" fmla="*/ 4 h 64"/>
                <a:gd name="T8" fmla="*/ 2 w 49"/>
                <a:gd name="T9" fmla="*/ 26 h 64"/>
                <a:gd name="T10" fmla="*/ 0 w 49"/>
                <a:gd name="T11" fmla="*/ 27 h 64"/>
                <a:gd name="T12" fmla="*/ 0 w 49"/>
                <a:gd name="T13" fmla="*/ 55 h 64"/>
                <a:gd name="T14" fmla="*/ 19 w 49"/>
                <a:gd name="T15" fmla="*/ 63 h 64"/>
                <a:gd name="T16" fmla="*/ 39 w 49"/>
                <a:gd name="T17" fmla="*/ 56 h 64"/>
                <a:gd name="T18" fmla="*/ 44 w 49"/>
                <a:gd name="T19" fmla="*/ 2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 h="64">
                  <a:moveTo>
                    <a:pt x="44" y="27"/>
                  </a:moveTo>
                  <a:cubicBezTo>
                    <a:pt x="39" y="25"/>
                    <a:pt x="30" y="25"/>
                    <a:pt x="24" y="25"/>
                  </a:cubicBezTo>
                  <a:cubicBezTo>
                    <a:pt x="25" y="19"/>
                    <a:pt x="26" y="13"/>
                    <a:pt x="24" y="8"/>
                  </a:cubicBezTo>
                  <a:cubicBezTo>
                    <a:pt x="22" y="5"/>
                    <a:pt x="15" y="0"/>
                    <a:pt x="15" y="4"/>
                  </a:cubicBezTo>
                  <a:cubicBezTo>
                    <a:pt x="15" y="8"/>
                    <a:pt x="12" y="24"/>
                    <a:pt x="2" y="26"/>
                  </a:cubicBezTo>
                  <a:cubicBezTo>
                    <a:pt x="0" y="27"/>
                    <a:pt x="0" y="27"/>
                    <a:pt x="0" y="27"/>
                  </a:cubicBezTo>
                  <a:cubicBezTo>
                    <a:pt x="0" y="55"/>
                    <a:pt x="0" y="55"/>
                    <a:pt x="0" y="55"/>
                  </a:cubicBezTo>
                  <a:cubicBezTo>
                    <a:pt x="0" y="55"/>
                    <a:pt x="5" y="63"/>
                    <a:pt x="19" y="63"/>
                  </a:cubicBezTo>
                  <a:cubicBezTo>
                    <a:pt x="32" y="63"/>
                    <a:pt x="34" y="64"/>
                    <a:pt x="39" y="56"/>
                  </a:cubicBezTo>
                  <a:cubicBezTo>
                    <a:pt x="43" y="48"/>
                    <a:pt x="49" y="30"/>
                    <a:pt x="44"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44" name="Freeform 31">
              <a:extLst>
                <a:ext uri="{FF2B5EF4-FFF2-40B4-BE49-F238E27FC236}">
                  <a16:creationId xmlns:a16="http://schemas.microsoft.com/office/drawing/2014/main" id="{8BA2A4FB-5A69-8861-CDC7-F6075AF64505}"/>
                </a:ext>
              </a:extLst>
            </p:cNvPr>
            <p:cNvSpPr>
              <a:spLocks noEditPoints="1"/>
            </p:cNvSpPr>
            <p:nvPr/>
          </p:nvSpPr>
          <p:spPr bwMode="auto">
            <a:xfrm>
              <a:off x="2997200" y="2745234"/>
              <a:ext cx="38100" cy="115888"/>
            </a:xfrm>
            <a:custGeom>
              <a:avLst/>
              <a:gdLst>
                <a:gd name="T0" fmla="*/ 8 w 12"/>
                <a:gd name="T1" fmla="*/ 0 h 36"/>
                <a:gd name="T2" fmla="*/ 0 w 12"/>
                <a:gd name="T3" fmla="*/ 0 h 36"/>
                <a:gd name="T4" fmla="*/ 0 w 12"/>
                <a:gd name="T5" fmla="*/ 36 h 36"/>
                <a:gd name="T6" fmla="*/ 8 w 12"/>
                <a:gd name="T7" fmla="*/ 36 h 36"/>
                <a:gd name="T8" fmla="*/ 12 w 12"/>
                <a:gd name="T9" fmla="*/ 32 h 36"/>
                <a:gd name="T10" fmla="*/ 12 w 12"/>
                <a:gd name="T11" fmla="*/ 4 h 36"/>
                <a:gd name="T12" fmla="*/ 8 w 12"/>
                <a:gd name="T13" fmla="*/ 0 h 36"/>
                <a:gd name="T14" fmla="*/ 8 w 12"/>
                <a:gd name="T15" fmla="*/ 32 h 36"/>
                <a:gd name="T16" fmla="*/ 4 w 12"/>
                <a:gd name="T17" fmla="*/ 32 h 36"/>
                <a:gd name="T18" fmla="*/ 4 w 12"/>
                <a:gd name="T19" fmla="*/ 28 h 36"/>
                <a:gd name="T20" fmla="*/ 8 w 12"/>
                <a:gd name="T21" fmla="*/ 28 h 36"/>
                <a:gd name="T22" fmla="*/ 8 w 12"/>
                <a:gd name="T23"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6">
                  <a:moveTo>
                    <a:pt x="8" y="0"/>
                  </a:moveTo>
                  <a:cubicBezTo>
                    <a:pt x="0" y="0"/>
                    <a:pt x="0" y="0"/>
                    <a:pt x="0" y="0"/>
                  </a:cubicBezTo>
                  <a:cubicBezTo>
                    <a:pt x="0" y="36"/>
                    <a:pt x="0" y="36"/>
                    <a:pt x="0" y="36"/>
                  </a:cubicBezTo>
                  <a:cubicBezTo>
                    <a:pt x="8" y="36"/>
                    <a:pt x="8" y="36"/>
                    <a:pt x="8" y="36"/>
                  </a:cubicBezTo>
                  <a:cubicBezTo>
                    <a:pt x="10" y="36"/>
                    <a:pt x="12" y="34"/>
                    <a:pt x="12" y="32"/>
                  </a:cubicBezTo>
                  <a:cubicBezTo>
                    <a:pt x="12" y="4"/>
                    <a:pt x="12" y="4"/>
                    <a:pt x="12" y="4"/>
                  </a:cubicBezTo>
                  <a:cubicBezTo>
                    <a:pt x="12" y="1"/>
                    <a:pt x="10" y="0"/>
                    <a:pt x="8" y="0"/>
                  </a:cubicBezTo>
                  <a:close/>
                  <a:moveTo>
                    <a:pt x="8" y="32"/>
                  </a:moveTo>
                  <a:cubicBezTo>
                    <a:pt x="4" y="32"/>
                    <a:pt x="4" y="32"/>
                    <a:pt x="4" y="32"/>
                  </a:cubicBezTo>
                  <a:cubicBezTo>
                    <a:pt x="4" y="28"/>
                    <a:pt x="4" y="28"/>
                    <a:pt x="4" y="28"/>
                  </a:cubicBezTo>
                  <a:cubicBezTo>
                    <a:pt x="8" y="28"/>
                    <a:pt x="8" y="28"/>
                    <a:pt x="8" y="28"/>
                  </a:cubicBezTo>
                  <a:lnTo>
                    <a:pt x="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45" name="Group 7517">
            <a:extLst>
              <a:ext uri="{FF2B5EF4-FFF2-40B4-BE49-F238E27FC236}">
                <a16:creationId xmlns:a16="http://schemas.microsoft.com/office/drawing/2014/main" id="{BB023100-0F68-FC53-603B-C5D3B6D80FAF}"/>
              </a:ext>
            </a:extLst>
          </p:cNvPr>
          <p:cNvGrpSpPr>
            <a:grpSpLocks noChangeAspect="1"/>
          </p:cNvGrpSpPr>
          <p:nvPr userDrawn="1"/>
        </p:nvGrpSpPr>
        <p:grpSpPr>
          <a:xfrm>
            <a:off x="1595175" y="3680058"/>
            <a:ext cx="109624" cy="275103"/>
            <a:chOff x="3390900" y="2678559"/>
            <a:chExt cx="209550" cy="204788"/>
          </a:xfrm>
          <a:solidFill>
            <a:srgbClr val="0019B0"/>
          </a:solidFill>
        </p:grpSpPr>
        <p:sp>
          <p:nvSpPr>
            <p:cNvPr id="346" name="Freeform 32">
              <a:extLst>
                <a:ext uri="{FF2B5EF4-FFF2-40B4-BE49-F238E27FC236}">
                  <a16:creationId xmlns:a16="http://schemas.microsoft.com/office/drawing/2014/main" id="{1ADD52A7-BA2B-44C1-50E0-3819831F5BDF}"/>
                </a:ext>
              </a:extLst>
            </p:cNvPr>
            <p:cNvSpPr>
              <a:spLocks/>
            </p:cNvSpPr>
            <p:nvPr/>
          </p:nvSpPr>
          <p:spPr bwMode="auto">
            <a:xfrm>
              <a:off x="3390900" y="2678559"/>
              <a:ext cx="158750" cy="204788"/>
            </a:xfrm>
            <a:custGeom>
              <a:avLst/>
              <a:gdLst>
                <a:gd name="T0" fmla="*/ 31 w 50"/>
                <a:gd name="T1" fmla="*/ 1 h 64"/>
                <a:gd name="T2" fmla="*/ 11 w 50"/>
                <a:gd name="T3" fmla="*/ 8 h 64"/>
                <a:gd name="T4" fmla="*/ 6 w 50"/>
                <a:gd name="T5" fmla="*/ 36 h 64"/>
                <a:gd name="T6" fmla="*/ 25 w 50"/>
                <a:gd name="T7" fmla="*/ 39 h 64"/>
                <a:gd name="T8" fmla="*/ 26 w 50"/>
                <a:gd name="T9" fmla="*/ 56 h 64"/>
                <a:gd name="T10" fmla="*/ 35 w 50"/>
                <a:gd name="T11" fmla="*/ 60 h 64"/>
                <a:gd name="T12" fmla="*/ 48 w 50"/>
                <a:gd name="T13" fmla="*/ 37 h 64"/>
                <a:gd name="T14" fmla="*/ 50 w 50"/>
                <a:gd name="T15" fmla="*/ 37 h 64"/>
                <a:gd name="T16" fmla="*/ 50 w 50"/>
                <a:gd name="T17" fmla="*/ 9 h 64"/>
                <a:gd name="T18" fmla="*/ 31 w 50"/>
                <a:gd name="T19" fmla="*/ 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64">
                  <a:moveTo>
                    <a:pt x="31" y="1"/>
                  </a:moveTo>
                  <a:cubicBezTo>
                    <a:pt x="18" y="1"/>
                    <a:pt x="15" y="0"/>
                    <a:pt x="11" y="8"/>
                  </a:cubicBezTo>
                  <a:cubicBezTo>
                    <a:pt x="6" y="16"/>
                    <a:pt x="0" y="34"/>
                    <a:pt x="6" y="36"/>
                  </a:cubicBezTo>
                  <a:cubicBezTo>
                    <a:pt x="10" y="39"/>
                    <a:pt x="19" y="39"/>
                    <a:pt x="25" y="39"/>
                  </a:cubicBezTo>
                  <a:cubicBezTo>
                    <a:pt x="25" y="44"/>
                    <a:pt x="23" y="51"/>
                    <a:pt x="26" y="56"/>
                  </a:cubicBezTo>
                  <a:cubicBezTo>
                    <a:pt x="28" y="59"/>
                    <a:pt x="35" y="64"/>
                    <a:pt x="35" y="60"/>
                  </a:cubicBezTo>
                  <a:cubicBezTo>
                    <a:pt x="35" y="56"/>
                    <a:pt x="37" y="39"/>
                    <a:pt x="48" y="37"/>
                  </a:cubicBezTo>
                  <a:cubicBezTo>
                    <a:pt x="50" y="37"/>
                    <a:pt x="50" y="37"/>
                    <a:pt x="50" y="37"/>
                  </a:cubicBezTo>
                  <a:cubicBezTo>
                    <a:pt x="50" y="9"/>
                    <a:pt x="50" y="9"/>
                    <a:pt x="50" y="9"/>
                  </a:cubicBezTo>
                  <a:cubicBezTo>
                    <a:pt x="50" y="9"/>
                    <a:pt x="44" y="1"/>
                    <a:pt x="3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47" name="Freeform 33">
              <a:extLst>
                <a:ext uri="{FF2B5EF4-FFF2-40B4-BE49-F238E27FC236}">
                  <a16:creationId xmlns:a16="http://schemas.microsoft.com/office/drawing/2014/main" id="{2973DCBC-B516-6BAF-D7DF-F8075E31D33C}"/>
                </a:ext>
              </a:extLst>
            </p:cNvPr>
            <p:cNvSpPr>
              <a:spLocks noEditPoints="1"/>
            </p:cNvSpPr>
            <p:nvPr/>
          </p:nvSpPr>
          <p:spPr bwMode="auto">
            <a:xfrm>
              <a:off x="3562350" y="2681734"/>
              <a:ext cx="38100" cy="114300"/>
            </a:xfrm>
            <a:custGeom>
              <a:avLst/>
              <a:gdLst>
                <a:gd name="T0" fmla="*/ 4 w 12"/>
                <a:gd name="T1" fmla="*/ 0 h 36"/>
                <a:gd name="T2" fmla="*/ 0 w 12"/>
                <a:gd name="T3" fmla="*/ 4 h 36"/>
                <a:gd name="T4" fmla="*/ 0 w 12"/>
                <a:gd name="T5" fmla="*/ 32 h 36"/>
                <a:gd name="T6" fmla="*/ 4 w 12"/>
                <a:gd name="T7" fmla="*/ 36 h 36"/>
                <a:gd name="T8" fmla="*/ 12 w 12"/>
                <a:gd name="T9" fmla="*/ 36 h 36"/>
                <a:gd name="T10" fmla="*/ 12 w 12"/>
                <a:gd name="T11" fmla="*/ 0 h 36"/>
                <a:gd name="T12" fmla="*/ 4 w 12"/>
                <a:gd name="T13" fmla="*/ 0 h 36"/>
                <a:gd name="T14" fmla="*/ 8 w 12"/>
                <a:gd name="T15" fmla="*/ 8 h 36"/>
                <a:gd name="T16" fmla="*/ 4 w 12"/>
                <a:gd name="T17" fmla="*/ 8 h 36"/>
                <a:gd name="T18" fmla="*/ 4 w 12"/>
                <a:gd name="T19" fmla="*/ 4 h 36"/>
                <a:gd name="T20" fmla="*/ 8 w 12"/>
                <a:gd name="T21" fmla="*/ 4 h 36"/>
                <a:gd name="T22" fmla="*/ 8 w 12"/>
                <a:gd name="T23" fmla="*/ 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6">
                  <a:moveTo>
                    <a:pt x="4" y="0"/>
                  </a:moveTo>
                  <a:cubicBezTo>
                    <a:pt x="2" y="0"/>
                    <a:pt x="0" y="2"/>
                    <a:pt x="0" y="4"/>
                  </a:cubicBezTo>
                  <a:cubicBezTo>
                    <a:pt x="0" y="32"/>
                    <a:pt x="0" y="32"/>
                    <a:pt x="0" y="32"/>
                  </a:cubicBezTo>
                  <a:cubicBezTo>
                    <a:pt x="0" y="34"/>
                    <a:pt x="2" y="36"/>
                    <a:pt x="4" y="36"/>
                  </a:cubicBezTo>
                  <a:cubicBezTo>
                    <a:pt x="12" y="36"/>
                    <a:pt x="12" y="36"/>
                    <a:pt x="12" y="36"/>
                  </a:cubicBezTo>
                  <a:cubicBezTo>
                    <a:pt x="12" y="0"/>
                    <a:pt x="12" y="0"/>
                    <a:pt x="12" y="0"/>
                  </a:cubicBezTo>
                  <a:lnTo>
                    <a:pt x="4" y="0"/>
                  </a:lnTo>
                  <a:close/>
                  <a:moveTo>
                    <a:pt x="8" y="8"/>
                  </a:moveTo>
                  <a:cubicBezTo>
                    <a:pt x="4" y="8"/>
                    <a:pt x="4" y="8"/>
                    <a:pt x="4" y="8"/>
                  </a:cubicBezTo>
                  <a:cubicBezTo>
                    <a:pt x="4" y="4"/>
                    <a:pt x="4" y="4"/>
                    <a:pt x="4" y="4"/>
                  </a:cubicBezTo>
                  <a:cubicBezTo>
                    <a:pt x="8" y="4"/>
                    <a:pt x="8" y="4"/>
                    <a:pt x="8" y="4"/>
                  </a:cubicBezTo>
                  <a:lnTo>
                    <a:pt x="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48" name="Freeform 42">
            <a:extLst>
              <a:ext uri="{FF2B5EF4-FFF2-40B4-BE49-F238E27FC236}">
                <a16:creationId xmlns:a16="http://schemas.microsoft.com/office/drawing/2014/main" id="{722E8096-9FD2-1A2D-0A97-2EBBE0B1ABAE}"/>
              </a:ext>
            </a:extLst>
          </p:cNvPr>
          <p:cNvSpPr>
            <a:spLocks noChangeAspect="1" noEditPoints="1"/>
          </p:cNvSpPr>
          <p:nvPr userDrawn="1"/>
        </p:nvSpPr>
        <p:spPr bwMode="auto">
          <a:xfrm>
            <a:off x="1049927" y="4388656"/>
            <a:ext cx="106301" cy="275103"/>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46 w 64"/>
              <a:gd name="T11" fmla="*/ 52 h 64"/>
              <a:gd name="T12" fmla="*/ 32 w 64"/>
              <a:gd name="T13" fmla="*/ 42 h 64"/>
              <a:gd name="T14" fmla="*/ 17 w 64"/>
              <a:gd name="T15" fmla="*/ 52 h 64"/>
              <a:gd name="T16" fmla="*/ 22 w 64"/>
              <a:gd name="T17" fmla="*/ 35 h 64"/>
              <a:gd name="T18" fmla="*/ 8 w 64"/>
              <a:gd name="T19" fmla="*/ 24 h 64"/>
              <a:gd name="T20" fmla="*/ 26 w 64"/>
              <a:gd name="T21" fmla="*/ 24 h 64"/>
              <a:gd name="T22" fmla="*/ 32 w 64"/>
              <a:gd name="T23" fmla="*/ 7 h 64"/>
              <a:gd name="T24" fmla="*/ 37 w 64"/>
              <a:gd name="T25" fmla="*/ 24 h 64"/>
              <a:gd name="T26" fmla="*/ 56 w 64"/>
              <a:gd name="T27" fmla="*/ 24 h 64"/>
              <a:gd name="T28" fmla="*/ 41 w 64"/>
              <a:gd name="T29" fmla="*/ 35 h 64"/>
              <a:gd name="T30" fmla="*/ 46 w 64"/>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64">
                <a:moveTo>
                  <a:pt x="32" y="0"/>
                </a:moveTo>
                <a:cubicBezTo>
                  <a:pt x="14" y="0"/>
                  <a:pt x="0" y="14"/>
                  <a:pt x="0" y="32"/>
                </a:cubicBezTo>
                <a:cubicBezTo>
                  <a:pt x="0" y="49"/>
                  <a:pt x="14" y="64"/>
                  <a:pt x="32" y="64"/>
                </a:cubicBezTo>
                <a:cubicBezTo>
                  <a:pt x="49" y="64"/>
                  <a:pt x="64" y="49"/>
                  <a:pt x="64" y="32"/>
                </a:cubicBezTo>
                <a:cubicBezTo>
                  <a:pt x="64" y="14"/>
                  <a:pt x="49" y="0"/>
                  <a:pt x="32" y="0"/>
                </a:cubicBezTo>
                <a:close/>
                <a:moveTo>
                  <a:pt x="46" y="52"/>
                </a:moveTo>
                <a:cubicBezTo>
                  <a:pt x="32" y="42"/>
                  <a:pt x="32" y="42"/>
                  <a:pt x="32" y="42"/>
                </a:cubicBezTo>
                <a:cubicBezTo>
                  <a:pt x="17" y="52"/>
                  <a:pt x="17" y="52"/>
                  <a:pt x="17" y="52"/>
                </a:cubicBezTo>
                <a:cubicBezTo>
                  <a:pt x="22" y="35"/>
                  <a:pt x="22" y="35"/>
                  <a:pt x="22" y="35"/>
                </a:cubicBezTo>
                <a:cubicBezTo>
                  <a:pt x="8" y="24"/>
                  <a:pt x="8" y="24"/>
                  <a:pt x="8" y="24"/>
                </a:cubicBezTo>
                <a:cubicBezTo>
                  <a:pt x="26" y="24"/>
                  <a:pt x="26" y="24"/>
                  <a:pt x="26" y="24"/>
                </a:cubicBezTo>
                <a:cubicBezTo>
                  <a:pt x="32" y="7"/>
                  <a:pt x="32" y="7"/>
                  <a:pt x="32" y="7"/>
                </a:cubicBezTo>
                <a:cubicBezTo>
                  <a:pt x="37" y="24"/>
                  <a:pt x="37" y="24"/>
                  <a:pt x="37" y="24"/>
                </a:cubicBezTo>
                <a:cubicBezTo>
                  <a:pt x="56" y="24"/>
                  <a:pt x="56" y="24"/>
                  <a:pt x="56" y="24"/>
                </a:cubicBezTo>
                <a:cubicBezTo>
                  <a:pt x="41" y="35"/>
                  <a:pt x="41" y="35"/>
                  <a:pt x="41" y="35"/>
                </a:cubicBezTo>
                <a:lnTo>
                  <a:pt x="46" y="5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49" name="Group 7528">
            <a:extLst>
              <a:ext uri="{FF2B5EF4-FFF2-40B4-BE49-F238E27FC236}">
                <a16:creationId xmlns:a16="http://schemas.microsoft.com/office/drawing/2014/main" id="{A8CDD210-6055-1D80-BAF8-50649D328DDB}"/>
              </a:ext>
            </a:extLst>
          </p:cNvPr>
          <p:cNvGrpSpPr>
            <a:grpSpLocks noChangeAspect="1"/>
          </p:cNvGrpSpPr>
          <p:nvPr userDrawn="1"/>
        </p:nvGrpSpPr>
        <p:grpSpPr>
          <a:xfrm>
            <a:off x="1592996" y="4388656"/>
            <a:ext cx="106301" cy="275103"/>
            <a:chOff x="4217988" y="3077021"/>
            <a:chExt cx="203200" cy="204788"/>
          </a:xfrm>
          <a:solidFill>
            <a:srgbClr val="0019B0"/>
          </a:solidFill>
        </p:grpSpPr>
        <p:sp>
          <p:nvSpPr>
            <p:cNvPr id="350" name="Freeform 43">
              <a:extLst>
                <a:ext uri="{FF2B5EF4-FFF2-40B4-BE49-F238E27FC236}">
                  <a16:creationId xmlns:a16="http://schemas.microsoft.com/office/drawing/2014/main" id="{D524372B-7899-6E7C-8ADE-C43FB403307E}"/>
                </a:ext>
              </a:extLst>
            </p:cNvPr>
            <p:cNvSpPr>
              <a:spLocks noEditPoints="1"/>
            </p:cNvSpPr>
            <p:nvPr/>
          </p:nvSpPr>
          <p:spPr bwMode="auto">
            <a:xfrm>
              <a:off x="4243388" y="3129409"/>
              <a:ext cx="152400" cy="152400"/>
            </a:xfrm>
            <a:custGeom>
              <a:avLst/>
              <a:gdLst>
                <a:gd name="T0" fmla="*/ 24 w 48"/>
                <a:gd name="T1" fmla="*/ 0 h 48"/>
                <a:gd name="T2" fmla="*/ 0 w 48"/>
                <a:gd name="T3" fmla="*/ 24 h 48"/>
                <a:gd name="T4" fmla="*/ 24 w 48"/>
                <a:gd name="T5" fmla="*/ 48 h 48"/>
                <a:gd name="T6" fmla="*/ 48 w 48"/>
                <a:gd name="T7" fmla="*/ 24 h 48"/>
                <a:gd name="T8" fmla="*/ 24 w 48"/>
                <a:gd name="T9" fmla="*/ 0 h 48"/>
                <a:gd name="T10" fmla="*/ 24 w 48"/>
                <a:gd name="T11" fmla="*/ 44 h 48"/>
                <a:gd name="T12" fmla="*/ 4 w 48"/>
                <a:gd name="T13" fmla="*/ 24 h 48"/>
                <a:gd name="T14" fmla="*/ 24 w 48"/>
                <a:gd name="T15" fmla="*/ 4 h 48"/>
                <a:gd name="T16" fmla="*/ 44 w 48"/>
                <a:gd name="T17" fmla="*/ 24 h 48"/>
                <a:gd name="T18" fmla="*/ 24 w 48"/>
                <a:gd name="T19"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0"/>
                  </a:moveTo>
                  <a:cubicBezTo>
                    <a:pt x="10" y="0"/>
                    <a:pt x="0" y="11"/>
                    <a:pt x="0" y="24"/>
                  </a:cubicBezTo>
                  <a:cubicBezTo>
                    <a:pt x="0" y="37"/>
                    <a:pt x="10" y="48"/>
                    <a:pt x="24" y="48"/>
                  </a:cubicBezTo>
                  <a:cubicBezTo>
                    <a:pt x="37" y="48"/>
                    <a:pt x="48" y="37"/>
                    <a:pt x="48" y="24"/>
                  </a:cubicBezTo>
                  <a:cubicBezTo>
                    <a:pt x="48" y="11"/>
                    <a:pt x="37" y="0"/>
                    <a:pt x="24" y="0"/>
                  </a:cubicBezTo>
                  <a:close/>
                  <a:moveTo>
                    <a:pt x="24" y="44"/>
                  </a:moveTo>
                  <a:cubicBezTo>
                    <a:pt x="13" y="44"/>
                    <a:pt x="4" y="35"/>
                    <a:pt x="4" y="24"/>
                  </a:cubicBezTo>
                  <a:cubicBezTo>
                    <a:pt x="4" y="13"/>
                    <a:pt x="13" y="4"/>
                    <a:pt x="24" y="4"/>
                  </a:cubicBezTo>
                  <a:cubicBezTo>
                    <a:pt x="35" y="4"/>
                    <a:pt x="44" y="13"/>
                    <a:pt x="44" y="24"/>
                  </a:cubicBezTo>
                  <a:cubicBezTo>
                    <a:pt x="44" y="35"/>
                    <a:pt x="35" y="44"/>
                    <a:pt x="24"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51" name="Freeform 44">
              <a:extLst>
                <a:ext uri="{FF2B5EF4-FFF2-40B4-BE49-F238E27FC236}">
                  <a16:creationId xmlns:a16="http://schemas.microsoft.com/office/drawing/2014/main" id="{3975E793-A003-2E84-CDDC-6C69F47184DD}"/>
                </a:ext>
              </a:extLst>
            </p:cNvPr>
            <p:cNvSpPr>
              <a:spLocks/>
            </p:cNvSpPr>
            <p:nvPr/>
          </p:nvSpPr>
          <p:spPr bwMode="auto">
            <a:xfrm>
              <a:off x="4268788" y="3154809"/>
              <a:ext cx="101600" cy="95250"/>
            </a:xfrm>
            <a:custGeom>
              <a:avLst/>
              <a:gdLst>
                <a:gd name="T0" fmla="*/ 32 w 64"/>
                <a:gd name="T1" fmla="*/ 0 h 60"/>
                <a:gd name="T2" fmla="*/ 24 w 64"/>
                <a:gd name="T3" fmla="*/ 22 h 60"/>
                <a:gd name="T4" fmla="*/ 0 w 64"/>
                <a:gd name="T5" fmla="*/ 22 h 60"/>
                <a:gd name="T6" fmla="*/ 18 w 64"/>
                <a:gd name="T7" fmla="*/ 38 h 60"/>
                <a:gd name="T8" fmla="*/ 12 w 64"/>
                <a:gd name="T9" fmla="*/ 60 h 60"/>
                <a:gd name="T10" fmla="*/ 32 w 64"/>
                <a:gd name="T11" fmla="*/ 46 h 60"/>
                <a:gd name="T12" fmla="*/ 50 w 64"/>
                <a:gd name="T13" fmla="*/ 60 h 60"/>
                <a:gd name="T14" fmla="*/ 44 w 64"/>
                <a:gd name="T15" fmla="*/ 38 h 60"/>
                <a:gd name="T16" fmla="*/ 64 w 64"/>
                <a:gd name="T17" fmla="*/ 22 h 60"/>
                <a:gd name="T18" fmla="*/ 38 w 64"/>
                <a:gd name="T19" fmla="*/ 22 h 60"/>
                <a:gd name="T20" fmla="*/ 32 w 64"/>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60">
                  <a:moveTo>
                    <a:pt x="32" y="0"/>
                  </a:moveTo>
                  <a:lnTo>
                    <a:pt x="24" y="22"/>
                  </a:lnTo>
                  <a:lnTo>
                    <a:pt x="0" y="22"/>
                  </a:lnTo>
                  <a:lnTo>
                    <a:pt x="18" y="38"/>
                  </a:lnTo>
                  <a:lnTo>
                    <a:pt x="12" y="60"/>
                  </a:lnTo>
                  <a:lnTo>
                    <a:pt x="32" y="46"/>
                  </a:lnTo>
                  <a:lnTo>
                    <a:pt x="50" y="60"/>
                  </a:lnTo>
                  <a:lnTo>
                    <a:pt x="44" y="38"/>
                  </a:lnTo>
                  <a:lnTo>
                    <a:pt x="64" y="22"/>
                  </a:lnTo>
                  <a:lnTo>
                    <a:pt x="38" y="22"/>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52" name="Freeform 45">
              <a:extLst>
                <a:ext uri="{FF2B5EF4-FFF2-40B4-BE49-F238E27FC236}">
                  <a16:creationId xmlns:a16="http://schemas.microsoft.com/office/drawing/2014/main" id="{6F8AD279-CC92-92FD-2EF9-C4B5A54EC0BB}"/>
                </a:ext>
              </a:extLst>
            </p:cNvPr>
            <p:cNvSpPr>
              <a:spLocks/>
            </p:cNvSpPr>
            <p:nvPr/>
          </p:nvSpPr>
          <p:spPr bwMode="auto">
            <a:xfrm>
              <a:off x="4217988" y="3077021"/>
              <a:ext cx="66675" cy="61913"/>
            </a:xfrm>
            <a:custGeom>
              <a:avLst/>
              <a:gdLst>
                <a:gd name="T0" fmla="*/ 21 w 21"/>
                <a:gd name="T1" fmla="*/ 14 h 19"/>
                <a:gd name="T2" fmla="*/ 12 w 21"/>
                <a:gd name="T3" fmla="*/ 0 h 19"/>
                <a:gd name="T4" fmla="*/ 0 w 21"/>
                <a:gd name="T5" fmla="*/ 0 h 19"/>
                <a:gd name="T6" fmla="*/ 13 w 21"/>
                <a:gd name="T7" fmla="*/ 19 h 19"/>
                <a:gd name="T8" fmla="*/ 21 w 21"/>
                <a:gd name="T9" fmla="*/ 14 h 19"/>
              </a:gdLst>
              <a:ahLst/>
              <a:cxnLst>
                <a:cxn ang="0">
                  <a:pos x="T0" y="T1"/>
                </a:cxn>
                <a:cxn ang="0">
                  <a:pos x="T2" y="T3"/>
                </a:cxn>
                <a:cxn ang="0">
                  <a:pos x="T4" y="T5"/>
                </a:cxn>
                <a:cxn ang="0">
                  <a:pos x="T6" y="T7"/>
                </a:cxn>
                <a:cxn ang="0">
                  <a:pos x="T8" y="T9"/>
                </a:cxn>
              </a:cxnLst>
              <a:rect l="0" t="0" r="r" b="b"/>
              <a:pathLst>
                <a:path w="21" h="19">
                  <a:moveTo>
                    <a:pt x="21" y="14"/>
                  </a:moveTo>
                  <a:cubicBezTo>
                    <a:pt x="12" y="0"/>
                    <a:pt x="12" y="0"/>
                    <a:pt x="12" y="0"/>
                  </a:cubicBezTo>
                  <a:cubicBezTo>
                    <a:pt x="0" y="0"/>
                    <a:pt x="0" y="0"/>
                    <a:pt x="0" y="0"/>
                  </a:cubicBezTo>
                  <a:cubicBezTo>
                    <a:pt x="13" y="19"/>
                    <a:pt x="13" y="19"/>
                    <a:pt x="13" y="19"/>
                  </a:cubicBezTo>
                  <a:cubicBezTo>
                    <a:pt x="15" y="17"/>
                    <a:pt x="18" y="15"/>
                    <a:pt x="21"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53" name="Freeform 46">
              <a:extLst>
                <a:ext uri="{FF2B5EF4-FFF2-40B4-BE49-F238E27FC236}">
                  <a16:creationId xmlns:a16="http://schemas.microsoft.com/office/drawing/2014/main" id="{E2ED4B0F-8F18-A23D-7930-CC9EF3B002CE}"/>
                </a:ext>
              </a:extLst>
            </p:cNvPr>
            <p:cNvSpPr>
              <a:spLocks/>
            </p:cNvSpPr>
            <p:nvPr/>
          </p:nvSpPr>
          <p:spPr bwMode="auto">
            <a:xfrm>
              <a:off x="4351338" y="3077021"/>
              <a:ext cx="69850" cy="61913"/>
            </a:xfrm>
            <a:custGeom>
              <a:avLst/>
              <a:gdLst>
                <a:gd name="T0" fmla="*/ 22 w 22"/>
                <a:gd name="T1" fmla="*/ 0 h 19"/>
                <a:gd name="T2" fmla="*/ 10 w 22"/>
                <a:gd name="T3" fmla="*/ 0 h 19"/>
                <a:gd name="T4" fmla="*/ 0 w 22"/>
                <a:gd name="T5" fmla="*/ 14 h 19"/>
                <a:gd name="T6" fmla="*/ 9 w 22"/>
                <a:gd name="T7" fmla="*/ 19 h 19"/>
                <a:gd name="T8" fmla="*/ 22 w 22"/>
                <a:gd name="T9" fmla="*/ 0 h 19"/>
              </a:gdLst>
              <a:ahLst/>
              <a:cxnLst>
                <a:cxn ang="0">
                  <a:pos x="T0" y="T1"/>
                </a:cxn>
                <a:cxn ang="0">
                  <a:pos x="T2" y="T3"/>
                </a:cxn>
                <a:cxn ang="0">
                  <a:pos x="T4" y="T5"/>
                </a:cxn>
                <a:cxn ang="0">
                  <a:pos x="T6" y="T7"/>
                </a:cxn>
                <a:cxn ang="0">
                  <a:pos x="T8" y="T9"/>
                </a:cxn>
              </a:cxnLst>
              <a:rect l="0" t="0" r="r" b="b"/>
              <a:pathLst>
                <a:path w="22" h="19">
                  <a:moveTo>
                    <a:pt x="22" y="0"/>
                  </a:moveTo>
                  <a:cubicBezTo>
                    <a:pt x="10" y="0"/>
                    <a:pt x="10" y="0"/>
                    <a:pt x="10" y="0"/>
                  </a:cubicBezTo>
                  <a:cubicBezTo>
                    <a:pt x="0" y="14"/>
                    <a:pt x="0" y="14"/>
                    <a:pt x="0" y="14"/>
                  </a:cubicBezTo>
                  <a:cubicBezTo>
                    <a:pt x="3" y="15"/>
                    <a:pt x="6" y="17"/>
                    <a:pt x="9" y="19"/>
                  </a:cubicBezTo>
                  <a:lnTo>
                    <a:pt x="2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54" name="Group 7525">
            <a:extLst>
              <a:ext uri="{FF2B5EF4-FFF2-40B4-BE49-F238E27FC236}">
                <a16:creationId xmlns:a16="http://schemas.microsoft.com/office/drawing/2014/main" id="{B9B941AB-540A-C745-B6A0-374A27E27D01}"/>
              </a:ext>
            </a:extLst>
          </p:cNvPr>
          <p:cNvGrpSpPr>
            <a:grpSpLocks noChangeAspect="1"/>
          </p:cNvGrpSpPr>
          <p:nvPr userDrawn="1"/>
        </p:nvGrpSpPr>
        <p:grpSpPr>
          <a:xfrm>
            <a:off x="797891" y="4388656"/>
            <a:ext cx="106301" cy="275103"/>
            <a:chOff x="1370013" y="3077021"/>
            <a:chExt cx="203200" cy="204788"/>
          </a:xfrm>
          <a:solidFill>
            <a:srgbClr val="0019B0"/>
          </a:solidFill>
        </p:grpSpPr>
        <p:sp>
          <p:nvSpPr>
            <p:cNvPr id="355" name="Freeform 50">
              <a:extLst>
                <a:ext uri="{FF2B5EF4-FFF2-40B4-BE49-F238E27FC236}">
                  <a16:creationId xmlns:a16="http://schemas.microsoft.com/office/drawing/2014/main" id="{A8B0D9AF-9BD1-8009-13FE-FB186379CF4D}"/>
                </a:ext>
              </a:extLst>
            </p:cNvPr>
            <p:cNvSpPr>
              <a:spLocks/>
            </p:cNvSpPr>
            <p:nvPr/>
          </p:nvSpPr>
          <p:spPr bwMode="auto">
            <a:xfrm>
              <a:off x="1417638" y="3102421"/>
              <a:ext cx="101600" cy="96838"/>
            </a:xfrm>
            <a:custGeom>
              <a:avLst/>
              <a:gdLst>
                <a:gd name="T0" fmla="*/ 64 w 64"/>
                <a:gd name="T1" fmla="*/ 23 h 61"/>
                <a:gd name="T2" fmla="*/ 40 w 64"/>
                <a:gd name="T3" fmla="*/ 23 h 61"/>
                <a:gd name="T4" fmla="*/ 32 w 64"/>
                <a:gd name="T5" fmla="*/ 0 h 61"/>
                <a:gd name="T6" fmla="*/ 26 w 64"/>
                <a:gd name="T7" fmla="*/ 23 h 61"/>
                <a:gd name="T8" fmla="*/ 0 w 64"/>
                <a:gd name="T9" fmla="*/ 23 h 61"/>
                <a:gd name="T10" fmla="*/ 20 w 64"/>
                <a:gd name="T11" fmla="*/ 39 h 61"/>
                <a:gd name="T12" fmla="*/ 12 w 64"/>
                <a:gd name="T13" fmla="*/ 61 h 61"/>
                <a:gd name="T14" fmla="*/ 32 w 64"/>
                <a:gd name="T15" fmla="*/ 47 h 61"/>
                <a:gd name="T16" fmla="*/ 52 w 64"/>
                <a:gd name="T17" fmla="*/ 61 h 61"/>
                <a:gd name="T18" fmla="*/ 44 w 64"/>
                <a:gd name="T19" fmla="*/ 39 h 61"/>
                <a:gd name="T20" fmla="*/ 64 w 64"/>
                <a:gd name="T21" fmla="*/ 2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61">
                  <a:moveTo>
                    <a:pt x="64" y="23"/>
                  </a:moveTo>
                  <a:lnTo>
                    <a:pt x="40" y="23"/>
                  </a:lnTo>
                  <a:lnTo>
                    <a:pt x="32" y="0"/>
                  </a:lnTo>
                  <a:lnTo>
                    <a:pt x="26" y="23"/>
                  </a:lnTo>
                  <a:lnTo>
                    <a:pt x="0" y="23"/>
                  </a:lnTo>
                  <a:lnTo>
                    <a:pt x="20" y="39"/>
                  </a:lnTo>
                  <a:lnTo>
                    <a:pt x="12" y="61"/>
                  </a:lnTo>
                  <a:lnTo>
                    <a:pt x="32" y="47"/>
                  </a:lnTo>
                  <a:lnTo>
                    <a:pt x="52" y="61"/>
                  </a:lnTo>
                  <a:lnTo>
                    <a:pt x="44" y="39"/>
                  </a:lnTo>
                  <a:lnTo>
                    <a:pt x="64"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56" name="Freeform 51">
              <a:extLst>
                <a:ext uri="{FF2B5EF4-FFF2-40B4-BE49-F238E27FC236}">
                  <a16:creationId xmlns:a16="http://schemas.microsoft.com/office/drawing/2014/main" id="{35957E88-D77E-6750-0F83-34A21445CB68}"/>
                </a:ext>
              </a:extLst>
            </p:cNvPr>
            <p:cNvSpPr>
              <a:spLocks noEditPoints="1"/>
            </p:cNvSpPr>
            <p:nvPr/>
          </p:nvSpPr>
          <p:spPr bwMode="auto">
            <a:xfrm>
              <a:off x="1370013" y="3077021"/>
              <a:ext cx="203200" cy="204788"/>
            </a:xfrm>
            <a:custGeom>
              <a:avLst/>
              <a:gdLst>
                <a:gd name="T0" fmla="*/ 50 w 64"/>
                <a:gd name="T1" fmla="*/ 39 h 64"/>
                <a:gd name="T2" fmla="*/ 55 w 64"/>
                <a:gd name="T3" fmla="*/ 24 h 64"/>
                <a:gd name="T4" fmla="*/ 31 w 64"/>
                <a:gd name="T5" fmla="*/ 0 h 64"/>
                <a:gd name="T6" fmla="*/ 7 w 64"/>
                <a:gd name="T7" fmla="*/ 24 h 64"/>
                <a:gd name="T8" fmla="*/ 13 w 64"/>
                <a:gd name="T9" fmla="*/ 39 h 64"/>
                <a:gd name="T10" fmla="*/ 13 w 64"/>
                <a:gd name="T11" fmla="*/ 39 h 64"/>
                <a:gd name="T12" fmla="*/ 0 w 64"/>
                <a:gd name="T13" fmla="*/ 52 h 64"/>
                <a:gd name="T14" fmla="*/ 11 w 64"/>
                <a:gd name="T15" fmla="*/ 52 h 64"/>
                <a:gd name="T16" fmla="*/ 11 w 64"/>
                <a:gd name="T17" fmla="*/ 64 h 64"/>
                <a:gd name="T18" fmla="*/ 27 w 64"/>
                <a:gd name="T19" fmla="*/ 47 h 64"/>
                <a:gd name="T20" fmla="*/ 31 w 64"/>
                <a:gd name="T21" fmla="*/ 48 h 64"/>
                <a:gd name="T22" fmla="*/ 36 w 64"/>
                <a:gd name="T23" fmla="*/ 47 h 64"/>
                <a:gd name="T24" fmla="*/ 36 w 64"/>
                <a:gd name="T25" fmla="*/ 47 h 64"/>
                <a:gd name="T26" fmla="*/ 52 w 64"/>
                <a:gd name="T27" fmla="*/ 64 h 64"/>
                <a:gd name="T28" fmla="*/ 52 w 64"/>
                <a:gd name="T29" fmla="*/ 52 h 64"/>
                <a:gd name="T30" fmla="*/ 64 w 64"/>
                <a:gd name="T31" fmla="*/ 52 h 64"/>
                <a:gd name="T32" fmla="*/ 50 w 64"/>
                <a:gd name="T33" fmla="*/ 39 h 64"/>
                <a:gd name="T34" fmla="*/ 21 w 64"/>
                <a:gd name="T35" fmla="*/ 41 h 64"/>
                <a:gd name="T36" fmla="*/ 16 w 64"/>
                <a:gd name="T37" fmla="*/ 36 h 64"/>
                <a:gd name="T38" fmla="*/ 11 w 64"/>
                <a:gd name="T39" fmla="*/ 24 h 64"/>
                <a:gd name="T40" fmla="*/ 31 w 64"/>
                <a:gd name="T41" fmla="*/ 4 h 64"/>
                <a:gd name="T42" fmla="*/ 51 w 64"/>
                <a:gd name="T43" fmla="*/ 24 h 64"/>
                <a:gd name="T44" fmla="*/ 47 w 64"/>
                <a:gd name="T45" fmla="*/ 36 h 64"/>
                <a:gd name="T46" fmla="*/ 42 w 64"/>
                <a:gd name="T47" fmla="*/ 41 h 64"/>
                <a:gd name="T48" fmla="*/ 31 w 64"/>
                <a:gd name="T49" fmla="*/ 44 h 64"/>
                <a:gd name="T50" fmla="*/ 21 w 64"/>
                <a:gd name="T51" fmla="*/ 4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64">
                  <a:moveTo>
                    <a:pt x="50" y="39"/>
                  </a:moveTo>
                  <a:cubicBezTo>
                    <a:pt x="53" y="35"/>
                    <a:pt x="55" y="29"/>
                    <a:pt x="55" y="24"/>
                  </a:cubicBezTo>
                  <a:cubicBezTo>
                    <a:pt x="55" y="11"/>
                    <a:pt x="45" y="0"/>
                    <a:pt x="31" y="0"/>
                  </a:cubicBezTo>
                  <a:cubicBezTo>
                    <a:pt x="18" y="0"/>
                    <a:pt x="7" y="11"/>
                    <a:pt x="7" y="24"/>
                  </a:cubicBezTo>
                  <a:cubicBezTo>
                    <a:pt x="7" y="30"/>
                    <a:pt x="9" y="35"/>
                    <a:pt x="13" y="39"/>
                  </a:cubicBezTo>
                  <a:cubicBezTo>
                    <a:pt x="13" y="39"/>
                    <a:pt x="13" y="39"/>
                    <a:pt x="13" y="39"/>
                  </a:cubicBezTo>
                  <a:cubicBezTo>
                    <a:pt x="0" y="52"/>
                    <a:pt x="0" y="52"/>
                    <a:pt x="0" y="52"/>
                  </a:cubicBezTo>
                  <a:cubicBezTo>
                    <a:pt x="11" y="52"/>
                    <a:pt x="11" y="52"/>
                    <a:pt x="11" y="52"/>
                  </a:cubicBezTo>
                  <a:cubicBezTo>
                    <a:pt x="11" y="64"/>
                    <a:pt x="11" y="64"/>
                    <a:pt x="11" y="64"/>
                  </a:cubicBezTo>
                  <a:cubicBezTo>
                    <a:pt x="27" y="47"/>
                    <a:pt x="27" y="47"/>
                    <a:pt x="27" y="47"/>
                  </a:cubicBezTo>
                  <a:cubicBezTo>
                    <a:pt x="29" y="48"/>
                    <a:pt x="30" y="48"/>
                    <a:pt x="31" y="48"/>
                  </a:cubicBezTo>
                  <a:cubicBezTo>
                    <a:pt x="33" y="48"/>
                    <a:pt x="34" y="48"/>
                    <a:pt x="36" y="47"/>
                  </a:cubicBezTo>
                  <a:cubicBezTo>
                    <a:pt x="36" y="47"/>
                    <a:pt x="36" y="47"/>
                    <a:pt x="36" y="47"/>
                  </a:cubicBezTo>
                  <a:cubicBezTo>
                    <a:pt x="52" y="64"/>
                    <a:pt x="52" y="64"/>
                    <a:pt x="52" y="64"/>
                  </a:cubicBezTo>
                  <a:cubicBezTo>
                    <a:pt x="52" y="52"/>
                    <a:pt x="52" y="52"/>
                    <a:pt x="52" y="52"/>
                  </a:cubicBezTo>
                  <a:cubicBezTo>
                    <a:pt x="64" y="52"/>
                    <a:pt x="64" y="52"/>
                    <a:pt x="64" y="52"/>
                  </a:cubicBezTo>
                  <a:lnTo>
                    <a:pt x="50" y="39"/>
                  </a:lnTo>
                  <a:close/>
                  <a:moveTo>
                    <a:pt x="21" y="41"/>
                  </a:moveTo>
                  <a:cubicBezTo>
                    <a:pt x="19" y="40"/>
                    <a:pt x="17" y="38"/>
                    <a:pt x="16" y="36"/>
                  </a:cubicBezTo>
                  <a:cubicBezTo>
                    <a:pt x="13" y="33"/>
                    <a:pt x="11" y="28"/>
                    <a:pt x="11" y="24"/>
                  </a:cubicBezTo>
                  <a:cubicBezTo>
                    <a:pt x="11" y="13"/>
                    <a:pt x="20" y="4"/>
                    <a:pt x="31" y="4"/>
                  </a:cubicBezTo>
                  <a:cubicBezTo>
                    <a:pt x="42" y="4"/>
                    <a:pt x="51" y="13"/>
                    <a:pt x="51" y="24"/>
                  </a:cubicBezTo>
                  <a:cubicBezTo>
                    <a:pt x="51" y="28"/>
                    <a:pt x="50" y="33"/>
                    <a:pt x="47" y="36"/>
                  </a:cubicBezTo>
                  <a:cubicBezTo>
                    <a:pt x="45" y="38"/>
                    <a:pt x="44" y="40"/>
                    <a:pt x="42" y="41"/>
                  </a:cubicBezTo>
                  <a:cubicBezTo>
                    <a:pt x="39" y="43"/>
                    <a:pt x="35" y="44"/>
                    <a:pt x="31" y="44"/>
                  </a:cubicBezTo>
                  <a:cubicBezTo>
                    <a:pt x="28" y="44"/>
                    <a:pt x="24" y="43"/>
                    <a:pt x="21"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57" name="Group 7534">
            <a:extLst>
              <a:ext uri="{FF2B5EF4-FFF2-40B4-BE49-F238E27FC236}">
                <a16:creationId xmlns:a16="http://schemas.microsoft.com/office/drawing/2014/main" id="{F57669D8-D6AD-FBEE-963D-B62225D812C0}"/>
              </a:ext>
            </a:extLst>
          </p:cNvPr>
          <p:cNvGrpSpPr>
            <a:grpSpLocks noChangeAspect="1"/>
          </p:cNvGrpSpPr>
          <p:nvPr userDrawn="1"/>
        </p:nvGrpSpPr>
        <p:grpSpPr>
          <a:xfrm>
            <a:off x="1852254" y="4405717"/>
            <a:ext cx="99657" cy="240982"/>
            <a:chOff x="7065963" y="3102421"/>
            <a:chExt cx="190500" cy="179388"/>
          </a:xfrm>
          <a:solidFill>
            <a:srgbClr val="0019B0"/>
          </a:solidFill>
        </p:grpSpPr>
        <p:sp>
          <p:nvSpPr>
            <p:cNvPr id="358" name="Freeform 83">
              <a:extLst>
                <a:ext uri="{FF2B5EF4-FFF2-40B4-BE49-F238E27FC236}">
                  <a16:creationId xmlns:a16="http://schemas.microsoft.com/office/drawing/2014/main" id="{9F6E8964-D29F-4BE5-241F-CE298AA26971}"/>
                </a:ext>
              </a:extLst>
            </p:cNvPr>
            <p:cNvSpPr>
              <a:spLocks/>
            </p:cNvSpPr>
            <p:nvPr/>
          </p:nvSpPr>
          <p:spPr bwMode="auto">
            <a:xfrm>
              <a:off x="7091363" y="3256409"/>
              <a:ext cx="139700" cy="25400"/>
            </a:xfrm>
            <a:custGeom>
              <a:avLst/>
              <a:gdLst>
                <a:gd name="T0" fmla="*/ 43 w 44"/>
                <a:gd name="T1" fmla="*/ 0 h 8"/>
                <a:gd name="T2" fmla="*/ 0 w 44"/>
                <a:gd name="T3" fmla="*/ 0 h 8"/>
                <a:gd name="T4" fmla="*/ 0 w 44"/>
                <a:gd name="T5" fmla="*/ 1 h 8"/>
                <a:gd name="T6" fmla="*/ 0 w 44"/>
                <a:gd name="T7" fmla="*/ 7 h 8"/>
                <a:gd name="T8" fmla="*/ 0 w 44"/>
                <a:gd name="T9" fmla="*/ 8 h 8"/>
                <a:gd name="T10" fmla="*/ 43 w 44"/>
                <a:gd name="T11" fmla="*/ 8 h 8"/>
                <a:gd name="T12" fmla="*/ 44 w 44"/>
                <a:gd name="T13" fmla="*/ 7 h 8"/>
                <a:gd name="T14" fmla="*/ 44 w 44"/>
                <a:gd name="T15" fmla="*/ 1 h 8"/>
                <a:gd name="T16" fmla="*/ 43 w 44"/>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8">
                  <a:moveTo>
                    <a:pt x="43" y="0"/>
                  </a:moveTo>
                  <a:cubicBezTo>
                    <a:pt x="0" y="0"/>
                    <a:pt x="0" y="0"/>
                    <a:pt x="0" y="0"/>
                  </a:cubicBezTo>
                  <a:cubicBezTo>
                    <a:pt x="0" y="0"/>
                    <a:pt x="0" y="0"/>
                    <a:pt x="0" y="1"/>
                  </a:cubicBezTo>
                  <a:cubicBezTo>
                    <a:pt x="0" y="7"/>
                    <a:pt x="0" y="7"/>
                    <a:pt x="0" y="7"/>
                  </a:cubicBezTo>
                  <a:cubicBezTo>
                    <a:pt x="0" y="7"/>
                    <a:pt x="0" y="8"/>
                    <a:pt x="0" y="8"/>
                  </a:cubicBezTo>
                  <a:cubicBezTo>
                    <a:pt x="43" y="8"/>
                    <a:pt x="43" y="8"/>
                    <a:pt x="43" y="8"/>
                  </a:cubicBezTo>
                  <a:cubicBezTo>
                    <a:pt x="43" y="8"/>
                    <a:pt x="44" y="7"/>
                    <a:pt x="44" y="7"/>
                  </a:cubicBezTo>
                  <a:cubicBezTo>
                    <a:pt x="44" y="1"/>
                    <a:pt x="44" y="1"/>
                    <a:pt x="44" y="1"/>
                  </a:cubicBezTo>
                  <a:cubicBezTo>
                    <a:pt x="44" y="0"/>
                    <a:pt x="43" y="0"/>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59" name="Freeform 84">
              <a:extLst>
                <a:ext uri="{FF2B5EF4-FFF2-40B4-BE49-F238E27FC236}">
                  <a16:creationId xmlns:a16="http://schemas.microsoft.com/office/drawing/2014/main" id="{B4A629F3-31F3-A45A-7C26-FE0CF8B48D92}"/>
                </a:ext>
              </a:extLst>
            </p:cNvPr>
            <p:cNvSpPr>
              <a:spLocks/>
            </p:cNvSpPr>
            <p:nvPr/>
          </p:nvSpPr>
          <p:spPr bwMode="auto">
            <a:xfrm>
              <a:off x="7065963" y="3102421"/>
              <a:ext cx="190500" cy="141288"/>
            </a:xfrm>
            <a:custGeom>
              <a:avLst/>
              <a:gdLst>
                <a:gd name="T0" fmla="*/ 60 w 60"/>
                <a:gd name="T1" fmla="*/ 6 h 44"/>
                <a:gd name="T2" fmla="*/ 54 w 60"/>
                <a:gd name="T3" fmla="*/ 0 h 44"/>
                <a:gd name="T4" fmla="*/ 48 w 60"/>
                <a:gd name="T5" fmla="*/ 6 h 44"/>
                <a:gd name="T6" fmla="*/ 50 w 60"/>
                <a:gd name="T7" fmla="*/ 11 h 44"/>
                <a:gd name="T8" fmla="*/ 40 w 60"/>
                <a:gd name="T9" fmla="*/ 32 h 44"/>
                <a:gd name="T10" fmla="*/ 33 w 60"/>
                <a:gd name="T11" fmla="*/ 11 h 44"/>
                <a:gd name="T12" fmla="*/ 36 w 60"/>
                <a:gd name="T13" fmla="*/ 6 h 44"/>
                <a:gd name="T14" fmla="*/ 30 w 60"/>
                <a:gd name="T15" fmla="*/ 0 h 44"/>
                <a:gd name="T16" fmla="*/ 24 w 60"/>
                <a:gd name="T17" fmla="*/ 6 h 44"/>
                <a:gd name="T18" fmla="*/ 27 w 60"/>
                <a:gd name="T19" fmla="*/ 11 h 44"/>
                <a:gd name="T20" fmla="*/ 20 w 60"/>
                <a:gd name="T21" fmla="*/ 32 h 44"/>
                <a:gd name="T22" fmla="*/ 9 w 60"/>
                <a:gd name="T23" fmla="*/ 11 h 44"/>
                <a:gd name="T24" fmla="*/ 12 w 60"/>
                <a:gd name="T25" fmla="*/ 6 h 44"/>
                <a:gd name="T26" fmla="*/ 6 w 60"/>
                <a:gd name="T27" fmla="*/ 0 h 44"/>
                <a:gd name="T28" fmla="*/ 0 w 60"/>
                <a:gd name="T29" fmla="*/ 6 h 44"/>
                <a:gd name="T30" fmla="*/ 4 w 60"/>
                <a:gd name="T31" fmla="*/ 12 h 44"/>
                <a:gd name="T32" fmla="*/ 8 w 60"/>
                <a:gd name="T33" fmla="*/ 44 h 44"/>
                <a:gd name="T34" fmla="*/ 52 w 60"/>
                <a:gd name="T35" fmla="*/ 44 h 44"/>
                <a:gd name="T36" fmla="*/ 55 w 60"/>
                <a:gd name="T37" fmla="*/ 12 h 44"/>
                <a:gd name="T38" fmla="*/ 60 w 60"/>
                <a:gd name="T39"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44">
                  <a:moveTo>
                    <a:pt x="60" y="6"/>
                  </a:moveTo>
                  <a:cubicBezTo>
                    <a:pt x="60" y="2"/>
                    <a:pt x="57" y="0"/>
                    <a:pt x="54" y="0"/>
                  </a:cubicBezTo>
                  <a:cubicBezTo>
                    <a:pt x="50" y="0"/>
                    <a:pt x="48" y="2"/>
                    <a:pt x="48" y="6"/>
                  </a:cubicBezTo>
                  <a:cubicBezTo>
                    <a:pt x="48" y="8"/>
                    <a:pt x="49" y="10"/>
                    <a:pt x="50" y="11"/>
                  </a:cubicBezTo>
                  <a:cubicBezTo>
                    <a:pt x="40" y="32"/>
                    <a:pt x="40" y="32"/>
                    <a:pt x="40" y="32"/>
                  </a:cubicBezTo>
                  <a:cubicBezTo>
                    <a:pt x="33" y="11"/>
                    <a:pt x="33" y="11"/>
                    <a:pt x="33" y="11"/>
                  </a:cubicBezTo>
                  <a:cubicBezTo>
                    <a:pt x="34" y="10"/>
                    <a:pt x="36" y="8"/>
                    <a:pt x="36" y="6"/>
                  </a:cubicBezTo>
                  <a:cubicBezTo>
                    <a:pt x="36" y="2"/>
                    <a:pt x="33" y="0"/>
                    <a:pt x="30" y="0"/>
                  </a:cubicBezTo>
                  <a:cubicBezTo>
                    <a:pt x="26" y="0"/>
                    <a:pt x="24" y="2"/>
                    <a:pt x="24" y="6"/>
                  </a:cubicBezTo>
                  <a:cubicBezTo>
                    <a:pt x="24" y="8"/>
                    <a:pt x="25" y="10"/>
                    <a:pt x="27" y="11"/>
                  </a:cubicBezTo>
                  <a:cubicBezTo>
                    <a:pt x="20" y="32"/>
                    <a:pt x="20" y="32"/>
                    <a:pt x="20" y="32"/>
                  </a:cubicBezTo>
                  <a:cubicBezTo>
                    <a:pt x="9" y="11"/>
                    <a:pt x="9" y="11"/>
                    <a:pt x="9" y="11"/>
                  </a:cubicBezTo>
                  <a:cubicBezTo>
                    <a:pt x="11" y="10"/>
                    <a:pt x="12" y="8"/>
                    <a:pt x="12" y="6"/>
                  </a:cubicBezTo>
                  <a:cubicBezTo>
                    <a:pt x="12" y="2"/>
                    <a:pt x="9" y="0"/>
                    <a:pt x="6" y="0"/>
                  </a:cubicBezTo>
                  <a:cubicBezTo>
                    <a:pt x="2" y="0"/>
                    <a:pt x="0" y="2"/>
                    <a:pt x="0" y="6"/>
                  </a:cubicBezTo>
                  <a:cubicBezTo>
                    <a:pt x="0" y="9"/>
                    <a:pt x="1" y="11"/>
                    <a:pt x="4" y="12"/>
                  </a:cubicBezTo>
                  <a:cubicBezTo>
                    <a:pt x="8" y="44"/>
                    <a:pt x="8" y="44"/>
                    <a:pt x="8" y="44"/>
                  </a:cubicBezTo>
                  <a:cubicBezTo>
                    <a:pt x="52" y="44"/>
                    <a:pt x="52" y="44"/>
                    <a:pt x="52" y="44"/>
                  </a:cubicBezTo>
                  <a:cubicBezTo>
                    <a:pt x="55" y="12"/>
                    <a:pt x="55" y="12"/>
                    <a:pt x="55" y="12"/>
                  </a:cubicBezTo>
                  <a:cubicBezTo>
                    <a:pt x="58" y="11"/>
                    <a:pt x="60" y="9"/>
                    <a:pt x="6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60" name="Group 7523">
            <a:extLst>
              <a:ext uri="{FF2B5EF4-FFF2-40B4-BE49-F238E27FC236}">
                <a16:creationId xmlns:a16="http://schemas.microsoft.com/office/drawing/2014/main" id="{31D8712D-7DC6-BB0B-11FC-7202A8765273}"/>
              </a:ext>
            </a:extLst>
          </p:cNvPr>
          <p:cNvGrpSpPr>
            <a:grpSpLocks noChangeAspect="1"/>
          </p:cNvGrpSpPr>
          <p:nvPr userDrawn="1"/>
        </p:nvGrpSpPr>
        <p:grpSpPr>
          <a:xfrm>
            <a:off x="327072" y="4388656"/>
            <a:ext cx="106301" cy="275103"/>
            <a:chOff x="555625" y="3077021"/>
            <a:chExt cx="203200" cy="204788"/>
          </a:xfrm>
          <a:solidFill>
            <a:srgbClr val="0019B0"/>
          </a:solidFill>
        </p:grpSpPr>
        <p:sp>
          <p:nvSpPr>
            <p:cNvPr id="361" name="Freeform 86">
              <a:extLst>
                <a:ext uri="{FF2B5EF4-FFF2-40B4-BE49-F238E27FC236}">
                  <a16:creationId xmlns:a16="http://schemas.microsoft.com/office/drawing/2014/main" id="{8AD626E5-33F1-71DB-C8E7-34EAEBB01D96}"/>
                </a:ext>
              </a:extLst>
            </p:cNvPr>
            <p:cNvSpPr>
              <a:spLocks/>
            </p:cNvSpPr>
            <p:nvPr/>
          </p:nvSpPr>
          <p:spPr bwMode="auto">
            <a:xfrm>
              <a:off x="593725" y="3077021"/>
              <a:ext cx="130175" cy="134938"/>
            </a:xfrm>
            <a:custGeom>
              <a:avLst/>
              <a:gdLst>
                <a:gd name="T0" fmla="*/ 27 w 41"/>
                <a:gd name="T1" fmla="*/ 37 h 42"/>
                <a:gd name="T2" fmla="*/ 32 w 41"/>
                <a:gd name="T3" fmla="*/ 38 h 42"/>
                <a:gd name="T4" fmla="*/ 33 w 41"/>
                <a:gd name="T5" fmla="*/ 37 h 42"/>
                <a:gd name="T6" fmla="*/ 33 w 41"/>
                <a:gd name="T7" fmla="*/ 32 h 42"/>
                <a:gd name="T8" fmla="*/ 35 w 41"/>
                <a:gd name="T9" fmla="*/ 30 h 42"/>
                <a:gd name="T10" fmla="*/ 40 w 41"/>
                <a:gd name="T11" fmla="*/ 28 h 42"/>
                <a:gd name="T12" fmla="*/ 40 w 41"/>
                <a:gd name="T13" fmla="*/ 26 h 42"/>
                <a:gd name="T14" fmla="*/ 38 w 41"/>
                <a:gd name="T15" fmla="*/ 22 h 42"/>
                <a:gd name="T16" fmla="*/ 38 w 41"/>
                <a:gd name="T17" fmla="*/ 19 h 42"/>
                <a:gd name="T18" fmla="*/ 40 w 41"/>
                <a:gd name="T19" fmla="*/ 16 h 42"/>
                <a:gd name="T20" fmla="*/ 40 w 41"/>
                <a:gd name="T21" fmla="*/ 13 h 42"/>
                <a:gd name="T22" fmla="*/ 35 w 41"/>
                <a:gd name="T23" fmla="*/ 12 h 42"/>
                <a:gd name="T24" fmla="*/ 33 w 41"/>
                <a:gd name="T25" fmla="*/ 9 h 42"/>
                <a:gd name="T26" fmla="*/ 33 w 41"/>
                <a:gd name="T27" fmla="*/ 5 h 42"/>
                <a:gd name="T28" fmla="*/ 32 w 41"/>
                <a:gd name="T29" fmla="*/ 4 h 42"/>
                <a:gd name="T30" fmla="*/ 27 w 41"/>
                <a:gd name="T31" fmla="*/ 5 h 42"/>
                <a:gd name="T32" fmla="*/ 24 w 41"/>
                <a:gd name="T33" fmla="*/ 4 h 42"/>
                <a:gd name="T34" fmla="*/ 22 w 41"/>
                <a:gd name="T35" fmla="*/ 0 h 42"/>
                <a:gd name="T36" fmla="*/ 19 w 41"/>
                <a:gd name="T37" fmla="*/ 0 h 42"/>
                <a:gd name="T38" fmla="*/ 17 w 41"/>
                <a:gd name="T39" fmla="*/ 4 h 42"/>
                <a:gd name="T40" fmla="*/ 14 w 41"/>
                <a:gd name="T41" fmla="*/ 5 h 42"/>
                <a:gd name="T42" fmla="*/ 9 w 41"/>
                <a:gd name="T43" fmla="*/ 4 h 42"/>
                <a:gd name="T44" fmla="*/ 8 w 41"/>
                <a:gd name="T45" fmla="*/ 5 h 42"/>
                <a:gd name="T46" fmla="*/ 8 w 41"/>
                <a:gd name="T47" fmla="*/ 9 h 42"/>
                <a:gd name="T48" fmla="*/ 6 w 41"/>
                <a:gd name="T49" fmla="*/ 12 h 42"/>
                <a:gd name="T50" fmla="*/ 1 w 41"/>
                <a:gd name="T51" fmla="*/ 13 h 42"/>
                <a:gd name="T52" fmla="*/ 1 w 41"/>
                <a:gd name="T53" fmla="*/ 16 h 42"/>
                <a:gd name="T54" fmla="*/ 3 w 41"/>
                <a:gd name="T55" fmla="*/ 19 h 42"/>
                <a:gd name="T56" fmla="*/ 3 w 41"/>
                <a:gd name="T57" fmla="*/ 22 h 42"/>
                <a:gd name="T58" fmla="*/ 1 w 41"/>
                <a:gd name="T59" fmla="*/ 26 h 42"/>
                <a:gd name="T60" fmla="*/ 1 w 41"/>
                <a:gd name="T61" fmla="*/ 28 h 42"/>
                <a:gd name="T62" fmla="*/ 6 w 41"/>
                <a:gd name="T63" fmla="*/ 30 h 42"/>
                <a:gd name="T64" fmla="*/ 8 w 41"/>
                <a:gd name="T65" fmla="*/ 32 h 42"/>
                <a:gd name="T66" fmla="*/ 8 w 41"/>
                <a:gd name="T67" fmla="*/ 37 h 42"/>
                <a:gd name="T68" fmla="*/ 9 w 41"/>
                <a:gd name="T69" fmla="*/ 38 h 42"/>
                <a:gd name="T70" fmla="*/ 14 w 41"/>
                <a:gd name="T71" fmla="*/ 37 h 42"/>
                <a:gd name="T72" fmla="*/ 17 w 41"/>
                <a:gd name="T73" fmla="*/ 38 h 42"/>
                <a:gd name="T74" fmla="*/ 19 w 41"/>
                <a:gd name="T75" fmla="*/ 41 h 42"/>
                <a:gd name="T76" fmla="*/ 22 w 41"/>
                <a:gd name="T77" fmla="*/ 41 h 42"/>
                <a:gd name="T78" fmla="*/ 24 w 41"/>
                <a:gd name="T79" fmla="*/ 38 h 42"/>
                <a:gd name="T80" fmla="*/ 27 w 41"/>
                <a:gd name="T81" fmla="*/ 37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1" h="42">
                  <a:moveTo>
                    <a:pt x="27" y="37"/>
                  </a:moveTo>
                  <a:cubicBezTo>
                    <a:pt x="32" y="38"/>
                    <a:pt x="32" y="38"/>
                    <a:pt x="32" y="38"/>
                  </a:cubicBezTo>
                  <a:cubicBezTo>
                    <a:pt x="33" y="38"/>
                    <a:pt x="33" y="38"/>
                    <a:pt x="33" y="37"/>
                  </a:cubicBezTo>
                  <a:cubicBezTo>
                    <a:pt x="33" y="32"/>
                    <a:pt x="33" y="32"/>
                    <a:pt x="33" y="32"/>
                  </a:cubicBezTo>
                  <a:cubicBezTo>
                    <a:pt x="33" y="31"/>
                    <a:pt x="34" y="30"/>
                    <a:pt x="35" y="30"/>
                  </a:cubicBezTo>
                  <a:cubicBezTo>
                    <a:pt x="40" y="28"/>
                    <a:pt x="40" y="28"/>
                    <a:pt x="40" y="28"/>
                  </a:cubicBezTo>
                  <a:cubicBezTo>
                    <a:pt x="41" y="28"/>
                    <a:pt x="41" y="27"/>
                    <a:pt x="40" y="26"/>
                  </a:cubicBezTo>
                  <a:cubicBezTo>
                    <a:pt x="38" y="22"/>
                    <a:pt x="38" y="22"/>
                    <a:pt x="38" y="22"/>
                  </a:cubicBezTo>
                  <a:cubicBezTo>
                    <a:pt x="37" y="22"/>
                    <a:pt x="37" y="20"/>
                    <a:pt x="38" y="19"/>
                  </a:cubicBezTo>
                  <a:cubicBezTo>
                    <a:pt x="40" y="16"/>
                    <a:pt x="40" y="16"/>
                    <a:pt x="40" y="16"/>
                  </a:cubicBezTo>
                  <a:cubicBezTo>
                    <a:pt x="41" y="15"/>
                    <a:pt x="41" y="14"/>
                    <a:pt x="40" y="13"/>
                  </a:cubicBezTo>
                  <a:cubicBezTo>
                    <a:pt x="35" y="12"/>
                    <a:pt x="35" y="12"/>
                    <a:pt x="35" y="12"/>
                  </a:cubicBezTo>
                  <a:cubicBezTo>
                    <a:pt x="34" y="12"/>
                    <a:pt x="33" y="11"/>
                    <a:pt x="33" y="9"/>
                  </a:cubicBezTo>
                  <a:cubicBezTo>
                    <a:pt x="33" y="5"/>
                    <a:pt x="33" y="5"/>
                    <a:pt x="33" y="5"/>
                  </a:cubicBezTo>
                  <a:cubicBezTo>
                    <a:pt x="33" y="4"/>
                    <a:pt x="33" y="3"/>
                    <a:pt x="32" y="4"/>
                  </a:cubicBezTo>
                  <a:cubicBezTo>
                    <a:pt x="27" y="5"/>
                    <a:pt x="27" y="5"/>
                    <a:pt x="27" y="5"/>
                  </a:cubicBezTo>
                  <a:cubicBezTo>
                    <a:pt x="26" y="5"/>
                    <a:pt x="25" y="5"/>
                    <a:pt x="24" y="4"/>
                  </a:cubicBezTo>
                  <a:cubicBezTo>
                    <a:pt x="22" y="0"/>
                    <a:pt x="22" y="0"/>
                    <a:pt x="22" y="0"/>
                  </a:cubicBezTo>
                  <a:cubicBezTo>
                    <a:pt x="21" y="0"/>
                    <a:pt x="20" y="0"/>
                    <a:pt x="19" y="0"/>
                  </a:cubicBezTo>
                  <a:cubicBezTo>
                    <a:pt x="17" y="4"/>
                    <a:pt x="17" y="4"/>
                    <a:pt x="17" y="4"/>
                  </a:cubicBezTo>
                  <a:cubicBezTo>
                    <a:pt x="16" y="5"/>
                    <a:pt x="15" y="5"/>
                    <a:pt x="14" y="5"/>
                  </a:cubicBezTo>
                  <a:cubicBezTo>
                    <a:pt x="9" y="4"/>
                    <a:pt x="9" y="4"/>
                    <a:pt x="9" y="4"/>
                  </a:cubicBezTo>
                  <a:cubicBezTo>
                    <a:pt x="8" y="3"/>
                    <a:pt x="8" y="4"/>
                    <a:pt x="8" y="5"/>
                  </a:cubicBezTo>
                  <a:cubicBezTo>
                    <a:pt x="8" y="9"/>
                    <a:pt x="8" y="9"/>
                    <a:pt x="8" y="9"/>
                  </a:cubicBezTo>
                  <a:cubicBezTo>
                    <a:pt x="8" y="11"/>
                    <a:pt x="7" y="12"/>
                    <a:pt x="6" y="12"/>
                  </a:cubicBezTo>
                  <a:cubicBezTo>
                    <a:pt x="1" y="13"/>
                    <a:pt x="1" y="13"/>
                    <a:pt x="1" y="13"/>
                  </a:cubicBezTo>
                  <a:cubicBezTo>
                    <a:pt x="0" y="14"/>
                    <a:pt x="0" y="15"/>
                    <a:pt x="1" y="16"/>
                  </a:cubicBezTo>
                  <a:cubicBezTo>
                    <a:pt x="3" y="19"/>
                    <a:pt x="3" y="19"/>
                    <a:pt x="3" y="19"/>
                  </a:cubicBezTo>
                  <a:cubicBezTo>
                    <a:pt x="4" y="20"/>
                    <a:pt x="4" y="22"/>
                    <a:pt x="3" y="22"/>
                  </a:cubicBezTo>
                  <a:cubicBezTo>
                    <a:pt x="1" y="26"/>
                    <a:pt x="1" y="26"/>
                    <a:pt x="1" y="26"/>
                  </a:cubicBezTo>
                  <a:cubicBezTo>
                    <a:pt x="0" y="27"/>
                    <a:pt x="0" y="28"/>
                    <a:pt x="1" y="28"/>
                  </a:cubicBezTo>
                  <a:cubicBezTo>
                    <a:pt x="6" y="30"/>
                    <a:pt x="6" y="30"/>
                    <a:pt x="6" y="30"/>
                  </a:cubicBezTo>
                  <a:cubicBezTo>
                    <a:pt x="7" y="30"/>
                    <a:pt x="8" y="31"/>
                    <a:pt x="8" y="32"/>
                  </a:cubicBezTo>
                  <a:cubicBezTo>
                    <a:pt x="8" y="37"/>
                    <a:pt x="8" y="37"/>
                    <a:pt x="8" y="37"/>
                  </a:cubicBezTo>
                  <a:cubicBezTo>
                    <a:pt x="8" y="38"/>
                    <a:pt x="8" y="38"/>
                    <a:pt x="9" y="38"/>
                  </a:cubicBezTo>
                  <a:cubicBezTo>
                    <a:pt x="14" y="37"/>
                    <a:pt x="14" y="37"/>
                    <a:pt x="14" y="37"/>
                  </a:cubicBezTo>
                  <a:cubicBezTo>
                    <a:pt x="15" y="36"/>
                    <a:pt x="16" y="37"/>
                    <a:pt x="17" y="38"/>
                  </a:cubicBezTo>
                  <a:cubicBezTo>
                    <a:pt x="19" y="41"/>
                    <a:pt x="19" y="41"/>
                    <a:pt x="19" y="41"/>
                  </a:cubicBezTo>
                  <a:cubicBezTo>
                    <a:pt x="20" y="42"/>
                    <a:pt x="21" y="42"/>
                    <a:pt x="22" y="41"/>
                  </a:cubicBezTo>
                  <a:cubicBezTo>
                    <a:pt x="24" y="38"/>
                    <a:pt x="24" y="38"/>
                    <a:pt x="24" y="38"/>
                  </a:cubicBezTo>
                  <a:cubicBezTo>
                    <a:pt x="25" y="37"/>
                    <a:pt x="26" y="36"/>
                    <a:pt x="27"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62" name="Freeform 87">
              <a:extLst>
                <a:ext uri="{FF2B5EF4-FFF2-40B4-BE49-F238E27FC236}">
                  <a16:creationId xmlns:a16="http://schemas.microsoft.com/office/drawing/2014/main" id="{897C9913-A832-6FDF-6EB3-25E60666E10D}"/>
                </a:ext>
              </a:extLst>
            </p:cNvPr>
            <p:cNvSpPr>
              <a:spLocks/>
            </p:cNvSpPr>
            <p:nvPr/>
          </p:nvSpPr>
          <p:spPr bwMode="auto">
            <a:xfrm>
              <a:off x="555625" y="3202434"/>
              <a:ext cx="85725" cy="79375"/>
            </a:xfrm>
            <a:custGeom>
              <a:avLst/>
              <a:gdLst>
                <a:gd name="T0" fmla="*/ 25 w 27"/>
                <a:gd name="T1" fmla="*/ 6 h 25"/>
                <a:gd name="T2" fmla="*/ 23 w 27"/>
                <a:gd name="T3" fmla="*/ 4 h 25"/>
                <a:gd name="T4" fmla="*/ 21 w 27"/>
                <a:gd name="T5" fmla="*/ 5 h 25"/>
                <a:gd name="T6" fmla="*/ 19 w 27"/>
                <a:gd name="T7" fmla="*/ 5 h 25"/>
                <a:gd name="T8" fmla="*/ 12 w 27"/>
                <a:gd name="T9" fmla="*/ 0 h 25"/>
                <a:gd name="T10" fmla="*/ 0 w 27"/>
                <a:gd name="T11" fmla="*/ 13 h 25"/>
                <a:gd name="T12" fmla="*/ 12 w 27"/>
                <a:gd name="T13" fmla="*/ 13 h 25"/>
                <a:gd name="T14" fmla="*/ 12 w 27"/>
                <a:gd name="T15" fmla="*/ 25 h 25"/>
                <a:gd name="T16" fmla="*/ 27 w 27"/>
                <a:gd name="T17" fmla="*/ 8 h 25"/>
                <a:gd name="T18" fmla="*/ 25 w 27"/>
                <a:gd name="T19" fmla="*/ 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25">
                  <a:moveTo>
                    <a:pt x="25" y="6"/>
                  </a:moveTo>
                  <a:cubicBezTo>
                    <a:pt x="23" y="4"/>
                    <a:pt x="23" y="4"/>
                    <a:pt x="23" y="4"/>
                  </a:cubicBezTo>
                  <a:cubicBezTo>
                    <a:pt x="21" y="5"/>
                    <a:pt x="21" y="5"/>
                    <a:pt x="21" y="5"/>
                  </a:cubicBezTo>
                  <a:cubicBezTo>
                    <a:pt x="21" y="5"/>
                    <a:pt x="20" y="5"/>
                    <a:pt x="19" y="5"/>
                  </a:cubicBezTo>
                  <a:cubicBezTo>
                    <a:pt x="16" y="5"/>
                    <a:pt x="13" y="3"/>
                    <a:pt x="12" y="0"/>
                  </a:cubicBezTo>
                  <a:cubicBezTo>
                    <a:pt x="0" y="13"/>
                    <a:pt x="0" y="13"/>
                    <a:pt x="0" y="13"/>
                  </a:cubicBezTo>
                  <a:cubicBezTo>
                    <a:pt x="12" y="13"/>
                    <a:pt x="12" y="13"/>
                    <a:pt x="12" y="13"/>
                  </a:cubicBezTo>
                  <a:cubicBezTo>
                    <a:pt x="12" y="25"/>
                    <a:pt x="12" y="25"/>
                    <a:pt x="12" y="25"/>
                  </a:cubicBezTo>
                  <a:cubicBezTo>
                    <a:pt x="27" y="8"/>
                    <a:pt x="27" y="8"/>
                    <a:pt x="27" y="8"/>
                  </a:cubicBezTo>
                  <a:cubicBezTo>
                    <a:pt x="26" y="7"/>
                    <a:pt x="25" y="7"/>
                    <a:pt x="2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63" name="Freeform 88">
              <a:extLst>
                <a:ext uri="{FF2B5EF4-FFF2-40B4-BE49-F238E27FC236}">
                  <a16:creationId xmlns:a16="http://schemas.microsoft.com/office/drawing/2014/main" id="{EF7DBC10-EDB4-B960-0BBE-9B2C9C5117FC}"/>
                </a:ext>
              </a:extLst>
            </p:cNvPr>
            <p:cNvSpPr>
              <a:spLocks/>
            </p:cNvSpPr>
            <p:nvPr/>
          </p:nvSpPr>
          <p:spPr bwMode="auto">
            <a:xfrm>
              <a:off x="666750" y="3196084"/>
              <a:ext cx="92075" cy="85725"/>
            </a:xfrm>
            <a:custGeom>
              <a:avLst/>
              <a:gdLst>
                <a:gd name="T0" fmla="*/ 15 w 29"/>
                <a:gd name="T1" fmla="*/ 0 h 27"/>
                <a:gd name="T2" fmla="*/ 7 w 29"/>
                <a:gd name="T3" fmla="*/ 7 h 27"/>
                <a:gd name="T4" fmla="*/ 5 w 29"/>
                <a:gd name="T5" fmla="*/ 7 h 27"/>
                <a:gd name="T6" fmla="*/ 3 w 29"/>
                <a:gd name="T7" fmla="*/ 6 h 27"/>
                <a:gd name="T8" fmla="*/ 2 w 29"/>
                <a:gd name="T9" fmla="*/ 8 h 27"/>
                <a:gd name="T10" fmla="*/ 0 w 29"/>
                <a:gd name="T11" fmla="*/ 9 h 27"/>
                <a:gd name="T12" fmla="*/ 17 w 29"/>
                <a:gd name="T13" fmla="*/ 27 h 27"/>
                <a:gd name="T14" fmla="*/ 17 w 29"/>
                <a:gd name="T15" fmla="*/ 15 h 27"/>
                <a:gd name="T16" fmla="*/ 29 w 29"/>
                <a:gd name="T17" fmla="*/ 15 h 27"/>
                <a:gd name="T18" fmla="*/ 15 w 29"/>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7">
                  <a:moveTo>
                    <a:pt x="15" y="0"/>
                  </a:moveTo>
                  <a:cubicBezTo>
                    <a:pt x="14" y="4"/>
                    <a:pt x="11" y="7"/>
                    <a:pt x="7" y="7"/>
                  </a:cubicBezTo>
                  <a:cubicBezTo>
                    <a:pt x="6" y="7"/>
                    <a:pt x="6" y="7"/>
                    <a:pt x="5" y="7"/>
                  </a:cubicBezTo>
                  <a:cubicBezTo>
                    <a:pt x="3" y="6"/>
                    <a:pt x="3" y="6"/>
                    <a:pt x="3" y="6"/>
                  </a:cubicBezTo>
                  <a:cubicBezTo>
                    <a:pt x="2" y="8"/>
                    <a:pt x="2" y="8"/>
                    <a:pt x="2" y="8"/>
                  </a:cubicBezTo>
                  <a:cubicBezTo>
                    <a:pt x="1" y="8"/>
                    <a:pt x="1" y="9"/>
                    <a:pt x="0" y="9"/>
                  </a:cubicBezTo>
                  <a:cubicBezTo>
                    <a:pt x="17" y="27"/>
                    <a:pt x="17" y="27"/>
                    <a:pt x="17" y="27"/>
                  </a:cubicBezTo>
                  <a:cubicBezTo>
                    <a:pt x="17" y="15"/>
                    <a:pt x="17" y="15"/>
                    <a:pt x="17" y="15"/>
                  </a:cubicBezTo>
                  <a:cubicBezTo>
                    <a:pt x="29" y="15"/>
                    <a:pt x="29" y="15"/>
                    <a:pt x="29" y="15"/>
                  </a:cubicBezTo>
                  <a:lnTo>
                    <a:pt x="1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64" name="Group 7526">
            <a:extLst>
              <a:ext uri="{FF2B5EF4-FFF2-40B4-BE49-F238E27FC236}">
                <a16:creationId xmlns:a16="http://schemas.microsoft.com/office/drawing/2014/main" id="{E4E8DB92-9D49-CF74-9D8D-34D8FB6B2EFB}"/>
              </a:ext>
            </a:extLst>
          </p:cNvPr>
          <p:cNvGrpSpPr>
            <a:grpSpLocks noChangeAspect="1"/>
          </p:cNvGrpSpPr>
          <p:nvPr userDrawn="1"/>
        </p:nvGrpSpPr>
        <p:grpSpPr>
          <a:xfrm>
            <a:off x="1333407" y="4388656"/>
            <a:ext cx="106301" cy="275103"/>
            <a:chOff x="2182813" y="3077021"/>
            <a:chExt cx="203200" cy="204788"/>
          </a:xfrm>
          <a:solidFill>
            <a:srgbClr val="0019B0"/>
          </a:solidFill>
        </p:grpSpPr>
        <p:sp>
          <p:nvSpPr>
            <p:cNvPr id="365" name="Freeform 101">
              <a:extLst>
                <a:ext uri="{FF2B5EF4-FFF2-40B4-BE49-F238E27FC236}">
                  <a16:creationId xmlns:a16="http://schemas.microsoft.com/office/drawing/2014/main" id="{ED30830B-8238-406D-987C-0BD3B1E2C244}"/>
                </a:ext>
              </a:extLst>
            </p:cNvPr>
            <p:cNvSpPr>
              <a:spLocks noEditPoints="1"/>
            </p:cNvSpPr>
            <p:nvPr/>
          </p:nvSpPr>
          <p:spPr bwMode="auto">
            <a:xfrm>
              <a:off x="2182813" y="3077021"/>
              <a:ext cx="203200" cy="204788"/>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60 h 64"/>
                <a:gd name="T12" fmla="*/ 4 w 64"/>
                <a:gd name="T13" fmla="*/ 32 h 64"/>
                <a:gd name="T14" fmla="*/ 32 w 64"/>
                <a:gd name="T15" fmla="*/ 4 h 64"/>
                <a:gd name="T16" fmla="*/ 60 w 64"/>
                <a:gd name="T17" fmla="*/ 32 h 64"/>
                <a:gd name="T18" fmla="*/ 32 w 64"/>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49"/>
                    <a:pt x="14" y="64"/>
                    <a:pt x="32" y="64"/>
                  </a:cubicBezTo>
                  <a:cubicBezTo>
                    <a:pt x="49" y="64"/>
                    <a:pt x="64" y="49"/>
                    <a:pt x="64" y="32"/>
                  </a:cubicBezTo>
                  <a:cubicBezTo>
                    <a:pt x="64" y="14"/>
                    <a:pt x="49" y="0"/>
                    <a:pt x="32" y="0"/>
                  </a:cubicBezTo>
                  <a:close/>
                  <a:moveTo>
                    <a:pt x="32" y="60"/>
                  </a:moveTo>
                  <a:cubicBezTo>
                    <a:pt x="16" y="60"/>
                    <a:pt x="4" y="47"/>
                    <a:pt x="4" y="32"/>
                  </a:cubicBezTo>
                  <a:cubicBezTo>
                    <a:pt x="4" y="16"/>
                    <a:pt x="16" y="4"/>
                    <a:pt x="32" y="4"/>
                  </a:cubicBezTo>
                  <a:cubicBezTo>
                    <a:pt x="47" y="4"/>
                    <a:pt x="60" y="16"/>
                    <a:pt x="60" y="32"/>
                  </a:cubicBezTo>
                  <a:cubicBezTo>
                    <a:pt x="60" y="47"/>
                    <a:pt x="47" y="60"/>
                    <a:pt x="3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66" name="Freeform 102">
              <a:extLst>
                <a:ext uri="{FF2B5EF4-FFF2-40B4-BE49-F238E27FC236}">
                  <a16:creationId xmlns:a16="http://schemas.microsoft.com/office/drawing/2014/main" id="{8C6B36CB-EA25-EB7D-AA99-04D4A949E243}"/>
                </a:ext>
              </a:extLst>
            </p:cNvPr>
            <p:cNvSpPr>
              <a:spLocks/>
            </p:cNvSpPr>
            <p:nvPr/>
          </p:nvSpPr>
          <p:spPr bwMode="auto">
            <a:xfrm>
              <a:off x="2208213" y="3096071"/>
              <a:ext cx="152400" cy="147638"/>
            </a:xfrm>
            <a:custGeom>
              <a:avLst/>
              <a:gdLst>
                <a:gd name="T0" fmla="*/ 58 w 96"/>
                <a:gd name="T1" fmla="*/ 37 h 93"/>
                <a:gd name="T2" fmla="*/ 48 w 96"/>
                <a:gd name="T3" fmla="*/ 0 h 93"/>
                <a:gd name="T4" fmla="*/ 36 w 96"/>
                <a:gd name="T5" fmla="*/ 37 h 93"/>
                <a:gd name="T6" fmla="*/ 0 w 96"/>
                <a:gd name="T7" fmla="*/ 37 h 93"/>
                <a:gd name="T8" fmla="*/ 28 w 96"/>
                <a:gd name="T9" fmla="*/ 57 h 93"/>
                <a:gd name="T10" fmla="*/ 18 w 96"/>
                <a:gd name="T11" fmla="*/ 93 h 93"/>
                <a:gd name="T12" fmla="*/ 48 w 96"/>
                <a:gd name="T13" fmla="*/ 71 h 93"/>
                <a:gd name="T14" fmla="*/ 76 w 96"/>
                <a:gd name="T15" fmla="*/ 93 h 93"/>
                <a:gd name="T16" fmla="*/ 66 w 96"/>
                <a:gd name="T17" fmla="*/ 57 h 93"/>
                <a:gd name="T18" fmla="*/ 96 w 96"/>
                <a:gd name="T19" fmla="*/ 37 h 93"/>
                <a:gd name="T20" fmla="*/ 58 w 96"/>
                <a:gd name="T21" fmla="*/ 3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6" h="93">
                  <a:moveTo>
                    <a:pt x="58" y="37"/>
                  </a:moveTo>
                  <a:lnTo>
                    <a:pt x="48" y="0"/>
                  </a:lnTo>
                  <a:lnTo>
                    <a:pt x="36" y="37"/>
                  </a:lnTo>
                  <a:lnTo>
                    <a:pt x="0" y="37"/>
                  </a:lnTo>
                  <a:lnTo>
                    <a:pt x="28" y="57"/>
                  </a:lnTo>
                  <a:lnTo>
                    <a:pt x="18" y="93"/>
                  </a:lnTo>
                  <a:lnTo>
                    <a:pt x="48" y="71"/>
                  </a:lnTo>
                  <a:lnTo>
                    <a:pt x="76" y="93"/>
                  </a:lnTo>
                  <a:lnTo>
                    <a:pt x="66" y="57"/>
                  </a:lnTo>
                  <a:lnTo>
                    <a:pt x="96" y="37"/>
                  </a:lnTo>
                  <a:lnTo>
                    <a:pt x="58" y="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67" name="Group 7535">
            <a:extLst>
              <a:ext uri="{FF2B5EF4-FFF2-40B4-BE49-F238E27FC236}">
                <a16:creationId xmlns:a16="http://schemas.microsoft.com/office/drawing/2014/main" id="{54E151A9-492B-8BA0-6007-23B75615F256}"/>
              </a:ext>
            </a:extLst>
          </p:cNvPr>
          <p:cNvGrpSpPr>
            <a:grpSpLocks noChangeAspect="1"/>
          </p:cNvGrpSpPr>
          <p:nvPr userDrawn="1"/>
        </p:nvGrpSpPr>
        <p:grpSpPr>
          <a:xfrm>
            <a:off x="2098235" y="4414250"/>
            <a:ext cx="94674" cy="223922"/>
            <a:chOff x="7481888" y="3102421"/>
            <a:chExt cx="180975" cy="166688"/>
          </a:xfrm>
          <a:solidFill>
            <a:srgbClr val="0019B0"/>
          </a:solidFill>
        </p:grpSpPr>
        <p:sp>
          <p:nvSpPr>
            <p:cNvPr id="368" name="Freeform 107">
              <a:extLst>
                <a:ext uri="{FF2B5EF4-FFF2-40B4-BE49-F238E27FC236}">
                  <a16:creationId xmlns:a16="http://schemas.microsoft.com/office/drawing/2014/main" id="{40E4AA2E-56A5-9180-558F-1D2DEE948940}"/>
                </a:ext>
              </a:extLst>
            </p:cNvPr>
            <p:cNvSpPr>
              <a:spLocks/>
            </p:cNvSpPr>
            <p:nvPr/>
          </p:nvSpPr>
          <p:spPr bwMode="auto">
            <a:xfrm>
              <a:off x="7481888" y="3102421"/>
              <a:ext cx="177800" cy="141288"/>
            </a:xfrm>
            <a:custGeom>
              <a:avLst/>
              <a:gdLst>
                <a:gd name="T0" fmla="*/ 4 w 56"/>
                <a:gd name="T1" fmla="*/ 8 h 44"/>
                <a:gd name="T2" fmla="*/ 1 w 56"/>
                <a:gd name="T3" fmla="*/ 42 h 44"/>
                <a:gd name="T4" fmla="*/ 3 w 56"/>
                <a:gd name="T5" fmla="*/ 44 h 44"/>
                <a:gd name="T6" fmla="*/ 55 w 56"/>
                <a:gd name="T7" fmla="*/ 44 h 44"/>
                <a:gd name="T8" fmla="*/ 56 w 56"/>
                <a:gd name="T9" fmla="*/ 42 h 44"/>
                <a:gd name="T10" fmla="*/ 53 w 56"/>
                <a:gd name="T11" fmla="*/ 8 h 44"/>
                <a:gd name="T12" fmla="*/ 56 w 56"/>
                <a:gd name="T13" fmla="*/ 4 h 44"/>
                <a:gd name="T14" fmla="*/ 52 w 56"/>
                <a:gd name="T15" fmla="*/ 0 h 44"/>
                <a:gd name="T16" fmla="*/ 48 w 56"/>
                <a:gd name="T17" fmla="*/ 4 h 44"/>
                <a:gd name="T18" fmla="*/ 50 w 56"/>
                <a:gd name="T19" fmla="*/ 7 h 44"/>
                <a:gd name="T20" fmla="*/ 41 w 56"/>
                <a:gd name="T21" fmla="*/ 24 h 44"/>
                <a:gd name="T22" fmla="*/ 31 w 56"/>
                <a:gd name="T23" fmla="*/ 7 h 44"/>
                <a:gd name="T24" fmla="*/ 32 w 56"/>
                <a:gd name="T25" fmla="*/ 4 h 44"/>
                <a:gd name="T26" fmla="*/ 28 w 56"/>
                <a:gd name="T27" fmla="*/ 0 h 44"/>
                <a:gd name="T28" fmla="*/ 24 w 56"/>
                <a:gd name="T29" fmla="*/ 4 h 44"/>
                <a:gd name="T30" fmla="*/ 26 w 56"/>
                <a:gd name="T31" fmla="*/ 7 h 44"/>
                <a:gd name="T32" fmla="*/ 17 w 56"/>
                <a:gd name="T33" fmla="*/ 24 h 44"/>
                <a:gd name="T34" fmla="*/ 7 w 56"/>
                <a:gd name="T35" fmla="*/ 7 h 44"/>
                <a:gd name="T36" fmla="*/ 8 w 56"/>
                <a:gd name="T37" fmla="*/ 4 h 44"/>
                <a:gd name="T38" fmla="*/ 4 w 56"/>
                <a:gd name="T39" fmla="*/ 0 h 44"/>
                <a:gd name="T40" fmla="*/ 0 w 56"/>
                <a:gd name="T41" fmla="*/ 4 h 44"/>
                <a:gd name="T42" fmla="*/ 4 w 56"/>
                <a:gd name="T43" fmla="*/ 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44">
                  <a:moveTo>
                    <a:pt x="4" y="8"/>
                  </a:moveTo>
                  <a:cubicBezTo>
                    <a:pt x="1" y="42"/>
                    <a:pt x="1" y="42"/>
                    <a:pt x="1" y="42"/>
                  </a:cubicBezTo>
                  <a:cubicBezTo>
                    <a:pt x="1" y="43"/>
                    <a:pt x="1" y="44"/>
                    <a:pt x="3" y="44"/>
                  </a:cubicBezTo>
                  <a:cubicBezTo>
                    <a:pt x="55" y="44"/>
                    <a:pt x="55" y="44"/>
                    <a:pt x="55" y="44"/>
                  </a:cubicBezTo>
                  <a:cubicBezTo>
                    <a:pt x="56" y="44"/>
                    <a:pt x="56" y="43"/>
                    <a:pt x="56" y="42"/>
                  </a:cubicBezTo>
                  <a:cubicBezTo>
                    <a:pt x="53" y="8"/>
                    <a:pt x="53" y="8"/>
                    <a:pt x="53" y="8"/>
                  </a:cubicBezTo>
                  <a:cubicBezTo>
                    <a:pt x="55" y="7"/>
                    <a:pt x="56" y="6"/>
                    <a:pt x="56" y="4"/>
                  </a:cubicBezTo>
                  <a:cubicBezTo>
                    <a:pt x="56" y="2"/>
                    <a:pt x="54" y="0"/>
                    <a:pt x="52" y="0"/>
                  </a:cubicBezTo>
                  <a:cubicBezTo>
                    <a:pt x="50" y="0"/>
                    <a:pt x="48" y="2"/>
                    <a:pt x="48" y="4"/>
                  </a:cubicBezTo>
                  <a:cubicBezTo>
                    <a:pt x="48" y="5"/>
                    <a:pt x="49" y="7"/>
                    <a:pt x="50" y="7"/>
                  </a:cubicBezTo>
                  <a:cubicBezTo>
                    <a:pt x="41" y="24"/>
                    <a:pt x="41" y="24"/>
                    <a:pt x="41" y="24"/>
                  </a:cubicBezTo>
                  <a:cubicBezTo>
                    <a:pt x="31" y="7"/>
                    <a:pt x="31" y="7"/>
                    <a:pt x="31" y="7"/>
                  </a:cubicBezTo>
                  <a:cubicBezTo>
                    <a:pt x="32" y="6"/>
                    <a:pt x="32" y="5"/>
                    <a:pt x="32" y="4"/>
                  </a:cubicBezTo>
                  <a:cubicBezTo>
                    <a:pt x="32" y="2"/>
                    <a:pt x="30" y="0"/>
                    <a:pt x="28" y="0"/>
                  </a:cubicBezTo>
                  <a:cubicBezTo>
                    <a:pt x="26" y="0"/>
                    <a:pt x="24" y="2"/>
                    <a:pt x="24" y="4"/>
                  </a:cubicBezTo>
                  <a:cubicBezTo>
                    <a:pt x="24" y="5"/>
                    <a:pt x="25" y="7"/>
                    <a:pt x="26" y="7"/>
                  </a:cubicBezTo>
                  <a:cubicBezTo>
                    <a:pt x="17" y="24"/>
                    <a:pt x="17" y="24"/>
                    <a:pt x="17" y="24"/>
                  </a:cubicBezTo>
                  <a:cubicBezTo>
                    <a:pt x="7" y="7"/>
                    <a:pt x="7" y="7"/>
                    <a:pt x="7" y="7"/>
                  </a:cubicBezTo>
                  <a:cubicBezTo>
                    <a:pt x="8" y="6"/>
                    <a:pt x="8" y="5"/>
                    <a:pt x="8" y="4"/>
                  </a:cubicBezTo>
                  <a:cubicBezTo>
                    <a:pt x="8" y="2"/>
                    <a:pt x="6" y="0"/>
                    <a:pt x="4" y="0"/>
                  </a:cubicBezTo>
                  <a:cubicBezTo>
                    <a:pt x="2" y="0"/>
                    <a:pt x="0" y="2"/>
                    <a:pt x="0" y="4"/>
                  </a:cubicBezTo>
                  <a:cubicBezTo>
                    <a:pt x="0" y="6"/>
                    <a:pt x="2" y="8"/>
                    <a:pt x="4"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69" name="Freeform 108">
              <a:extLst>
                <a:ext uri="{FF2B5EF4-FFF2-40B4-BE49-F238E27FC236}">
                  <a16:creationId xmlns:a16="http://schemas.microsoft.com/office/drawing/2014/main" id="{3B1A38CF-1BF6-E70B-6426-43FD4734BC68}"/>
                </a:ext>
              </a:extLst>
            </p:cNvPr>
            <p:cNvSpPr>
              <a:spLocks/>
            </p:cNvSpPr>
            <p:nvPr/>
          </p:nvSpPr>
          <p:spPr bwMode="auto">
            <a:xfrm>
              <a:off x="7485063" y="3256409"/>
              <a:ext cx="177800" cy="12700"/>
            </a:xfrm>
            <a:custGeom>
              <a:avLst/>
              <a:gdLst>
                <a:gd name="T0" fmla="*/ 54 w 56"/>
                <a:gd name="T1" fmla="*/ 0 h 4"/>
                <a:gd name="T2" fmla="*/ 2 w 56"/>
                <a:gd name="T3" fmla="*/ 0 h 4"/>
                <a:gd name="T4" fmla="*/ 0 w 56"/>
                <a:gd name="T5" fmla="*/ 2 h 4"/>
                <a:gd name="T6" fmla="*/ 2 w 56"/>
                <a:gd name="T7" fmla="*/ 4 h 4"/>
                <a:gd name="T8" fmla="*/ 54 w 56"/>
                <a:gd name="T9" fmla="*/ 4 h 4"/>
                <a:gd name="T10" fmla="*/ 56 w 56"/>
                <a:gd name="T11" fmla="*/ 2 h 4"/>
                <a:gd name="T12" fmla="*/ 54 w 5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6" h="4">
                  <a:moveTo>
                    <a:pt x="54" y="0"/>
                  </a:moveTo>
                  <a:cubicBezTo>
                    <a:pt x="2" y="0"/>
                    <a:pt x="2" y="0"/>
                    <a:pt x="2" y="0"/>
                  </a:cubicBezTo>
                  <a:cubicBezTo>
                    <a:pt x="0" y="0"/>
                    <a:pt x="0" y="1"/>
                    <a:pt x="0" y="2"/>
                  </a:cubicBezTo>
                  <a:cubicBezTo>
                    <a:pt x="0" y="3"/>
                    <a:pt x="0" y="4"/>
                    <a:pt x="2" y="4"/>
                  </a:cubicBezTo>
                  <a:cubicBezTo>
                    <a:pt x="54" y="4"/>
                    <a:pt x="54" y="4"/>
                    <a:pt x="54" y="4"/>
                  </a:cubicBezTo>
                  <a:cubicBezTo>
                    <a:pt x="55" y="4"/>
                    <a:pt x="56" y="3"/>
                    <a:pt x="56" y="2"/>
                  </a:cubicBezTo>
                  <a:cubicBezTo>
                    <a:pt x="56" y="1"/>
                    <a:pt x="55" y="0"/>
                    <a:pt x="5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70" name="Group 7522">
            <a:extLst>
              <a:ext uri="{FF2B5EF4-FFF2-40B4-BE49-F238E27FC236}">
                <a16:creationId xmlns:a16="http://schemas.microsoft.com/office/drawing/2014/main" id="{E32757BE-0DA3-875B-FFEE-C8F3208F41F3}"/>
              </a:ext>
            </a:extLst>
          </p:cNvPr>
          <p:cNvGrpSpPr>
            <a:grpSpLocks noChangeAspect="1"/>
          </p:cNvGrpSpPr>
          <p:nvPr userDrawn="1"/>
        </p:nvGrpSpPr>
        <p:grpSpPr>
          <a:xfrm>
            <a:off x="3565386" y="3663000"/>
            <a:ext cx="99657" cy="309223"/>
            <a:chOff x="6659563" y="2643634"/>
            <a:chExt cx="190500" cy="230188"/>
          </a:xfrm>
          <a:solidFill>
            <a:srgbClr val="0019B0"/>
          </a:solidFill>
        </p:grpSpPr>
        <p:sp>
          <p:nvSpPr>
            <p:cNvPr id="371" name="Freeform 114">
              <a:extLst>
                <a:ext uri="{FF2B5EF4-FFF2-40B4-BE49-F238E27FC236}">
                  <a16:creationId xmlns:a16="http://schemas.microsoft.com/office/drawing/2014/main" id="{089FADC8-7157-DD17-812B-C63078637978}"/>
                </a:ext>
              </a:extLst>
            </p:cNvPr>
            <p:cNvSpPr>
              <a:spLocks/>
            </p:cNvSpPr>
            <p:nvPr/>
          </p:nvSpPr>
          <p:spPr bwMode="auto">
            <a:xfrm>
              <a:off x="6659563" y="2669034"/>
              <a:ext cx="25400" cy="204788"/>
            </a:xfrm>
            <a:custGeom>
              <a:avLst/>
              <a:gdLst>
                <a:gd name="T0" fmla="*/ 4 w 8"/>
                <a:gd name="T1" fmla="*/ 0 h 64"/>
                <a:gd name="T2" fmla="*/ 0 w 8"/>
                <a:gd name="T3" fmla="*/ 4 h 64"/>
                <a:gd name="T4" fmla="*/ 0 w 8"/>
                <a:gd name="T5" fmla="*/ 64 h 64"/>
                <a:gd name="T6" fmla="*/ 8 w 8"/>
                <a:gd name="T7" fmla="*/ 64 h 64"/>
                <a:gd name="T8" fmla="*/ 8 w 8"/>
                <a:gd name="T9" fmla="*/ 4 h 64"/>
                <a:gd name="T10" fmla="*/ 4 w 8"/>
                <a:gd name="T11" fmla="*/ 0 h 64"/>
              </a:gdLst>
              <a:ahLst/>
              <a:cxnLst>
                <a:cxn ang="0">
                  <a:pos x="T0" y="T1"/>
                </a:cxn>
                <a:cxn ang="0">
                  <a:pos x="T2" y="T3"/>
                </a:cxn>
                <a:cxn ang="0">
                  <a:pos x="T4" y="T5"/>
                </a:cxn>
                <a:cxn ang="0">
                  <a:pos x="T6" y="T7"/>
                </a:cxn>
                <a:cxn ang="0">
                  <a:pos x="T8" y="T9"/>
                </a:cxn>
                <a:cxn ang="0">
                  <a:pos x="T10" y="T11"/>
                </a:cxn>
              </a:cxnLst>
              <a:rect l="0" t="0" r="r" b="b"/>
              <a:pathLst>
                <a:path w="8" h="64">
                  <a:moveTo>
                    <a:pt x="4" y="0"/>
                  </a:moveTo>
                  <a:cubicBezTo>
                    <a:pt x="1" y="0"/>
                    <a:pt x="0" y="2"/>
                    <a:pt x="0" y="4"/>
                  </a:cubicBezTo>
                  <a:cubicBezTo>
                    <a:pt x="0" y="64"/>
                    <a:pt x="0" y="64"/>
                    <a:pt x="0" y="64"/>
                  </a:cubicBezTo>
                  <a:cubicBezTo>
                    <a:pt x="8" y="64"/>
                    <a:pt x="8" y="64"/>
                    <a:pt x="8" y="64"/>
                  </a:cubicBezTo>
                  <a:cubicBezTo>
                    <a:pt x="8" y="4"/>
                    <a:pt x="8" y="4"/>
                    <a:pt x="8" y="4"/>
                  </a:cubicBezTo>
                  <a:cubicBezTo>
                    <a:pt x="8" y="2"/>
                    <a:pt x="6"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72" name="Freeform 115">
              <a:extLst>
                <a:ext uri="{FF2B5EF4-FFF2-40B4-BE49-F238E27FC236}">
                  <a16:creationId xmlns:a16="http://schemas.microsoft.com/office/drawing/2014/main" id="{F803BBD1-A5B9-DC9C-105F-FC58874AEE51}"/>
                </a:ext>
              </a:extLst>
            </p:cNvPr>
            <p:cNvSpPr>
              <a:spLocks/>
            </p:cNvSpPr>
            <p:nvPr/>
          </p:nvSpPr>
          <p:spPr bwMode="auto">
            <a:xfrm>
              <a:off x="6697663" y="2643634"/>
              <a:ext cx="152400" cy="207963"/>
            </a:xfrm>
            <a:custGeom>
              <a:avLst/>
              <a:gdLst>
                <a:gd name="T0" fmla="*/ 0 w 48"/>
                <a:gd name="T1" fmla="*/ 16 h 65"/>
                <a:gd name="T2" fmla="*/ 0 w 48"/>
                <a:gd name="T3" fmla="*/ 49 h 65"/>
                <a:gd name="T4" fmla="*/ 48 w 48"/>
                <a:gd name="T5" fmla="*/ 45 h 65"/>
                <a:gd name="T6" fmla="*/ 48 w 48"/>
                <a:gd name="T7" fmla="*/ 12 h 65"/>
                <a:gd name="T8" fmla="*/ 0 w 48"/>
                <a:gd name="T9" fmla="*/ 16 h 65"/>
              </a:gdLst>
              <a:ahLst/>
              <a:cxnLst>
                <a:cxn ang="0">
                  <a:pos x="T0" y="T1"/>
                </a:cxn>
                <a:cxn ang="0">
                  <a:pos x="T2" y="T3"/>
                </a:cxn>
                <a:cxn ang="0">
                  <a:pos x="T4" y="T5"/>
                </a:cxn>
                <a:cxn ang="0">
                  <a:pos x="T6" y="T7"/>
                </a:cxn>
                <a:cxn ang="0">
                  <a:pos x="T8" y="T9"/>
                </a:cxn>
              </a:cxnLst>
              <a:rect l="0" t="0" r="r" b="b"/>
              <a:pathLst>
                <a:path w="48" h="65">
                  <a:moveTo>
                    <a:pt x="0" y="16"/>
                  </a:moveTo>
                  <a:cubicBezTo>
                    <a:pt x="0" y="49"/>
                    <a:pt x="0" y="49"/>
                    <a:pt x="0" y="49"/>
                  </a:cubicBezTo>
                  <a:cubicBezTo>
                    <a:pt x="24" y="33"/>
                    <a:pt x="24" y="65"/>
                    <a:pt x="48" y="45"/>
                  </a:cubicBezTo>
                  <a:cubicBezTo>
                    <a:pt x="48" y="12"/>
                    <a:pt x="48" y="12"/>
                    <a:pt x="48" y="12"/>
                  </a:cubicBezTo>
                  <a:cubicBezTo>
                    <a:pt x="24" y="32"/>
                    <a:pt x="24" y="0"/>
                    <a:pt x="0"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73" name="Freeform 116">
            <a:extLst>
              <a:ext uri="{FF2B5EF4-FFF2-40B4-BE49-F238E27FC236}">
                <a16:creationId xmlns:a16="http://schemas.microsoft.com/office/drawing/2014/main" id="{B7382245-15F2-06B0-9134-E8EC73DCA95B}"/>
              </a:ext>
            </a:extLst>
          </p:cNvPr>
          <p:cNvSpPr>
            <a:spLocks noChangeAspect="1" noEditPoints="1"/>
          </p:cNvSpPr>
          <p:nvPr userDrawn="1"/>
        </p:nvSpPr>
        <p:spPr bwMode="auto">
          <a:xfrm>
            <a:off x="2325617" y="3680058"/>
            <a:ext cx="106301" cy="275103"/>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24 w 64"/>
              <a:gd name="T11" fmla="*/ 44 h 64"/>
              <a:gd name="T12" fmla="*/ 20 w 64"/>
              <a:gd name="T13" fmla="*/ 44 h 64"/>
              <a:gd name="T14" fmla="*/ 12 w 64"/>
              <a:gd name="T15" fmla="*/ 30 h 64"/>
              <a:gd name="T16" fmla="*/ 12 w 64"/>
              <a:gd name="T17" fmla="*/ 44 h 64"/>
              <a:gd name="T18" fmla="*/ 8 w 64"/>
              <a:gd name="T19" fmla="*/ 44 h 64"/>
              <a:gd name="T20" fmla="*/ 8 w 64"/>
              <a:gd name="T21" fmla="*/ 24 h 64"/>
              <a:gd name="T22" fmla="*/ 12 w 64"/>
              <a:gd name="T23" fmla="*/ 24 h 64"/>
              <a:gd name="T24" fmla="*/ 20 w 64"/>
              <a:gd name="T25" fmla="*/ 37 h 64"/>
              <a:gd name="T26" fmla="*/ 20 w 64"/>
              <a:gd name="T27" fmla="*/ 24 h 64"/>
              <a:gd name="T28" fmla="*/ 24 w 64"/>
              <a:gd name="T29" fmla="*/ 24 h 64"/>
              <a:gd name="T30" fmla="*/ 24 w 64"/>
              <a:gd name="T31" fmla="*/ 44 h 64"/>
              <a:gd name="T32" fmla="*/ 36 w 64"/>
              <a:gd name="T33" fmla="*/ 28 h 64"/>
              <a:gd name="T34" fmla="*/ 32 w 64"/>
              <a:gd name="T35" fmla="*/ 28 h 64"/>
              <a:gd name="T36" fmla="*/ 32 w 64"/>
              <a:gd name="T37" fmla="*/ 32 h 64"/>
              <a:gd name="T38" fmla="*/ 36 w 64"/>
              <a:gd name="T39" fmla="*/ 32 h 64"/>
              <a:gd name="T40" fmla="*/ 36 w 64"/>
              <a:gd name="T41" fmla="*/ 36 h 64"/>
              <a:gd name="T42" fmla="*/ 32 w 64"/>
              <a:gd name="T43" fmla="*/ 36 h 64"/>
              <a:gd name="T44" fmla="*/ 32 w 64"/>
              <a:gd name="T45" fmla="*/ 40 h 64"/>
              <a:gd name="T46" fmla="*/ 36 w 64"/>
              <a:gd name="T47" fmla="*/ 40 h 64"/>
              <a:gd name="T48" fmla="*/ 36 w 64"/>
              <a:gd name="T49" fmla="*/ 44 h 64"/>
              <a:gd name="T50" fmla="*/ 28 w 64"/>
              <a:gd name="T51" fmla="*/ 44 h 64"/>
              <a:gd name="T52" fmla="*/ 28 w 64"/>
              <a:gd name="T53" fmla="*/ 24 h 64"/>
              <a:gd name="T54" fmla="*/ 36 w 64"/>
              <a:gd name="T55" fmla="*/ 24 h 64"/>
              <a:gd name="T56" fmla="*/ 36 w 64"/>
              <a:gd name="T57" fmla="*/ 28 h 64"/>
              <a:gd name="T58" fmla="*/ 52 w 64"/>
              <a:gd name="T59" fmla="*/ 44 h 64"/>
              <a:gd name="T60" fmla="*/ 48 w 64"/>
              <a:gd name="T61" fmla="*/ 36 h 64"/>
              <a:gd name="T62" fmla="*/ 44 w 64"/>
              <a:gd name="T63" fmla="*/ 44 h 64"/>
              <a:gd name="T64" fmla="*/ 40 w 64"/>
              <a:gd name="T65" fmla="*/ 44 h 64"/>
              <a:gd name="T66" fmla="*/ 40 w 64"/>
              <a:gd name="T67" fmla="*/ 24 h 64"/>
              <a:gd name="T68" fmla="*/ 44 w 64"/>
              <a:gd name="T69" fmla="*/ 24 h 64"/>
              <a:gd name="T70" fmla="*/ 44 w 64"/>
              <a:gd name="T71" fmla="*/ 36 h 64"/>
              <a:gd name="T72" fmla="*/ 48 w 64"/>
              <a:gd name="T73" fmla="*/ 28 h 64"/>
              <a:gd name="T74" fmla="*/ 52 w 64"/>
              <a:gd name="T75" fmla="*/ 36 h 64"/>
              <a:gd name="T76" fmla="*/ 52 w 64"/>
              <a:gd name="T77" fmla="*/ 24 h 64"/>
              <a:gd name="T78" fmla="*/ 56 w 64"/>
              <a:gd name="T79" fmla="*/ 24 h 64"/>
              <a:gd name="T80" fmla="*/ 56 w 64"/>
              <a:gd name="T81" fmla="*/ 44 h 64"/>
              <a:gd name="T82" fmla="*/ 52 w 64"/>
              <a:gd name="T83"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4" h="64">
                <a:moveTo>
                  <a:pt x="32" y="0"/>
                </a:moveTo>
                <a:cubicBezTo>
                  <a:pt x="14" y="0"/>
                  <a:pt x="0" y="14"/>
                  <a:pt x="0" y="32"/>
                </a:cubicBezTo>
                <a:cubicBezTo>
                  <a:pt x="0" y="49"/>
                  <a:pt x="14" y="64"/>
                  <a:pt x="32" y="64"/>
                </a:cubicBezTo>
                <a:cubicBezTo>
                  <a:pt x="49" y="64"/>
                  <a:pt x="64" y="49"/>
                  <a:pt x="64" y="32"/>
                </a:cubicBezTo>
                <a:cubicBezTo>
                  <a:pt x="64" y="14"/>
                  <a:pt x="49" y="0"/>
                  <a:pt x="32" y="0"/>
                </a:cubicBezTo>
                <a:close/>
                <a:moveTo>
                  <a:pt x="24" y="44"/>
                </a:moveTo>
                <a:cubicBezTo>
                  <a:pt x="20" y="44"/>
                  <a:pt x="20" y="44"/>
                  <a:pt x="20" y="44"/>
                </a:cubicBezTo>
                <a:cubicBezTo>
                  <a:pt x="12" y="30"/>
                  <a:pt x="12" y="30"/>
                  <a:pt x="12" y="30"/>
                </a:cubicBezTo>
                <a:cubicBezTo>
                  <a:pt x="12" y="44"/>
                  <a:pt x="12" y="44"/>
                  <a:pt x="12" y="44"/>
                </a:cubicBezTo>
                <a:cubicBezTo>
                  <a:pt x="8" y="44"/>
                  <a:pt x="8" y="44"/>
                  <a:pt x="8" y="44"/>
                </a:cubicBezTo>
                <a:cubicBezTo>
                  <a:pt x="8" y="24"/>
                  <a:pt x="8" y="24"/>
                  <a:pt x="8" y="24"/>
                </a:cubicBezTo>
                <a:cubicBezTo>
                  <a:pt x="12" y="24"/>
                  <a:pt x="12" y="24"/>
                  <a:pt x="12" y="24"/>
                </a:cubicBezTo>
                <a:cubicBezTo>
                  <a:pt x="20" y="37"/>
                  <a:pt x="20" y="37"/>
                  <a:pt x="20" y="37"/>
                </a:cubicBezTo>
                <a:cubicBezTo>
                  <a:pt x="20" y="24"/>
                  <a:pt x="20" y="24"/>
                  <a:pt x="20" y="24"/>
                </a:cubicBezTo>
                <a:cubicBezTo>
                  <a:pt x="24" y="24"/>
                  <a:pt x="24" y="24"/>
                  <a:pt x="24" y="24"/>
                </a:cubicBezTo>
                <a:lnTo>
                  <a:pt x="24" y="44"/>
                </a:lnTo>
                <a:close/>
                <a:moveTo>
                  <a:pt x="36" y="28"/>
                </a:moveTo>
                <a:cubicBezTo>
                  <a:pt x="32" y="28"/>
                  <a:pt x="32" y="28"/>
                  <a:pt x="32" y="28"/>
                </a:cubicBezTo>
                <a:cubicBezTo>
                  <a:pt x="32" y="32"/>
                  <a:pt x="32" y="32"/>
                  <a:pt x="32" y="32"/>
                </a:cubicBezTo>
                <a:cubicBezTo>
                  <a:pt x="36" y="32"/>
                  <a:pt x="36" y="32"/>
                  <a:pt x="36" y="32"/>
                </a:cubicBezTo>
                <a:cubicBezTo>
                  <a:pt x="36" y="36"/>
                  <a:pt x="36" y="36"/>
                  <a:pt x="36" y="36"/>
                </a:cubicBezTo>
                <a:cubicBezTo>
                  <a:pt x="32" y="36"/>
                  <a:pt x="32" y="36"/>
                  <a:pt x="32" y="36"/>
                </a:cubicBezTo>
                <a:cubicBezTo>
                  <a:pt x="32" y="40"/>
                  <a:pt x="32" y="40"/>
                  <a:pt x="32" y="40"/>
                </a:cubicBezTo>
                <a:cubicBezTo>
                  <a:pt x="36" y="40"/>
                  <a:pt x="36" y="40"/>
                  <a:pt x="36" y="40"/>
                </a:cubicBezTo>
                <a:cubicBezTo>
                  <a:pt x="36" y="44"/>
                  <a:pt x="36" y="44"/>
                  <a:pt x="36" y="44"/>
                </a:cubicBezTo>
                <a:cubicBezTo>
                  <a:pt x="28" y="44"/>
                  <a:pt x="28" y="44"/>
                  <a:pt x="28" y="44"/>
                </a:cubicBezTo>
                <a:cubicBezTo>
                  <a:pt x="28" y="24"/>
                  <a:pt x="28" y="24"/>
                  <a:pt x="28" y="24"/>
                </a:cubicBezTo>
                <a:cubicBezTo>
                  <a:pt x="36" y="24"/>
                  <a:pt x="36" y="24"/>
                  <a:pt x="36" y="24"/>
                </a:cubicBezTo>
                <a:lnTo>
                  <a:pt x="36" y="28"/>
                </a:lnTo>
                <a:close/>
                <a:moveTo>
                  <a:pt x="52" y="44"/>
                </a:moveTo>
                <a:cubicBezTo>
                  <a:pt x="48" y="36"/>
                  <a:pt x="48" y="36"/>
                  <a:pt x="48" y="36"/>
                </a:cubicBezTo>
                <a:cubicBezTo>
                  <a:pt x="44" y="44"/>
                  <a:pt x="44" y="44"/>
                  <a:pt x="44" y="44"/>
                </a:cubicBezTo>
                <a:cubicBezTo>
                  <a:pt x="40" y="44"/>
                  <a:pt x="40" y="44"/>
                  <a:pt x="40" y="44"/>
                </a:cubicBezTo>
                <a:cubicBezTo>
                  <a:pt x="40" y="24"/>
                  <a:pt x="40" y="24"/>
                  <a:pt x="40" y="24"/>
                </a:cubicBezTo>
                <a:cubicBezTo>
                  <a:pt x="44" y="24"/>
                  <a:pt x="44" y="24"/>
                  <a:pt x="44" y="24"/>
                </a:cubicBezTo>
                <a:cubicBezTo>
                  <a:pt x="44" y="36"/>
                  <a:pt x="44" y="36"/>
                  <a:pt x="44" y="36"/>
                </a:cubicBezTo>
                <a:cubicBezTo>
                  <a:pt x="48" y="28"/>
                  <a:pt x="48" y="28"/>
                  <a:pt x="48" y="28"/>
                </a:cubicBezTo>
                <a:cubicBezTo>
                  <a:pt x="52" y="36"/>
                  <a:pt x="52" y="36"/>
                  <a:pt x="52" y="36"/>
                </a:cubicBezTo>
                <a:cubicBezTo>
                  <a:pt x="52" y="24"/>
                  <a:pt x="52" y="24"/>
                  <a:pt x="52" y="24"/>
                </a:cubicBezTo>
                <a:cubicBezTo>
                  <a:pt x="56" y="24"/>
                  <a:pt x="56" y="24"/>
                  <a:pt x="56" y="24"/>
                </a:cubicBezTo>
                <a:cubicBezTo>
                  <a:pt x="56" y="44"/>
                  <a:pt x="56" y="44"/>
                  <a:pt x="56" y="44"/>
                </a:cubicBezTo>
                <a:lnTo>
                  <a:pt x="52" y="4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74" name="Freeform 124">
            <a:extLst>
              <a:ext uri="{FF2B5EF4-FFF2-40B4-BE49-F238E27FC236}">
                <a16:creationId xmlns:a16="http://schemas.microsoft.com/office/drawing/2014/main" id="{64B782ED-FBCE-0BE8-273B-A760DE62CA38}"/>
              </a:ext>
            </a:extLst>
          </p:cNvPr>
          <p:cNvSpPr>
            <a:spLocks noChangeAspect="1" noEditPoints="1"/>
          </p:cNvSpPr>
          <p:nvPr userDrawn="1"/>
        </p:nvSpPr>
        <p:spPr bwMode="auto">
          <a:xfrm>
            <a:off x="324751" y="3680058"/>
            <a:ext cx="99657" cy="275103"/>
          </a:xfrm>
          <a:custGeom>
            <a:avLst/>
            <a:gdLst>
              <a:gd name="T0" fmla="*/ 52 w 60"/>
              <a:gd name="T1" fmla="*/ 16 h 64"/>
              <a:gd name="T2" fmla="*/ 33 w 60"/>
              <a:gd name="T3" fmla="*/ 16 h 64"/>
              <a:gd name="T4" fmla="*/ 34 w 60"/>
              <a:gd name="T5" fmla="*/ 10 h 64"/>
              <a:gd name="T6" fmla="*/ 33 w 60"/>
              <a:gd name="T7" fmla="*/ 3 h 64"/>
              <a:gd name="T8" fmla="*/ 26 w 60"/>
              <a:gd name="T9" fmla="*/ 0 h 64"/>
              <a:gd name="T10" fmla="*/ 26 w 60"/>
              <a:gd name="T11" fmla="*/ 0 h 64"/>
              <a:gd name="T12" fmla="*/ 19 w 60"/>
              <a:gd name="T13" fmla="*/ 4 h 64"/>
              <a:gd name="T14" fmla="*/ 4 w 60"/>
              <a:gd name="T15" fmla="*/ 23 h 64"/>
              <a:gd name="T16" fmla="*/ 0 w 60"/>
              <a:gd name="T17" fmla="*/ 30 h 64"/>
              <a:gd name="T18" fmla="*/ 0 w 60"/>
              <a:gd name="T19" fmla="*/ 49 h 64"/>
              <a:gd name="T20" fmla="*/ 5 w 60"/>
              <a:gd name="T21" fmla="*/ 56 h 64"/>
              <a:gd name="T22" fmla="*/ 26 w 60"/>
              <a:gd name="T23" fmla="*/ 63 h 64"/>
              <a:gd name="T24" fmla="*/ 28 w 60"/>
              <a:gd name="T25" fmla="*/ 64 h 64"/>
              <a:gd name="T26" fmla="*/ 50 w 60"/>
              <a:gd name="T27" fmla="*/ 64 h 64"/>
              <a:gd name="T28" fmla="*/ 56 w 60"/>
              <a:gd name="T29" fmla="*/ 58 h 64"/>
              <a:gd name="T30" fmla="*/ 56 w 60"/>
              <a:gd name="T31" fmla="*/ 55 h 64"/>
              <a:gd name="T32" fmla="*/ 60 w 60"/>
              <a:gd name="T33" fmla="*/ 50 h 64"/>
              <a:gd name="T34" fmla="*/ 60 w 60"/>
              <a:gd name="T35" fmla="*/ 24 h 64"/>
              <a:gd name="T36" fmla="*/ 52 w 60"/>
              <a:gd name="T37" fmla="*/ 16 h 64"/>
              <a:gd name="T38" fmla="*/ 56 w 60"/>
              <a:gd name="T39" fmla="*/ 28 h 64"/>
              <a:gd name="T40" fmla="*/ 50 w 60"/>
              <a:gd name="T41" fmla="*/ 28 h 64"/>
              <a:gd name="T42" fmla="*/ 48 w 60"/>
              <a:gd name="T43" fmla="*/ 30 h 64"/>
              <a:gd name="T44" fmla="*/ 50 w 60"/>
              <a:gd name="T45" fmla="*/ 32 h 64"/>
              <a:gd name="T46" fmla="*/ 56 w 60"/>
              <a:gd name="T47" fmla="*/ 32 h 64"/>
              <a:gd name="T48" fmla="*/ 56 w 60"/>
              <a:gd name="T49" fmla="*/ 40 h 64"/>
              <a:gd name="T50" fmla="*/ 46 w 60"/>
              <a:gd name="T51" fmla="*/ 40 h 64"/>
              <a:gd name="T52" fmla="*/ 44 w 60"/>
              <a:gd name="T53" fmla="*/ 42 h 64"/>
              <a:gd name="T54" fmla="*/ 46 w 60"/>
              <a:gd name="T55" fmla="*/ 44 h 64"/>
              <a:gd name="T56" fmla="*/ 56 w 60"/>
              <a:gd name="T57" fmla="*/ 44 h 64"/>
              <a:gd name="T58" fmla="*/ 56 w 60"/>
              <a:gd name="T59" fmla="*/ 50 h 64"/>
              <a:gd name="T60" fmla="*/ 54 w 60"/>
              <a:gd name="T61" fmla="*/ 52 h 64"/>
              <a:gd name="T62" fmla="*/ 41 w 60"/>
              <a:gd name="T63" fmla="*/ 52 h 64"/>
              <a:gd name="T64" fmla="*/ 40 w 60"/>
              <a:gd name="T65" fmla="*/ 54 h 64"/>
              <a:gd name="T66" fmla="*/ 40 w 60"/>
              <a:gd name="T67" fmla="*/ 54 h 64"/>
              <a:gd name="T68" fmla="*/ 42 w 60"/>
              <a:gd name="T69" fmla="*/ 56 h 64"/>
              <a:gd name="T70" fmla="*/ 52 w 60"/>
              <a:gd name="T71" fmla="*/ 56 h 64"/>
              <a:gd name="T72" fmla="*/ 52 w 60"/>
              <a:gd name="T73" fmla="*/ 58 h 64"/>
              <a:gd name="T74" fmla="*/ 50 w 60"/>
              <a:gd name="T75" fmla="*/ 60 h 64"/>
              <a:gd name="T76" fmla="*/ 28 w 60"/>
              <a:gd name="T77" fmla="*/ 60 h 64"/>
              <a:gd name="T78" fmla="*/ 27 w 60"/>
              <a:gd name="T79" fmla="*/ 60 h 64"/>
              <a:gd name="T80" fmla="*/ 6 w 60"/>
              <a:gd name="T81" fmla="*/ 53 h 64"/>
              <a:gd name="T82" fmla="*/ 4 w 60"/>
              <a:gd name="T83" fmla="*/ 49 h 64"/>
              <a:gd name="T84" fmla="*/ 4 w 60"/>
              <a:gd name="T85" fmla="*/ 30 h 64"/>
              <a:gd name="T86" fmla="*/ 6 w 60"/>
              <a:gd name="T87" fmla="*/ 27 h 64"/>
              <a:gd name="T88" fmla="*/ 23 w 60"/>
              <a:gd name="T89" fmla="*/ 6 h 64"/>
              <a:gd name="T90" fmla="*/ 26 w 60"/>
              <a:gd name="T91" fmla="*/ 4 h 64"/>
              <a:gd name="T92" fmla="*/ 26 w 60"/>
              <a:gd name="T93" fmla="*/ 4 h 64"/>
              <a:gd name="T94" fmla="*/ 30 w 60"/>
              <a:gd name="T95" fmla="*/ 5 h 64"/>
              <a:gd name="T96" fmla="*/ 30 w 60"/>
              <a:gd name="T97" fmla="*/ 9 h 64"/>
              <a:gd name="T98" fmla="*/ 29 w 60"/>
              <a:gd name="T99" fmla="*/ 15 h 64"/>
              <a:gd name="T100" fmla="*/ 30 w 60"/>
              <a:gd name="T101" fmla="*/ 18 h 64"/>
              <a:gd name="T102" fmla="*/ 33 w 60"/>
              <a:gd name="T103" fmla="*/ 20 h 64"/>
              <a:gd name="T104" fmla="*/ 52 w 60"/>
              <a:gd name="T105" fmla="*/ 20 h 64"/>
              <a:gd name="T106" fmla="*/ 56 w 60"/>
              <a:gd name="T107" fmla="*/ 24 h 64"/>
              <a:gd name="T108" fmla="*/ 56 w 60"/>
              <a:gd name="T109"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 h="64">
                <a:moveTo>
                  <a:pt x="52" y="16"/>
                </a:moveTo>
                <a:cubicBezTo>
                  <a:pt x="33" y="16"/>
                  <a:pt x="33" y="16"/>
                  <a:pt x="33" y="16"/>
                </a:cubicBezTo>
                <a:cubicBezTo>
                  <a:pt x="34" y="10"/>
                  <a:pt x="34" y="10"/>
                  <a:pt x="34" y="10"/>
                </a:cubicBezTo>
                <a:cubicBezTo>
                  <a:pt x="35" y="7"/>
                  <a:pt x="34" y="5"/>
                  <a:pt x="33" y="3"/>
                </a:cubicBezTo>
                <a:cubicBezTo>
                  <a:pt x="31" y="1"/>
                  <a:pt x="29" y="0"/>
                  <a:pt x="26" y="0"/>
                </a:cubicBezTo>
                <a:cubicBezTo>
                  <a:pt x="26" y="0"/>
                  <a:pt x="26" y="0"/>
                  <a:pt x="26" y="0"/>
                </a:cubicBezTo>
                <a:cubicBezTo>
                  <a:pt x="23" y="0"/>
                  <a:pt x="20" y="2"/>
                  <a:pt x="19" y="4"/>
                </a:cubicBezTo>
                <a:cubicBezTo>
                  <a:pt x="17" y="8"/>
                  <a:pt x="11" y="19"/>
                  <a:pt x="4" y="23"/>
                </a:cubicBezTo>
                <a:cubicBezTo>
                  <a:pt x="1" y="25"/>
                  <a:pt x="0" y="27"/>
                  <a:pt x="0" y="30"/>
                </a:cubicBezTo>
                <a:cubicBezTo>
                  <a:pt x="0" y="49"/>
                  <a:pt x="0" y="49"/>
                  <a:pt x="0" y="49"/>
                </a:cubicBezTo>
                <a:cubicBezTo>
                  <a:pt x="0" y="52"/>
                  <a:pt x="2" y="55"/>
                  <a:pt x="5" y="56"/>
                </a:cubicBezTo>
                <a:cubicBezTo>
                  <a:pt x="26" y="63"/>
                  <a:pt x="26" y="63"/>
                  <a:pt x="26" y="63"/>
                </a:cubicBezTo>
                <a:cubicBezTo>
                  <a:pt x="27" y="64"/>
                  <a:pt x="27" y="64"/>
                  <a:pt x="28" y="64"/>
                </a:cubicBezTo>
                <a:cubicBezTo>
                  <a:pt x="50" y="64"/>
                  <a:pt x="50" y="64"/>
                  <a:pt x="50" y="64"/>
                </a:cubicBezTo>
                <a:cubicBezTo>
                  <a:pt x="53" y="64"/>
                  <a:pt x="56" y="61"/>
                  <a:pt x="56" y="58"/>
                </a:cubicBezTo>
                <a:cubicBezTo>
                  <a:pt x="56" y="55"/>
                  <a:pt x="56" y="55"/>
                  <a:pt x="56" y="55"/>
                </a:cubicBezTo>
                <a:cubicBezTo>
                  <a:pt x="58" y="55"/>
                  <a:pt x="60" y="52"/>
                  <a:pt x="60" y="50"/>
                </a:cubicBezTo>
                <a:cubicBezTo>
                  <a:pt x="60" y="24"/>
                  <a:pt x="60" y="24"/>
                  <a:pt x="60" y="24"/>
                </a:cubicBezTo>
                <a:cubicBezTo>
                  <a:pt x="60" y="19"/>
                  <a:pt x="56" y="16"/>
                  <a:pt x="52" y="16"/>
                </a:cubicBezTo>
                <a:close/>
                <a:moveTo>
                  <a:pt x="56" y="28"/>
                </a:moveTo>
                <a:cubicBezTo>
                  <a:pt x="50" y="28"/>
                  <a:pt x="50" y="28"/>
                  <a:pt x="50" y="28"/>
                </a:cubicBezTo>
                <a:cubicBezTo>
                  <a:pt x="48" y="28"/>
                  <a:pt x="48" y="29"/>
                  <a:pt x="48" y="30"/>
                </a:cubicBezTo>
                <a:cubicBezTo>
                  <a:pt x="48" y="31"/>
                  <a:pt x="48" y="32"/>
                  <a:pt x="50" y="32"/>
                </a:cubicBezTo>
                <a:cubicBezTo>
                  <a:pt x="56" y="32"/>
                  <a:pt x="56" y="32"/>
                  <a:pt x="56" y="32"/>
                </a:cubicBezTo>
                <a:cubicBezTo>
                  <a:pt x="56" y="40"/>
                  <a:pt x="56" y="40"/>
                  <a:pt x="56" y="40"/>
                </a:cubicBezTo>
                <a:cubicBezTo>
                  <a:pt x="46" y="40"/>
                  <a:pt x="46" y="40"/>
                  <a:pt x="46" y="40"/>
                </a:cubicBezTo>
                <a:cubicBezTo>
                  <a:pt x="44" y="40"/>
                  <a:pt x="44" y="41"/>
                  <a:pt x="44" y="42"/>
                </a:cubicBezTo>
                <a:cubicBezTo>
                  <a:pt x="44" y="43"/>
                  <a:pt x="44" y="44"/>
                  <a:pt x="46" y="44"/>
                </a:cubicBezTo>
                <a:cubicBezTo>
                  <a:pt x="56" y="44"/>
                  <a:pt x="56" y="44"/>
                  <a:pt x="56" y="44"/>
                </a:cubicBezTo>
                <a:cubicBezTo>
                  <a:pt x="56" y="50"/>
                  <a:pt x="56" y="50"/>
                  <a:pt x="56" y="50"/>
                </a:cubicBezTo>
                <a:cubicBezTo>
                  <a:pt x="56" y="51"/>
                  <a:pt x="55" y="52"/>
                  <a:pt x="54" y="52"/>
                </a:cubicBezTo>
                <a:cubicBezTo>
                  <a:pt x="41" y="52"/>
                  <a:pt x="41" y="52"/>
                  <a:pt x="41" y="52"/>
                </a:cubicBezTo>
                <a:cubicBezTo>
                  <a:pt x="40" y="52"/>
                  <a:pt x="40" y="53"/>
                  <a:pt x="40" y="54"/>
                </a:cubicBezTo>
                <a:cubicBezTo>
                  <a:pt x="40" y="54"/>
                  <a:pt x="40" y="54"/>
                  <a:pt x="40" y="54"/>
                </a:cubicBezTo>
                <a:cubicBezTo>
                  <a:pt x="40" y="55"/>
                  <a:pt x="40" y="56"/>
                  <a:pt x="42" y="56"/>
                </a:cubicBezTo>
                <a:cubicBezTo>
                  <a:pt x="52" y="56"/>
                  <a:pt x="52" y="56"/>
                  <a:pt x="52" y="56"/>
                </a:cubicBezTo>
                <a:cubicBezTo>
                  <a:pt x="52" y="58"/>
                  <a:pt x="52" y="58"/>
                  <a:pt x="52" y="58"/>
                </a:cubicBezTo>
                <a:cubicBezTo>
                  <a:pt x="52" y="59"/>
                  <a:pt x="51" y="60"/>
                  <a:pt x="50" y="60"/>
                </a:cubicBezTo>
                <a:cubicBezTo>
                  <a:pt x="28" y="60"/>
                  <a:pt x="28" y="60"/>
                  <a:pt x="28" y="60"/>
                </a:cubicBezTo>
                <a:cubicBezTo>
                  <a:pt x="28" y="60"/>
                  <a:pt x="27" y="60"/>
                  <a:pt x="27" y="60"/>
                </a:cubicBezTo>
                <a:cubicBezTo>
                  <a:pt x="6" y="53"/>
                  <a:pt x="6" y="53"/>
                  <a:pt x="6" y="53"/>
                </a:cubicBezTo>
                <a:cubicBezTo>
                  <a:pt x="5" y="52"/>
                  <a:pt x="4" y="51"/>
                  <a:pt x="4" y="49"/>
                </a:cubicBezTo>
                <a:cubicBezTo>
                  <a:pt x="4" y="30"/>
                  <a:pt x="4" y="30"/>
                  <a:pt x="4" y="30"/>
                </a:cubicBezTo>
                <a:cubicBezTo>
                  <a:pt x="4" y="29"/>
                  <a:pt x="4" y="28"/>
                  <a:pt x="6" y="27"/>
                </a:cubicBezTo>
                <a:cubicBezTo>
                  <a:pt x="14" y="23"/>
                  <a:pt x="20" y="11"/>
                  <a:pt x="23" y="6"/>
                </a:cubicBezTo>
                <a:cubicBezTo>
                  <a:pt x="23" y="5"/>
                  <a:pt x="25" y="4"/>
                  <a:pt x="26" y="4"/>
                </a:cubicBezTo>
                <a:cubicBezTo>
                  <a:pt x="26" y="4"/>
                  <a:pt x="26" y="4"/>
                  <a:pt x="26" y="4"/>
                </a:cubicBezTo>
                <a:cubicBezTo>
                  <a:pt x="28" y="4"/>
                  <a:pt x="29" y="4"/>
                  <a:pt x="30" y="5"/>
                </a:cubicBezTo>
                <a:cubicBezTo>
                  <a:pt x="30" y="6"/>
                  <a:pt x="31" y="8"/>
                  <a:pt x="30" y="9"/>
                </a:cubicBezTo>
                <a:cubicBezTo>
                  <a:pt x="29" y="15"/>
                  <a:pt x="29" y="15"/>
                  <a:pt x="29" y="15"/>
                </a:cubicBezTo>
                <a:cubicBezTo>
                  <a:pt x="29" y="16"/>
                  <a:pt x="29" y="17"/>
                  <a:pt x="30" y="18"/>
                </a:cubicBezTo>
                <a:cubicBezTo>
                  <a:pt x="30" y="19"/>
                  <a:pt x="31" y="20"/>
                  <a:pt x="33" y="20"/>
                </a:cubicBezTo>
                <a:cubicBezTo>
                  <a:pt x="52" y="20"/>
                  <a:pt x="52" y="20"/>
                  <a:pt x="52" y="20"/>
                </a:cubicBezTo>
                <a:cubicBezTo>
                  <a:pt x="54" y="20"/>
                  <a:pt x="56" y="22"/>
                  <a:pt x="56" y="24"/>
                </a:cubicBezTo>
                <a:lnTo>
                  <a:pt x="56" y="2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75" name="Freeform 125">
            <a:extLst>
              <a:ext uri="{FF2B5EF4-FFF2-40B4-BE49-F238E27FC236}">
                <a16:creationId xmlns:a16="http://schemas.microsoft.com/office/drawing/2014/main" id="{499966DB-EF5C-883C-4E7B-BBF1305CA8DF}"/>
              </a:ext>
            </a:extLst>
          </p:cNvPr>
          <p:cNvSpPr>
            <a:spLocks noChangeAspect="1" noEditPoints="1"/>
          </p:cNvSpPr>
          <p:nvPr userDrawn="1"/>
        </p:nvSpPr>
        <p:spPr bwMode="auto">
          <a:xfrm>
            <a:off x="590998" y="3680058"/>
            <a:ext cx="99657" cy="275103"/>
          </a:xfrm>
          <a:custGeom>
            <a:avLst/>
            <a:gdLst>
              <a:gd name="T0" fmla="*/ 8 w 60"/>
              <a:gd name="T1" fmla="*/ 48 h 64"/>
              <a:gd name="T2" fmla="*/ 26 w 60"/>
              <a:gd name="T3" fmla="*/ 48 h 64"/>
              <a:gd name="T4" fmla="*/ 25 w 60"/>
              <a:gd name="T5" fmla="*/ 54 h 64"/>
              <a:gd name="T6" fmla="*/ 26 w 60"/>
              <a:gd name="T7" fmla="*/ 61 h 64"/>
              <a:gd name="T8" fmla="*/ 33 w 60"/>
              <a:gd name="T9" fmla="*/ 64 h 64"/>
              <a:gd name="T10" fmla="*/ 33 w 60"/>
              <a:gd name="T11" fmla="*/ 64 h 64"/>
              <a:gd name="T12" fmla="*/ 40 w 60"/>
              <a:gd name="T13" fmla="*/ 59 h 64"/>
              <a:gd name="T14" fmla="*/ 55 w 60"/>
              <a:gd name="T15" fmla="*/ 40 h 64"/>
              <a:gd name="T16" fmla="*/ 60 w 60"/>
              <a:gd name="T17" fmla="*/ 33 h 64"/>
              <a:gd name="T18" fmla="*/ 60 w 60"/>
              <a:gd name="T19" fmla="*/ 15 h 64"/>
              <a:gd name="T20" fmla="*/ 54 w 60"/>
              <a:gd name="T21" fmla="*/ 7 h 64"/>
              <a:gd name="T22" fmla="*/ 33 w 60"/>
              <a:gd name="T23" fmla="*/ 0 h 64"/>
              <a:gd name="T24" fmla="*/ 31 w 60"/>
              <a:gd name="T25" fmla="*/ 0 h 64"/>
              <a:gd name="T26" fmla="*/ 10 w 60"/>
              <a:gd name="T27" fmla="*/ 0 h 64"/>
              <a:gd name="T28" fmla="*/ 4 w 60"/>
              <a:gd name="T29" fmla="*/ 6 h 64"/>
              <a:gd name="T30" fmla="*/ 4 w 60"/>
              <a:gd name="T31" fmla="*/ 8 h 64"/>
              <a:gd name="T32" fmla="*/ 0 w 60"/>
              <a:gd name="T33" fmla="*/ 14 h 64"/>
              <a:gd name="T34" fmla="*/ 0 w 60"/>
              <a:gd name="T35" fmla="*/ 40 h 64"/>
              <a:gd name="T36" fmla="*/ 8 w 60"/>
              <a:gd name="T37" fmla="*/ 48 h 64"/>
              <a:gd name="T38" fmla="*/ 4 w 60"/>
              <a:gd name="T39" fmla="*/ 36 h 64"/>
              <a:gd name="T40" fmla="*/ 10 w 60"/>
              <a:gd name="T41" fmla="*/ 36 h 64"/>
              <a:gd name="T42" fmla="*/ 12 w 60"/>
              <a:gd name="T43" fmla="*/ 34 h 64"/>
              <a:gd name="T44" fmla="*/ 10 w 60"/>
              <a:gd name="T45" fmla="*/ 32 h 64"/>
              <a:gd name="T46" fmla="*/ 4 w 60"/>
              <a:gd name="T47" fmla="*/ 32 h 64"/>
              <a:gd name="T48" fmla="*/ 4 w 60"/>
              <a:gd name="T49" fmla="*/ 24 h 64"/>
              <a:gd name="T50" fmla="*/ 14 w 60"/>
              <a:gd name="T51" fmla="*/ 24 h 64"/>
              <a:gd name="T52" fmla="*/ 16 w 60"/>
              <a:gd name="T53" fmla="*/ 22 h 64"/>
              <a:gd name="T54" fmla="*/ 14 w 60"/>
              <a:gd name="T55" fmla="*/ 20 h 64"/>
              <a:gd name="T56" fmla="*/ 4 w 60"/>
              <a:gd name="T57" fmla="*/ 20 h 64"/>
              <a:gd name="T58" fmla="*/ 4 w 60"/>
              <a:gd name="T59" fmla="*/ 14 h 64"/>
              <a:gd name="T60" fmla="*/ 6 w 60"/>
              <a:gd name="T61" fmla="*/ 12 h 64"/>
              <a:gd name="T62" fmla="*/ 18 w 60"/>
              <a:gd name="T63" fmla="*/ 12 h 64"/>
              <a:gd name="T64" fmla="*/ 20 w 60"/>
              <a:gd name="T65" fmla="*/ 10 h 64"/>
              <a:gd name="T66" fmla="*/ 20 w 60"/>
              <a:gd name="T67" fmla="*/ 10 h 64"/>
              <a:gd name="T68" fmla="*/ 18 w 60"/>
              <a:gd name="T69" fmla="*/ 8 h 64"/>
              <a:gd name="T70" fmla="*/ 8 w 60"/>
              <a:gd name="T71" fmla="*/ 8 h 64"/>
              <a:gd name="T72" fmla="*/ 8 w 60"/>
              <a:gd name="T73" fmla="*/ 6 h 64"/>
              <a:gd name="T74" fmla="*/ 10 w 60"/>
              <a:gd name="T75" fmla="*/ 4 h 64"/>
              <a:gd name="T76" fmla="*/ 31 w 60"/>
              <a:gd name="T77" fmla="*/ 4 h 64"/>
              <a:gd name="T78" fmla="*/ 32 w 60"/>
              <a:gd name="T79" fmla="*/ 4 h 64"/>
              <a:gd name="T80" fmla="*/ 53 w 60"/>
              <a:gd name="T81" fmla="*/ 11 h 64"/>
              <a:gd name="T82" fmla="*/ 56 w 60"/>
              <a:gd name="T83" fmla="*/ 15 h 64"/>
              <a:gd name="T84" fmla="*/ 56 w 60"/>
              <a:gd name="T85" fmla="*/ 33 h 64"/>
              <a:gd name="T86" fmla="*/ 53 w 60"/>
              <a:gd name="T87" fmla="*/ 37 h 64"/>
              <a:gd name="T88" fmla="*/ 37 w 60"/>
              <a:gd name="T89" fmla="*/ 57 h 64"/>
              <a:gd name="T90" fmla="*/ 33 w 60"/>
              <a:gd name="T91" fmla="*/ 60 h 64"/>
              <a:gd name="T92" fmla="*/ 33 w 60"/>
              <a:gd name="T93" fmla="*/ 60 h 64"/>
              <a:gd name="T94" fmla="*/ 30 w 60"/>
              <a:gd name="T95" fmla="*/ 58 h 64"/>
              <a:gd name="T96" fmla="*/ 29 w 60"/>
              <a:gd name="T97" fmla="*/ 55 h 64"/>
              <a:gd name="T98" fmla="*/ 30 w 60"/>
              <a:gd name="T99" fmla="*/ 49 h 64"/>
              <a:gd name="T100" fmla="*/ 30 w 60"/>
              <a:gd name="T101" fmla="*/ 45 h 64"/>
              <a:gd name="T102" fmla="*/ 26 w 60"/>
              <a:gd name="T103" fmla="*/ 44 h 64"/>
              <a:gd name="T104" fmla="*/ 8 w 60"/>
              <a:gd name="T105" fmla="*/ 44 h 64"/>
              <a:gd name="T106" fmla="*/ 4 w 60"/>
              <a:gd name="T107" fmla="*/ 40 h 64"/>
              <a:gd name="T108" fmla="*/ 4 w 60"/>
              <a:gd name="T109"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 h="64">
                <a:moveTo>
                  <a:pt x="8" y="48"/>
                </a:moveTo>
                <a:cubicBezTo>
                  <a:pt x="26" y="48"/>
                  <a:pt x="26" y="48"/>
                  <a:pt x="26" y="48"/>
                </a:cubicBezTo>
                <a:cubicBezTo>
                  <a:pt x="25" y="54"/>
                  <a:pt x="25" y="54"/>
                  <a:pt x="25" y="54"/>
                </a:cubicBezTo>
                <a:cubicBezTo>
                  <a:pt x="24" y="56"/>
                  <a:pt x="25" y="59"/>
                  <a:pt x="26" y="61"/>
                </a:cubicBezTo>
                <a:cubicBezTo>
                  <a:pt x="28" y="63"/>
                  <a:pt x="30" y="64"/>
                  <a:pt x="33" y="64"/>
                </a:cubicBezTo>
                <a:cubicBezTo>
                  <a:pt x="33" y="64"/>
                  <a:pt x="33" y="64"/>
                  <a:pt x="33" y="64"/>
                </a:cubicBezTo>
                <a:cubicBezTo>
                  <a:pt x="36" y="64"/>
                  <a:pt x="39" y="62"/>
                  <a:pt x="40" y="59"/>
                </a:cubicBezTo>
                <a:cubicBezTo>
                  <a:pt x="42" y="56"/>
                  <a:pt x="48" y="44"/>
                  <a:pt x="55" y="40"/>
                </a:cubicBezTo>
                <a:cubicBezTo>
                  <a:pt x="58" y="39"/>
                  <a:pt x="60" y="36"/>
                  <a:pt x="60" y="33"/>
                </a:cubicBezTo>
                <a:cubicBezTo>
                  <a:pt x="60" y="15"/>
                  <a:pt x="60" y="15"/>
                  <a:pt x="60" y="15"/>
                </a:cubicBezTo>
                <a:cubicBezTo>
                  <a:pt x="60" y="11"/>
                  <a:pt x="57" y="8"/>
                  <a:pt x="54" y="7"/>
                </a:cubicBezTo>
                <a:cubicBezTo>
                  <a:pt x="33" y="0"/>
                  <a:pt x="33" y="0"/>
                  <a:pt x="33" y="0"/>
                </a:cubicBezTo>
                <a:cubicBezTo>
                  <a:pt x="33" y="0"/>
                  <a:pt x="32" y="0"/>
                  <a:pt x="31" y="0"/>
                </a:cubicBezTo>
                <a:cubicBezTo>
                  <a:pt x="10" y="0"/>
                  <a:pt x="10" y="0"/>
                  <a:pt x="10" y="0"/>
                </a:cubicBezTo>
                <a:cubicBezTo>
                  <a:pt x="6" y="0"/>
                  <a:pt x="4" y="2"/>
                  <a:pt x="4" y="6"/>
                </a:cubicBezTo>
                <a:cubicBezTo>
                  <a:pt x="4" y="8"/>
                  <a:pt x="4" y="8"/>
                  <a:pt x="4" y="8"/>
                </a:cubicBezTo>
                <a:cubicBezTo>
                  <a:pt x="1" y="9"/>
                  <a:pt x="0" y="11"/>
                  <a:pt x="0" y="14"/>
                </a:cubicBezTo>
                <a:cubicBezTo>
                  <a:pt x="0" y="40"/>
                  <a:pt x="0" y="40"/>
                  <a:pt x="0" y="40"/>
                </a:cubicBezTo>
                <a:cubicBezTo>
                  <a:pt x="0" y="44"/>
                  <a:pt x="3" y="48"/>
                  <a:pt x="8" y="48"/>
                </a:cubicBezTo>
                <a:close/>
                <a:moveTo>
                  <a:pt x="4" y="36"/>
                </a:moveTo>
                <a:cubicBezTo>
                  <a:pt x="10" y="36"/>
                  <a:pt x="10" y="36"/>
                  <a:pt x="10" y="36"/>
                </a:cubicBezTo>
                <a:cubicBezTo>
                  <a:pt x="11" y="36"/>
                  <a:pt x="12" y="35"/>
                  <a:pt x="12" y="34"/>
                </a:cubicBezTo>
                <a:cubicBezTo>
                  <a:pt x="12" y="33"/>
                  <a:pt x="11" y="32"/>
                  <a:pt x="10" y="32"/>
                </a:cubicBezTo>
                <a:cubicBezTo>
                  <a:pt x="4" y="32"/>
                  <a:pt x="4" y="32"/>
                  <a:pt x="4" y="32"/>
                </a:cubicBezTo>
                <a:cubicBezTo>
                  <a:pt x="4" y="24"/>
                  <a:pt x="4" y="24"/>
                  <a:pt x="4" y="24"/>
                </a:cubicBezTo>
                <a:cubicBezTo>
                  <a:pt x="14" y="24"/>
                  <a:pt x="14" y="24"/>
                  <a:pt x="14" y="24"/>
                </a:cubicBezTo>
                <a:cubicBezTo>
                  <a:pt x="15" y="24"/>
                  <a:pt x="16" y="23"/>
                  <a:pt x="16" y="22"/>
                </a:cubicBezTo>
                <a:cubicBezTo>
                  <a:pt x="16" y="21"/>
                  <a:pt x="15" y="20"/>
                  <a:pt x="14" y="20"/>
                </a:cubicBezTo>
                <a:cubicBezTo>
                  <a:pt x="4" y="20"/>
                  <a:pt x="4" y="20"/>
                  <a:pt x="4" y="20"/>
                </a:cubicBezTo>
                <a:cubicBezTo>
                  <a:pt x="4" y="14"/>
                  <a:pt x="4" y="14"/>
                  <a:pt x="4" y="14"/>
                </a:cubicBezTo>
                <a:cubicBezTo>
                  <a:pt x="4" y="13"/>
                  <a:pt x="4" y="12"/>
                  <a:pt x="6" y="12"/>
                </a:cubicBezTo>
                <a:cubicBezTo>
                  <a:pt x="18" y="12"/>
                  <a:pt x="18" y="12"/>
                  <a:pt x="18" y="12"/>
                </a:cubicBezTo>
                <a:cubicBezTo>
                  <a:pt x="19" y="12"/>
                  <a:pt x="20" y="11"/>
                  <a:pt x="20" y="10"/>
                </a:cubicBezTo>
                <a:cubicBezTo>
                  <a:pt x="20" y="10"/>
                  <a:pt x="20" y="10"/>
                  <a:pt x="20" y="10"/>
                </a:cubicBezTo>
                <a:cubicBezTo>
                  <a:pt x="20" y="9"/>
                  <a:pt x="19" y="8"/>
                  <a:pt x="18" y="8"/>
                </a:cubicBezTo>
                <a:cubicBezTo>
                  <a:pt x="8" y="8"/>
                  <a:pt x="8" y="8"/>
                  <a:pt x="8" y="8"/>
                </a:cubicBezTo>
                <a:cubicBezTo>
                  <a:pt x="8" y="6"/>
                  <a:pt x="8" y="6"/>
                  <a:pt x="8" y="6"/>
                </a:cubicBezTo>
                <a:cubicBezTo>
                  <a:pt x="8" y="5"/>
                  <a:pt x="8" y="4"/>
                  <a:pt x="10" y="4"/>
                </a:cubicBezTo>
                <a:cubicBezTo>
                  <a:pt x="31" y="4"/>
                  <a:pt x="31" y="4"/>
                  <a:pt x="31" y="4"/>
                </a:cubicBezTo>
                <a:cubicBezTo>
                  <a:pt x="31" y="4"/>
                  <a:pt x="32" y="4"/>
                  <a:pt x="32" y="4"/>
                </a:cubicBezTo>
                <a:cubicBezTo>
                  <a:pt x="53" y="11"/>
                  <a:pt x="53" y="11"/>
                  <a:pt x="53" y="11"/>
                </a:cubicBezTo>
                <a:cubicBezTo>
                  <a:pt x="54" y="11"/>
                  <a:pt x="56" y="13"/>
                  <a:pt x="56" y="15"/>
                </a:cubicBezTo>
                <a:cubicBezTo>
                  <a:pt x="56" y="33"/>
                  <a:pt x="56" y="33"/>
                  <a:pt x="56" y="33"/>
                </a:cubicBezTo>
                <a:cubicBezTo>
                  <a:pt x="56" y="35"/>
                  <a:pt x="55" y="36"/>
                  <a:pt x="53" y="37"/>
                </a:cubicBezTo>
                <a:cubicBezTo>
                  <a:pt x="45" y="41"/>
                  <a:pt x="39" y="53"/>
                  <a:pt x="37" y="57"/>
                </a:cubicBezTo>
                <a:cubicBezTo>
                  <a:pt x="36" y="59"/>
                  <a:pt x="35" y="60"/>
                  <a:pt x="33" y="60"/>
                </a:cubicBezTo>
                <a:cubicBezTo>
                  <a:pt x="33" y="60"/>
                  <a:pt x="33" y="60"/>
                  <a:pt x="33" y="60"/>
                </a:cubicBezTo>
                <a:cubicBezTo>
                  <a:pt x="31" y="60"/>
                  <a:pt x="30" y="59"/>
                  <a:pt x="30" y="58"/>
                </a:cubicBezTo>
                <a:cubicBezTo>
                  <a:pt x="29" y="57"/>
                  <a:pt x="29" y="56"/>
                  <a:pt x="29" y="55"/>
                </a:cubicBezTo>
                <a:cubicBezTo>
                  <a:pt x="30" y="49"/>
                  <a:pt x="30" y="49"/>
                  <a:pt x="30" y="49"/>
                </a:cubicBezTo>
                <a:cubicBezTo>
                  <a:pt x="31" y="48"/>
                  <a:pt x="30" y="46"/>
                  <a:pt x="30" y="45"/>
                </a:cubicBezTo>
                <a:cubicBezTo>
                  <a:pt x="29" y="44"/>
                  <a:pt x="28" y="44"/>
                  <a:pt x="26" y="44"/>
                </a:cubicBezTo>
                <a:cubicBezTo>
                  <a:pt x="8" y="44"/>
                  <a:pt x="8" y="44"/>
                  <a:pt x="8" y="44"/>
                </a:cubicBezTo>
                <a:cubicBezTo>
                  <a:pt x="5" y="44"/>
                  <a:pt x="4" y="42"/>
                  <a:pt x="4" y="40"/>
                </a:cubicBezTo>
                <a:lnTo>
                  <a:pt x="4" y="3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76" name="Freeform 145">
            <a:extLst>
              <a:ext uri="{FF2B5EF4-FFF2-40B4-BE49-F238E27FC236}">
                <a16:creationId xmlns:a16="http://schemas.microsoft.com/office/drawing/2014/main" id="{89512356-204B-6C88-A842-E6951207B62D}"/>
              </a:ext>
            </a:extLst>
          </p:cNvPr>
          <p:cNvSpPr>
            <a:spLocks noChangeAspect="1"/>
          </p:cNvSpPr>
          <p:nvPr userDrawn="1"/>
        </p:nvSpPr>
        <p:spPr bwMode="auto">
          <a:xfrm>
            <a:off x="3111174" y="3694989"/>
            <a:ext cx="102980" cy="245248"/>
          </a:xfrm>
          <a:custGeom>
            <a:avLst/>
            <a:gdLst>
              <a:gd name="T0" fmla="*/ 46 w 62"/>
              <a:gd name="T1" fmla="*/ 3 h 57"/>
              <a:gd name="T2" fmla="*/ 26 w 62"/>
              <a:gd name="T3" fmla="*/ 4 h 57"/>
              <a:gd name="T4" fmla="*/ 5 w 62"/>
              <a:gd name="T5" fmla="*/ 7 h 57"/>
              <a:gd name="T6" fmla="*/ 2 w 62"/>
              <a:gd name="T7" fmla="*/ 7 h 57"/>
              <a:gd name="T8" fmla="*/ 1 w 62"/>
              <a:gd name="T9" fmla="*/ 11 h 57"/>
              <a:gd name="T10" fmla="*/ 28 w 62"/>
              <a:gd name="T11" fmla="*/ 56 h 57"/>
              <a:gd name="T12" fmla="*/ 31 w 62"/>
              <a:gd name="T13" fmla="*/ 57 h 57"/>
              <a:gd name="T14" fmla="*/ 32 w 62"/>
              <a:gd name="T15" fmla="*/ 56 h 57"/>
              <a:gd name="T16" fmla="*/ 33 w 62"/>
              <a:gd name="T17" fmla="*/ 53 h 57"/>
              <a:gd name="T18" fmla="*/ 21 w 62"/>
              <a:gd name="T19" fmla="*/ 33 h 57"/>
              <a:gd name="T20" fmla="*/ 42 w 62"/>
              <a:gd name="T21" fmla="*/ 29 h 57"/>
              <a:gd name="T22" fmla="*/ 62 w 62"/>
              <a:gd name="T23" fmla="*/ 28 h 57"/>
              <a:gd name="T24" fmla="*/ 46 w 62"/>
              <a:gd name="T25" fmla="*/ 3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57">
                <a:moveTo>
                  <a:pt x="46" y="3"/>
                </a:moveTo>
                <a:cubicBezTo>
                  <a:pt x="46" y="3"/>
                  <a:pt x="36" y="7"/>
                  <a:pt x="26" y="4"/>
                </a:cubicBezTo>
                <a:cubicBezTo>
                  <a:pt x="14" y="0"/>
                  <a:pt x="9" y="2"/>
                  <a:pt x="5" y="7"/>
                </a:cubicBezTo>
                <a:cubicBezTo>
                  <a:pt x="4" y="7"/>
                  <a:pt x="3" y="7"/>
                  <a:pt x="2" y="7"/>
                </a:cubicBezTo>
                <a:cubicBezTo>
                  <a:pt x="1" y="8"/>
                  <a:pt x="0" y="10"/>
                  <a:pt x="1" y="11"/>
                </a:cubicBezTo>
                <a:cubicBezTo>
                  <a:pt x="28" y="56"/>
                  <a:pt x="28" y="56"/>
                  <a:pt x="28" y="56"/>
                </a:cubicBezTo>
                <a:cubicBezTo>
                  <a:pt x="29" y="56"/>
                  <a:pt x="30" y="57"/>
                  <a:pt x="31" y="57"/>
                </a:cubicBezTo>
                <a:cubicBezTo>
                  <a:pt x="31" y="57"/>
                  <a:pt x="32" y="57"/>
                  <a:pt x="32" y="56"/>
                </a:cubicBezTo>
                <a:cubicBezTo>
                  <a:pt x="33" y="56"/>
                  <a:pt x="34" y="54"/>
                  <a:pt x="33" y="53"/>
                </a:cubicBezTo>
                <a:cubicBezTo>
                  <a:pt x="21" y="33"/>
                  <a:pt x="21" y="33"/>
                  <a:pt x="21" y="33"/>
                </a:cubicBezTo>
                <a:cubicBezTo>
                  <a:pt x="26" y="27"/>
                  <a:pt x="31" y="26"/>
                  <a:pt x="42" y="29"/>
                </a:cubicBezTo>
                <a:cubicBezTo>
                  <a:pt x="52" y="33"/>
                  <a:pt x="62" y="28"/>
                  <a:pt x="62" y="28"/>
                </a:cubicBezTo>
                <a:lnTo>
                  <a:pt x="46" y="3"/>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77" name="Freeform 146">
            <a:extLst>
              <a:ext uri="{FF2B5EF4-FFF2-40B4-BE49-F238E27FC236}">
                <a16:creationId xmlns:a16="http://schemas.microsoft.com/office/drawing/2014/main" id="{80AE3B36-BF2D-0360-2764-5385F11A22E4}"/>
              </a:ext>
            </a:extLst>
          </p:cNvPr>
          <p:cNvSpPr>
            <a:spLocks noChangeAspect="1" noEditPoints="1"/>
          </p:cNvSpPr>
          <p:nvPr userDrawn="1"/>
        </p:nvSpPr>
        <p:spPr bwMode="auto">
          <a:xfrm>
            <a:off x="2885658" y="3680058"/>
            <a:ext cx="91353" cy="275103"/>
          </a:xfrm>
          <a:custGeom>
            <a:avLst/>
            <a:gdLst>
              <a:gd name="T0" fmla="*/ 46 w 55"/>
              <a:gd name="T1" fmla="*/ 24 h 64"/>
              <a:gd name="T2" fmla="*/ 36 w 55"/>
              <a:gd name="T3" fmla="*/ 28 h 64"/>
              <a:gd name="T4" fmla="*/ 35 w 55"/>
              <a:gd name="T5" fmla="*/ 27 h 64"/>
              <a:gd name="T6" fmla="*/ 38 w 55"/>
              <a:gd name="T7" fmla="*/ 12 h 64"/>
              <a:gd name="T8" fmla="*/ 30 w 55"/>
              <a:gd name="T9" fmla="*/ 18 h 64"/>
              <a:gd name="T10" fmla="*/ 30 w 55"/>
              <a:gd name="T11" fmla="*/ 0 h 64"/>
              <a:gd name="T12" fmla="*/ 2 w 55"/>
              <a:gd name="T13" fmla="*/ 42 h 64"/>
              <a:gd name="T14" fmla="*/ 22 w 55"/>
              <a:gd name="T15" fmla="*/ 64 h 64"/>
              <a:gd name="T16" fmla="*/ 46 w 55"/>
              <a:gd name="T17" fmla="*/ 24 h 64"/>
              <a:gd name="T18" fmla="*/ 24 w 55"/>
              <a:gd name="T19" fmla="*/ 57 h 64"/>
              <a:gd name="T20" fmla="*/ 13 w 55"/>
              <a:gd name="T21" fmla="*/ 39 h 64"/>
              <a:gd name="T22" fmla="*/ 19 w 55"/>
              <a:gd name="T23" fmla="*/ 50 h 64"/>
              <a:gd name="T24" fmla="*/ 25 w 55"/>
              <a:gd name="T25" fmla="*/ 36 h 64"/>
              <a:gd name="T26" fmla="*/ 28 w 55"/>
              <a:gd name="T27" fmla="*/ 50 h 64"/>
              <a:gd name="T28" fmla="*/ 37 w 55"/>
              <a:gd name="T29" fmla="*/ 37 h 64"/>
              <a:gd name="T30" fmla="*/ 24 w 55"/>
              <a:gd name="T31" fmla="*/ 5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 h="64">
                <a:moveTo>
                  <a:pt x="46" y="24"/>
                </a:moveTo>
                <a:cubicBezTo>
                  <a:pt x="46" y="24"/>
                  <a:pt x="43" y="24"/>
                  <a:pt x="36" y="28"/>
                </a:cubicBezTo>
                <a:cubicBezTo>
                  <a:pt x="35" y="27"/>
                  <a:pt x="35" y="27"/>
                  <a:pt x="35" y="27"/>
                </a:cubicBezTo>
                <a:cubicBezTo>
                  <a:pt x="36" y="22"/>
                  <a:pt x="36" y="16"/>
                  <a:pt x="38" y="12"/>
                </a:cubicBezTo>
                <a:cubicBezTo>
                  <a:pt x="37" y="12"/>
                  <a:pt x="34" y="15"/>
                  <a:pt x="30" y="18"/>
                </a:cubicBezTo>
                <a:cubicBezTo>
                  <a:pt x="28" y="13"/>
                  <a:pt x="27" y="4"/>
                  <a:pt x="30" y="0"/>
                </a:cubicBezTo>
                <a:cubicBezTo>
                  <a:pt x="12" y="12"/>
                  <a:pt x="2" y="30"/>
                  <a:pt x="2" y="42"/>
                </a:cubicBezTo>
                <a:cubicBezTo>
                  <a:pt x="2" y="51"/>
                  <a:pt x="0" y="64"/>
                  <a:pt x="22" y="64"/>
                </a:cubicBezTo>
                <a:cubicBezTo>
                  <a:pt x="55" y="64"/>
                  <a:pt x="38" y="40"/>
                  <a:pt x="46" y="24"/>
                </a:cubicBezTo>
                <a:close/>
                <a:moveTo>
                  <a:pt x="24" y="57"/>
                </a:moveTo>
                <a:cubicBezTo>
                  <a:pt x="0" y="58"/>
                  <a:pt x="15" y="35"/>
                  <a:pt x="13" y="39"/>
                </a:cubicBezTo>
                <a:cubicBezTo>
                  <a:pt x="12" y="40"/>
                  <a:pt x="11" y="46"/>
                  <a:pt x="19" y="50"/>
                </a:cubicBezTo>
                <a:cubicBezTo>
                  <a:pt x="15" y="45"/>
                  <a:pt x="23" y="39"/>
                  <a:pt x="25" y="36"/>
                </a:cubicBezTo>
                <a:cubicBezTo>
                  <a:pt x="25" y="43"/>
                  <a:pt x="28" y="50"/>
                  <a:pt x="28" y="50"/>
                </a:cubicBezTo>
                <a:cubicBezTo>
                  <a:pt x="28" y="50"/>
                  <a:pt x="33" y="47"/>
                  <a:pt x="37" y="37"/>
                </a:cubicBezTo>
                <a:cubicBezTo>
                  <a:pt x="40" y="50"/>
                  <a:pt x="37" y="57"/>
                  <a:pt x="24" y="57"/>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78" name="Freeform 154">
            <a:extLst>
              <a:ext uri="{FF2B5EF4-FFF2-40B4-BE49-F238E27FC236}">
                <a16:creationId xmlns:a16="http://schemas.microsoft.com/office/drawing/2014/main" id="{F05C09AB-2A99-03C5-2DCC-4B840DF92B89}"/>
              </a:ext>
            </a:extLst>
          </p:cNvPr>
          <p:cNvSpPr>
            <a:spLocks noChangeAspect="1"/>
          </p:cNvSpPr>
          <p:nvPr userDrawn="1"/>
        </p:nvSpPr>
        <p:spPr bwMode="auto">
          <a:xfrm>
            <a:off x="3332406" y="3690724"/>
            <a:ext cx="106301" cy="253778"/>
          </a:xfrm>
          <a:custGeom>
            <a:avLst/>
            <a:gdLst>
              <a:gd name="T0" fmla="*/ 62 w 128"/>
              <a:gd name="T1" fmla="*/ 0 h 119"/>
              <a:gd name="T2" fmla="*/ 80 w 128"/>
              <a:gd name="T3" fmla="*/ 46 h 119"/>
              <a:gd name="T4" fmla="*/ 128 w 128"/>
              <a:gd name="T5" fmla="*/ 46 h 119"/>
              <a:gd name="T6" fmla="*/ 86 w 128"/>
              <a:gd name="T7" fmla="*/ 72 h 119"/>
              <a:gd name="T8" fmla="*/ 104 w 128"/>
              <a:gd name="T9" fmla="*/ 119 h 119"/>
              <a:gd name="T10" fmla="*/ 62 w 128"/>
              <a:gd name="T11" fmla="*/ 91 h 119"/>
              <a:gd name="T12" fmla="*/ 22 w 128"/>
              <a:gd name="T13" fmla="*/ 119 h 119"/>
              <a:gd name="T14" fmla="*/ 36 w 128"/>
              <a:gd name="T15" fmla="*/ 72 h 119"/>
              <a:gd name="T16" fmla="*/ 0 w 128"/>
              <a:gd name="T17" fmla="*/ 46 h 119"/>
              <a:gd name="T18" fmla="*/ 48 w 128"/>
              <a:gd name="T19" fmla="*/ 46 h 119"/>
              <a:gd name="T20" fmla="*/ 62 w 128"/>
              <a:gd name="T21"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119">
                <a:moveTo>
                  <a:pt x="62" y="0"/>
                </a:moveTo>
                <a:lnTo>
                  <a:pt x="80" y="46"/>
                </a:lnTo>
                <a:lnTo>
                  <a:pt x="128" y="46"/>
                </a:lnTo>
                <a:lnTo>
                  <a:pt x="86" y="72"/>
                </a:lnTo>
                <a:lnTo>
                  <a:pt x="104" y="119"/>
                </a:lnTo>
                <a:lnTo>
                  <a:pt x="62" y="91"/>
                </a:lnTo>
                <a:lnTo>
                  <a:pt x="22" y="119"/>
                </a:lnTo>
                <a:lnTo>
                  <a:pt x="36" y="72"/>
                </a:lnTo>
                <a:lnTo>
                  <a:pt x="0" y="46"/>
                </a:lnTo>
                <a:lnTo>
                  <a:pt x="48" y="46"/>
                </a:lnTo>
                <a:lnTo>
                  <a:pt x="62"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79" name="Group 7524">
            <a:extLst>
              <a:ext uri="{FF2B5EF4-FFF2-40B4-BE49-F238E27FC236}">
                <a16:creationId xmlns:a16="http://schemas.microsoft.com/office/drawing/2014/main" id="{9C544531-7951-4AC8-7FEF-8423E332A387}"/>
              </a:ext>
            </a:extLst>
          </p:cNvPr>
          <p:cNvGrpSpPr>
            <a:grpSpLocks noChangeAspect="1"/>
          </p:cNvGrpSpPr>
          <p:nvPr userDrawn="1"/>
        </p:nvGrpSpPr>
        <p:grpSpPr>
          <a:xfrm>
            <a:off x="595817" y="4388656"/>
            <a:ext cx="76404" cy="275103"/>
            <a:chOff x="993775" y="3077021"/>
            <a:chExt cx="146050" cy="204788"/>
          </a:xfrm>
          <a:solidFill>
            <a:srgbClr val="0019B0"/>
          </a:solidFill>
        </p:grpSpPr>
        <p:sp>
          <p:nvSpPr>
            <p:cNvPr id="380" name="Oval 155">
              <a:extLst>
                <a:ext uri="{FF2B5EF4-FFF2-40B4-BE49-F238E27FC236}">
                  <a16:creationId xmlns:a16="http://schemas.microsoft.com/office/drawing/2014/main" id="{BB4290EA-E507-4E91-E4FF-E93FEDE21011}"/>
                </a:ext>
              </a:extLst>
            </p:cNvPr>
            <p:cNvSpPr>
              <a:spLocks noChangeArrowheads="1"/>
            </p:cNvSpPr>
            <p:nvPr/>
          </p:nvSpPr>
          <p:spPr bwMode="auto">
            <a:xfrm>
              <a:off x="1035050" y="3121471"/>
              <a:ext cx="63500" cy="650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81" name="Freeform 156">
              <a:extLst>
                <a:ext uri="{FF2B5EF4-FFF2-40B4-BE49-F238E27FC236}">
                  <a16:creationId xmlns:a16="http://schemas.microsoft.com/office/drawing/2014/main" id="{9A4C6C09-786E-7DBA-198C-2C487E3EAA73}"/>
                </a:ext>
              </a:extLst>
            </p:cNvPr>
            <p:cNvSpPr>
              <a:spLocks noEditPoints="1"/>
            </p:cNvSpPr>
            <p:nvPr/>
          </p:nvSpPr>
          <p:spPr bwMode="auto">
            <a:xfrm>
              <a:off x="993775" y="3077021"/>
              <a:ext cx="146050" cy="204788"/>
            </a:xfrm>
            <a:custGeom>
              <a:avLst/>
              <a:gdLst>
                <a:gd name="T0" fmla="*/ 43 w 46"/>
                <a:gd name="T1" fmla="*/ 24 h 64"/>
                <a:gd name="T2" fmla="*/ 42 w 46"/>
                <a:gd name="T3" fmla="*/ 20 h 64"/>
                <a:gd name="T4" fmla="*/ 46 w 46"/>
                <a:gd name="T5" fmla="*/ 16 h 64"/>
                <a:gd name="T6" fmla="*/ 41 w 46"/>
                <a:gd name="T7" fmla="*/ 15 h 64"/>
                <a:gd name="T8" fmla="*/ 36 w 46"/>
                <a:gd name="T9" fmla="*/ 9 h 64"/>
                <a:gd name="T10" fmla="*/ 37 w 46"/>
                <a:gd name="T11" fmla="*/ 4 h 64"/>
                <a:gd name="T12" fmla="*/ 32 w 46"/>
                <a:gd name="T13" fmla="*/ 6 h 64"/>
                <a:gd name="T14" fmla="*/ 25 w 46"/>
                <a:gd name="T15" fmla="*/ 4 h 64"/>
                <a:gd name="T16" fmla="*/ 23 w 46"/>
                <a:gd name="T17" fmla="*/ 0 h 64"/>
                <a:gd name="T18" fmla="*/ 20 w 46"/>
                <a:gd name="T19" fmla="*/ 4 h 64"/>
                <a:gd name="T20" fmla="*/ 13 w 46"/>
                <a:gd name="T21" fmla="*/ 6 h 64"/>
                <a:gd name="T22" fmla="*/ 9 w 46"/>
                <a:gd name="T23" fmla="*/ 4 h 64"/>
                <a:gd name="T24" fmla="*/ 9 w 46"/>
                <a:gd name="T25" fmla="*/ 9 h 64"/>
                <a:gd name="T26" fmla="*/ 5 w 46"/>
                <a:gd name="T27" fmla="*/ 15 h 64"/>
                <a:gd name="T28" fmla="*/ 0 w 46"/>
                <a:gd name="T29" fmla="*/ 16 h 64"/>
                <a:gd name="T30" fmla="*/ 3 w 46"/>
                <a:gd name="T31" fmla="*/ 20 h 64"/>
                <a:gd name="T32" fmla="*/ 3 w 46"/>
                <a:gd name="T33" fmla="*/ 24 h 64"/>
                <a:gd name="T34" fmla="*/ 3 w 46"/>
                <a:gd name="T35" fmla="*/ 28 h 64"/>
                <a:gd name="T36" fmla="*/ 0 w 46"/>
                <a:gd name="T37" fmla="*/ 31 h 64"/>
                <a:gd name="T38" fmla="*/ 5 w 46"/>
                <a:gd name="T39" fmla="*/ 32 h 64"/>
                <a:gd name="T40" fmla="*/ 9 w 46"/>
                <a:gd name="T41" fmla="*/ 38 h 64"/>
                <a:gd name="T42" fmla="*/ 10 w 46"/>
                <a:gd name="T43" fmla="*/ 39 h 64"/>
                <a:gd name="T44" fmla="*/ 7 w 46"/>
                <a:gd name="T45" fmla="*/ 64 h 64"/>
                <a:gd name="T46" fmla="*/ 23 w 46"/>
                <a:gd name="T47" fmla="*/ 48 h 64"/>
                <a:gd name="T48" fmla="*/ 39 w 46"/>
                <a:gd name="T49" fmla="*/ 64 h 64"/>
                <a:gd name="T50" fmla="*/ 36 w 46"/>
                <a:gd name="T51" fmla="*/ 39 h 64"/>
                <a:gd name="T52" fmla="*/ 36 w 46"/>
                <a:gd name="T53" fmla="*/ 38 h 64"/>
                <a:gd name="T54" fmla="*/ 41 w 46"/>
                <a:gd name="T55" fmla="*/ 32 h 64"/>
                <a:gd name="T56" fmla="*/ 46 w 46"/>
                <a:gd name="T57" fmla="*/ 31 h 64"/>
                <a:gd name="T58" fmla="*/ 42 w 46"/>
                <a:gd name="T59" fmla="*/ 28 h 64"/>
                <a:gd name="T60" fmla="*/ 43 w 46"/>
                <a:gd name="T61" fmla="*/ 24 h 64"/>
                <a:gd name="T62" fmla="*/ 23 w 46"/>
                <a:gd name="T63" fmla="*/ 38 h 64"/>
                <a:gd name="T64" fmla="*/ 9 w 46"/>
                <a:gd name="T65" fmla="*/ 24 h 64"/>
                <a:gd name="T66" fmla="*/ 23 w 46"/>
                <a:gd name="T67" fmla="*/ 10 h 64"/>
                <a:gd name="T68" fmla="*/ 37 w 46"/>
                <a:gd name="T69" fmla="*/ 24 h 64"/>
                <a:gd name="T70" fmla="*/ 23 w 46"/>
                <a:gd name="T71"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6" h="64">
                  <a:moveTo>
                    <a:pt x="43" y="24"/>
                  </a:moveTo>
                  <a:cubicBezTo>
                    <a:pt x="43" y="22"/>
                    <a:pt x="43" y="21"/>
                    <a:pt x="42" y="20"/>
                  </a:cubicBezTo>
                  <a:cubicBezTo>
                    <a:pt x="46" y="16"/>
                    <a:pt x="46" y="16"/>
                    <a:pt x="46" y="16"/>
                  </a:cubicBezTo>
                  <a:cubicBezTo>
                    <a:pt x="41" y="15"/>
                    <a:pt x="41" y="15"/>
                    <a:pt x="41" y="15"/>
                  </a:cubicBezTo>
                  <a:cubicBezTo>
                    <a:pt x="40" y="13"/>
                    <a:pt x="38" y="11"/>
                    <a:pt x="36" y="9"/>
                  </a:cubicBezTo>
                  <a:cubicBezTo>
                    <a:pt x="37" y="4"/>
                    <a:pt x="37" y="4"/>
                    <a:pt x="37" y="4"/>
                  </a:cubicBezTo>
                  <a:cubicBezTo>
                    <a:pt x="32" y="6"/>
                    <a:pt x="32" y="6"/>
                    <a:pt x="32" y="6"/>
                  </a:cubicBezTo>
                  <a:cubicBezTo>
                    <a:pt x="30" y="5"/>
                    <a:pt x="28" y="4"/>
                    <a:pt x="25" y="4"/>
                  </a:cubicBezTo>
                  <a:cubicBezTo>
                    <a:pt x="23" y="0"/>
                    <a:pt x="23" y="0"/>
                    <a:pt x="23" y="0"/>
                  </a:cubicBezTo>
                  <a:cubicBezTo>
                    <a:pt x="20" y="4"/>
                    <a:pt x="20" y="4"/>
                    <a:pt x="20" y="4"/>
                  </a:cubicBezTo>
                  <a:cubicBezTo>
                    <a:pt x="18" y="4"/>
                    <a:pt x="15" y="5"/>
                    <a:pt x="13" y="6"/>
                  </a:cubicBezTo>
                  <a:cubicBezTo>
                    <a:pt x="9" y="4"/>
                    <a:pt x="9" y="4"/>
                    <a:pt x="9" y="4"/>
                  </a:cubicBezTo>
                  <a:cubicBezTo>
                    <a:pt x="9" y="9"/>
                    <a:pt x="9" y="9"/>
                    <a:pt x="9" y="9"/>
                  </a:cubicBezTo>
                  <a:cubicBezTo>
                    <a:pt x="7" y="11"/>
                    <a:pt x="6" y="13"/>
                    <a:pt x="5" y="15"/>
                  </a:cubicBezTo>
                  <a:cubicBezTo>
                    <a:pt x="0" y="16"/>
                    <a:pt x="0" y="16"/>
                    <a:pt x="0" y="16"/>
                  </a:cubicBezTo>
                  <a:cubicBezTo>
                    <a:pt x="3" y="20"/>
                    <a:pt x="3" y="20"/>
                    <a:pt x="3" y="20"/>
                  </a:cubicBezTo>
                  <a:cubicBezTo>
                    <a:pt x="3" y="21"/>
                    <a:pt x="3" y="22"/>
                    <a:pt x="3" y="24"/>
                  </a:cubicBezTo>
                  <a:cubicBezTo>
                    <a:pt x="3" y="25"/>
                    <a:pt x="3" y="26"/>
                    <a:pt x="3" y="28"/>
                  </a:cubicBezTo>
                  <a:cubicBezTo>
                    <a:pt x="0" y="31"/>
                    <a:pt x="0" y="31"/>
                    <a:pt x="0" y="31"/>
                  </a:cubicBezTo>
                  <a:cubicBezTo>
                    <a:pt x="5" y="32"/>
                    <a:pt x="5" y="32"/>
                    <a:pt x="5" y="32"/>
                  </a:cubicBezTo>
                  <a:cubicBezTo>
                    <a:pt x="6" y="35"/>
                    <a:pt x="7" y="37"/>
                    <a:pt x="9" y="38"/>
                  </a:cubicBezTo>
                  <a:cubicBezTo>
                    <a:pt x="10" y="39"/>
                    <a:pt x="10" y="39"/>
                    <a:pt x="10" y="39"/>
                  </a:cubicBezTo>
                  <a:cubicBezTo>
                    <a:pt x="7" y="64"/>
                    <a:pt x="7" y="64"/>
                    <a:pt x="7" y="64"/>
                  </a:cubicBezTo>
                  <a:cubicBezTo>
                    <a:pt x="23" y="48"/>
                    <a:pt x="23" y="48"/>
                    <a:pt x="23" y="48"/>
                  </a:cubicBezTo>
                  <a:cubicBezTo>
                    <a:pt x="39" y="64"/>
                    <a:pt x="39" y="64"/>
                    <a:pt x="39" y="64"/>
                  </a:cubicBezTo>
                  <a:cubicBezTo>
                    <a:pt x="36" y="39"/>
                    <a:pt x="36" y="39"/>
                    <a:pt x="36" y="39"/>
                  </a:cubicBezTo>
                  <a:cubicBezTo>
                    <a:pt x="36" y="38"/>
                    <a:pt x="36" y="38"/>
                    <a:pt x="36" y="38"/>
                  </a:cubicBezTo>
                  <a:cubicBezTo>
                    <a:pt x="38" y="37"/>
                    <a:pt x="40" y="35"/>
                    <a:pt x="41" y="32"/>
                  </a:cubicBezTo>
                  <a:cubicBezTo>
                    <a:pt x="46" y="31"/>
                    <a:pt x="46" y="31"/>
                    <a:pt x="46" y="31"/>
                  </a:cubicBezTo>
                  <a:cubicBezTo>
                    <a:pt x="42" y="28"/>
                    <a:pt x="42" y="28"/>
                    <a:pt x="42" y="28"/>
                  </a:cubicBezTo>
                  <a:cubicBezTo>
                    <a:pt x="43" y="26"/>
                    <a:pt x="43" y="25"/>
                    <a:pt x="43" y="24"/>
                  </a:cubicBezTo>
                  <a:close/>
                  <a:moveTo>
                    <a:pt x="23" y="38"/>
                  </a:moveTo>
                  <a:cubicBezTo>
                    <a:pt x="15" y="38"/>
                    <a:pt x="9" y="32"/>
                    <a:pt x="9" y="24"/>
                  </a:cubicBezTo>
                  <a:cubicBezTo>
                    <a:pt x="9" y="16"/>
                    <a:pt x="15" y="10"/>
                    <a:pt x="23" y="10"/>
                  </a:cubicBezTo>
                  <a:cubicBezTo>
                    <a:pt x="30" y="10"/>
                    <a:pt x="37" y="16"/>
                    <a:pt x="37" y="24"/>
                  </a:cubicBezTo>
                  <a:cubicBezTo>
                    <a:pt x="37" y="32"/>
                    <a:pt x="30" y="38"/>
                    <a:pt x="23"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82" name="Freeform 157">
            <a:extLst>
              <a:ext uri="{FF2B5EF4-FFF2-40B4-BE49-F238E27FC236}">
                <a16:creationId xmlns:a16="http://schemas.microsoft.com/office/drawing/2014/main" id="{9686F7F3-9812-6A30-4238-1958E543CE07}"/>
              </a:ext>
            </a:extLst>
          </p:cNvPr>
          <p:cNvSpPr>
            <a:spLocks noChangeAspect="1"/>
          </p:cNvSpPr>
          <p:nvPr userDrawn="1"/>
        </p:nvSpPr>
        <p:spPr bwMode="auto">
          <a:xfrm>
            <a:off x="821143" y="3686457"/>
            <a:ext cx="83048" cy="262309"/>
          </a:xfrm>
          <a:custGeom>
            <a:avLst/>
            <a:gdLst>
              <a:gd name="T0" fmla="*/ 1 w 50"/>
              <a:gd name="T1" fmla="*/ 37 h 61"/>
              <a:gd name="T2" fmla="*/ 5 w 50"/>
              <a:gd name="T3" fmla="*/ 34 h 61"/>
              <a:gd name="T4" fmla="*/ 12 w 50"/>
              <a:gd name="T5" fmla="*/ 34 h 61"/>
              <a:gd name="T6" fmla="*/ 12 w 50"/>
              <a:gd name="T7" fmla="*/ 34 h 61"/>
              <a:gd name="T8" fmla="*/ 7 w 50"/>
              <a:gd name="T9" fmla="*/ 33 h 61"/>
              <a:gd name="T10" fmla="*/ 3 w 50"/>
              <a:gd name="T11" fmla="*/ 29 h 61"/>
              <a:gd name="T12" fmla="*/ 8 w 50"/>
              <a:gd name="T13" fmla="*/ 25 h 61"/>
              <a:gd name="T14" fmla="*/ 24 w 50"/>
              <a:gd name="T15" fmla="*/ 27 h 61"/>
              <a:gd name="T16" fmla="*/ 27 w 50"/>
              <a:gd name="T17" fmla="*/ 27 h 61"/>
              <a:gd name="T18" fmla="*/ 26 w 50"/>
              <a:gd name="T19" fmla="*/ 13 h 61"/>
              <a:gd name="T20" fmla="*/ 36 w 50"/>
              <a:gd name="T21" fmla="*/ 5 h 61"/>
              <a:gd name="T22" fmla="*/ 36 w 50"/>
              <a:gd name="T23" fmla="*/ 17 h 61"/>
              <a:gd name="T24" fmla="*/ 45 w 50"/>
              <a:gd name="T25" fmla="*/ 35 h 61"/>
              <a:gd name="T26" fmla="*/ 50 w 50"/>
              <a:gd name="T27" fmla="*/ 37 h 61"/>
              <a:gd name="T28" fmla="*/ 50 w 50"/>
              <a:gd name="T29" fmla="*/ 59 h 61"/>
              <a:gd name="T30" fmla="*/ 30 w 50"/>
              <a:gd name="T31" fmla="*/ 61 h 61"/>
              <a:gd name="T32" fmla="*/ 17 w 50"/>
              <a:gd name="T33" fmla="*/ 60 h 61"/>
              <a:gd name="T34" fmla="*/ 7 w 50"/>
              <a:gd name="T35" fmla="*/ 59 h 61"/>
              <a:gd name="T36" fmla="*/ 4 w 50"/>
              <a:gd name="T37" fmla="*/ 54 h 61"/>
              <a:gd name="T38" fmla="*/ 6 w 50"/>
              <a:gd name="T39" fmla="*/ 51 h 61"/>
              <a:gd name="T40" fmla="*/ 5 w 50"/>
              <a:gd name="T41" fmla="*/ 51 h 61"/>
              <a:gd name="T42" fmla="*/ 2 w 50"/>
              <a:gd name="T43" fmla="*/ 46 h 61"/>
              <a:gd name="T44" fmla="*/ 5 w 50"/>
              <a:gd name="T45" fmla="*/ 42 h 61"/>
              <a:gd name="T46" fmla="*/ 4 w 50"/>
              <a:gd name="T47" fmla="*/ 42 h 61"/>
              <a:gd name="T48" fmla="*/ 1 w 50"/>
              <a:gd name="T49"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61">
                <a:moveTo>
                  <a:pt x="1" y="37"/>
                </a:moveTo>
                <a:cubicBezTo>
                  <a:pt x="1" y="35"/>
                  <a:pt x="3" y="33"/>
                  <a:pt x="5" y="34"/>
                </a:cubicBezTo>
                <a:cubicBezTo>
                  <a:pt x="12" y="34"/>
                  <a:pt x="12" y="34"/>
                  <a:pt x="12" y="34"/>
                </a:cubicBezTo>
                <a:cubicBezTo>
                  <a:pt x="12" y="34"/>
                  <a:pt x="12" y="34"/>
                  <a:pt x="12" y="34"/>
                </a:cubicBezTo>
                <a:cubicBezTo>
                  <a:pt x="7" y="33"/>
                  <a:pt x="7" y="33"/>
                  <a:pt x="7" y="33"/>
                </a:cubicBezTo>
                <a:cubicBezTo>
                  <a:pt x="5" y="33"/>
                  <a:pt x="3" y="31"/>
                  <a:pt x="3" y="29"/>
                </a:cubicBezTo>
                <a:cubicBezTo>
                  <a:pt x="4" y="26"/>
                  <a:pt x="5" y="25"/>
                  <a:pt x="8" y="25"/>
                </a:cubicBezTo>
                <a:cubicBezTo>
                  <a:pt x="24" y="27"/>
                  <a:pt x="24" y="27"/>
                  <a:pt x="24" y="27"/>
                </a:cubicBezTo>
                <a:cubicBezTo>
                  <a:pt x="27" y="27"/>
                  <a:pt x="27" y="27"/>
                  <a:pt x="27" y="27"/>
                </a:cubicBezTo>
                <a:cubicBezTo>
                  <a:pt x="27" y="27"/>
                  <a:pt x="23" y="25"/>
                  <a:pt x="26" y="13"/>
                </a:cubicBezTo>
                <a:cubicBezTo>
                  <a:pt x="29" y="0"/>
                  <a:pt x="36" y="5"/>
                  <a:pt x="36" y="5"/>
                </a:cubicBezTo>
                <a:cubicBezTo>
                  <a:pt x="36" y="5"/>
                  <a:pt x="36" y="15"/>
                  <a:pt x="36" y="17"/>
                </a:cubicBezTo>
                <a:cubicBezTo>
                  <a:pt x="37" y="18"/>
                  <a:pt x="45" y="35"/>
                  <a:pt x="45" y="35"/>
                </a:cubicBezTo>
                <a:cubicBezTo>
                  <a:pt x="45" y="35"/>
                  <a:pt x="50" y="36"/>
                  <a:pt x="50" y="37"/>
                </a:cubicBezTo>
                <a:cubicBezTo>
                  <a:pt x="50" y="45"/>
                  <a:pt x="50" y="51"/>
                  <a:pt x="50" y="59"/>
                </a:cubicBezTo>
                <a:cubicBezTo>
                  <a:pt x="45" y="57"/>
                  <a:pt x="42" y="61"/>
                  <a:pt x="30" y="61"/>
                </a:cubicBezTo>
                <a:cubicBezTo>
                  <a:pt x="26" y="61"/>
                  <a:pt x="21" y="61"/>
                  <a:pt x="17" y="60"/>
                </a:cubicBezTo>
                <a:cubicBezTo>
                  <a:pt x="7" y="59"/>
                  <a:pt x="7" y="59"/>
                  <a:pt x="7" y="59"/>
                </a:cubicBezTo>
                <a:cubicBezTo>
                  <a:pt x="5" y="59"/>
                  <a:pt x="4" y="57"/>
                  <a:pt x="4" y="54"/>
                </a:cubicBezTo>
                <a:cubicBezTo>
                  <a:pt x="4" y="53"/>
                  <a:pt x="5" y="51"/>
                  <a:pt x="6" y="51"/>
                </a:cubicBezTo>
                <a:cubicBezTo>
                  <a:pt x="5" y="51"/>
                  <a:pt x="5" y="51"/>
                  <a:pt x="5" y="51"/>
                </a:cubicBezTo>
                <a:cubicBezTo>
                  <a:pt x="3" y="50"/>
                  <a:pt x="1" y="48"/>
                  <a:pt x="2" y="46"/>
                </a:cubicBezTo>
                <a:cubicBezTo>
                  <a:pt x="2" y="44"/>
                  <a:pt x="3" y="42"/>
                  <a:pt x="5" y="42"/>
                </a:cubicBezTo>
                <a:cubicBezTo>
                  <a:pt x="4" y="42"/>
                  <a:pt x="4" y="42"/>
                  <a:pt x="4" y="42"/>
                </a:cubicBezTo>
                <a:cubicBezTo>
                  <a:pt x="2" y="42"/>
                  <a:pt x="0" y="40"/>
                  <a:pt x="1" y="37"/>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83" name="Freeform 158">
            <a:extLst>
              <a:ext uri="{FF2B5EF4-FFF2-40B4-BE49-F238E27FC236}">
                <a16:creationId xmlns:a16="http://schemas.microsoft.com/office/drawing/2014/main" id="{D5CBF2D7-AD21-745B-7D42-C5A134AFE594}"/>
              </a:ext>
            </a:extLst>
          </p:cNvPr>
          <p:cNvSpPr>
            <a:spLocks noChangeAspect="1"/>
          </p:cNvSpPr>
          <p:nvPr userDrawn="1"/>
        </p:nvSpPr>
        <p:spPr bwMode="auto">
          <a:xfrm>
            <a:off x="1066536" y="3680058"/>
            <a:ext cx="89691" cy="275103"/>
          </a:xfrm>
          <a:custGeom>
            <a:avLst/>
            <a:gdLst>
              <a:gd name="T0" fmla="*/ 53 w 54"/>
              <a:gd name="T1" fmla="*/ 28 h 64"/>
              <a:gd name="T2" fmla="*/ 49 w 54"/>
              <a:gd name="T3" fmla="*/ 25 h 64"/>
              <a:gd name="T4" fmla="*/ 44 w 54"/>
              <a:gd name="T5" fmla="*/ 26 h 64"/>
              <a:gd name="T6" fmla="*/ 44 w 54"/>
              <a:gd name="T7" fmla="*/ 26 h 64"/>
              <a:gd name="T8" fmla="*/ 50 w 54"/>
              <a:gd name="T9" fmla="*/ 24 h 64"/>
              <a:gd name="T10" fmla="*/ 53 w 54"/>
              <a:gd name="T11" fmla="*/ 19 h 64"/>
              <a:gd name="T12" fmla="*/ 48 w 54"/>
              <a:gd name="T13" fmla="*/ 16 h 64"/>
              <a:gd name="T14" fmla="*/ 48 w 54"/>
              <a:gd name="T15" fmla="*/ 16 h 64"/>
              <a:gd name="T16" fmla="*/ 50 w 54"/>
              <a:gd name="T17" fmla="*/ 12 h 64"/>
              <a:gd name="T18" fmla="*/ 45 w 54"/>
              <a:gd name="T19" fmla="*/ 8 h 64"/>
              <a:gd name="T20" fmla="*/ 44 w 54"/>
              <a:gd name="T21" fmla="*/ 9 h 64"/>
              <a:gd name="T22" fmla="*/ 45 w 54"/>
              <a:gd name="T23" fmla="*/ 4 h 64"/>
              <a:gd name="T24" fmla="*/ 41 w 54"/>
              <a:gd name="T25" fmla="*/ 1 h 64"/>
              <a:gd name="T26" fmla="*/ 30 w 54"/>
              <a:gd name="T27" fmla="*/ 3 h 64"/>
              <a:gd name="T28" fmla="*/ 18 w 54"/>
              <a:gd name="T29" fmla="*/ 6 h 64"/>
              <a:gd name="T30" fmla="*/ 0 w 54"/>
              <a:gd name="T31" fmla="*/ 15 h 64"/>
              <a:gd name="T32" fmla="*/ 0 w 54"/>
              <a:gd name="T33" fmla="*/ 36 h 64"/>
              <a:gd name="T34" fmla="*/ 12 w 54"/>
              <a:gd name="T35" fmla="*/ 36 h 64"/>
              <a:gd name="T36" fmla="*/ 26 w 54"/>
              <a:gd name="T37" fmla="*/ 50 h 64"/>
              <a:gd name="T38" fmla="*/ 31 w 54"/>
              <a:gd name="T39" fmla="*/ 62 h 64"/>
              <a:gd name="T40" fmla="*/ 37 w 54"/>
              <a:gd name="T41" fmla="*/ 51 h 64"/>
              <a:gd name="T42" fmla="*/ 32 w 54"/>
              <a:gd name="T43" fmla="*/ 38 h 64"/>
              <a:gd name="T44" fmla="*/ 34 w 54"/>
              <a:gd name="T45" fmla="*/ 37 h 64"/>
              <a:gd name="T46" fmla="*/ 51 w 54"/>
              <a:gd name="T47" fmla="*/ 33 h 64"/>
              <a:gd name="T48" fmla="*/ 53 w 54"/>
              <a:gd name="T49"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4" h="64">
                <a:moveTo>
                  <a:pt x="53" y="28"/>
                </a:moveTo>
                <a:cubicBezTo>
                  <a:pt x="53" y="26"/>
                  <a:pt x="51" y="24"/>
                  <a:pt x="49" y="25"/>
                </a:cubicBezTo>
                <a:cubicBezTo>
                  <a:pt x="44" y="26"/>
                  <a:pt x="44" y="26"/>
                  <a:pt x="44" y="26"/>
                </a:cubicBezTo>
                <a:cubicBezTo>
                  <a:pt x="44" y="26"/>
                  <a:pt x="44" y="26"/>
                  <a:pt x="44" y="26"/>
                </a:cubicBezTo>
                <a:cubicBezTo>
                  <a:pt x="50" y="24"/>
                  <a:pt x="50" y="24"/>
                  <a:pt x="50" y="24"/>
                </a:cubicBezTo>
                <a:cubicBezTo>
                  <a:pt x="52" y="24"/>
                  <a:pt x="54" y="22"/>
                  <a:pt x="53" y="19"/>
                </a:cubicBezTo>
                <a:cubicBezTo>
                  <a:pt x="53" y="17"/>
                  <a:pt x="50" y="16"/>
                  <a:pt x="48" y="16"/>
                </a:cubicBezTo>
                <a:cubicBezTo>
                  <a:pt x="48" y="16"/>
                  <a:pt x="48" y="16"/>
                  <a:pt x="48" y="16"/>
                </a:cubicBezTo>
                <a:cubicBezTo>
                  <a:pt x="49" y="15"/>
                  <a:pt x="50" y="14"/>
                  <a:pt x="50" y="12"/>
                </a:cubicBezTo>
                <a:cubicBezTo>
                  <a:pt x="49" y="9"/>
                  <a:pt x="47" y="8"/>
                  <a:pt x="45" y="8"/>
                </a:cubicBezTo>
                <a:cubicBezTo>
                  <a:pt x="44" y="9"/>
                  <a:pt x="44" y="9"/>
                  <a:pt x="44" y="9"/>
                </a:cubicBezTo>
                <a:cubicBezTo>
                  <a:pt x="45" y="8"/>
                  <a:pt x="45" y="6"/>
                  <a:pt x="45" y="4"/>
                </a:cubicBezTo>
                <a:cubicBezTo>
                  <a:pt x="44" y="2"/>
                  <a:pt x="42" y="0"/>
                  <a:pt x="41" y="1"/>
                </a:cubicBezTo>
                <a:cubicBezTo>
                  <a:pt x="30" y="3"/>
                  <a:pt x="30" y="3"/>
                  <a:pt x="30" y="3"/>
                </a:cubicBezTo>
                <a:cubicBezTo>
                  <a:pt x="26" y="4"/>
                  <a:pt x="21" y="5"/>
                  <a:pt x="18" y="6"/>
                </a:cubicBezTo>
                <a:cubicBezTo>
                  <a:pt x="7" y="10"/>
                  <a:pt x="5" y="15"/>
                  <a:pt x="0" y="15"/>
                </a:cubicBezTo>
                <a:cubicBezTo>
                  <a:pt x="0" y="24"/>
                  <a:pt x="0" y="27"/>
                  <a:pt x="0" y="36"/>
                </a:cubicBezTo>
                <a:cubicBezTo>
                  <a:pt x="0" y="36"/>
                  <a:pt x="12" y="35"/>
                  <a:pt x="12" y="36"/>
                </a:cubicBezTo>
                <a:cubicBezTo>
                  <a:pt x="12" y="36"/>
                  <a:pt x="25" y="49"/>
                  <a:pt x="26" y="50"/>
                </a:cubicBezTo>
                <a:cubicBezTo>
                  <a:pt x="27" y="51"/>
                  <a:pt x="31" y="62"/>
                  <a:pt x="31" y="62"/>
                </a:cubicBezTo>
                <a:cubicBezTo>
                  <a:pt x="31" y="62"/>
                  <a:pt x="39" y="64"/>
                  <a:pt x="37" y="51"/>
                </a:cubicBezTo>
                <a:cubicBezTo>
                  <a:pt x="36" y="38"/>
                  <a:pt x="32" y="38"/>
                  <a:pt x="32" y="38"/>
                </a:cubicBezTo>
                <a:cubicBezTo>
                  <a:pt x="34" y="37"/>
                  <a:pt x="34" y="37"/>
                  <a:pt x="34" y="37"/>
                </a:cubicBezTo>
                <a:cubicBezTo>
                  <a:pt x="51" y="33"/>
                  <a:pt x="51" y="33"/>
                  <a:pt x="51" y="33"/>
                </a:cubicBezTo>
                <a:cubicBezTo>
                  <a:pt x="53" y="33"/>
                  <a:pt x="54" y="31"/>
                  <a:pt x="53" y="2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84" name="Freeform 159">
            <a:extLst>
              <a:ext uri="{FF2B5EF4-FFF2-40B4-BE49-F238E27FC236}">
                <a16:creationId xmlns:a16="http://schemas.microsoft.com/office/drawing/2014/main" id="{7ADEFCBB-901B-9521-8016-2BD09CF3C264}"/>
              </a:ext>
            </a:extLst>
          </p:cNvPr>
          <p:cNvSpPr>
            <a:spLocks noChangeAspect="1" noEditPoints="1"/>
          </p:cNvSpPr>
          <p:nvPr userDrawn="1"/>
        </p:nvSpPr>
        <p:spPr bwMode="auto">
          <a:xfrm>
            <a:off x="1075919" y="2965469"/>
            <a:ext cx="94674" cy="230318"/>
          </a:xfrm>
          <a:custGeom>
            <a:avLst/>
            <a:gdLst>
              <a:gd name="T0" fmla="*/ 44 w 57"/>
              <a:gd name="T1" fmla="*/ 0 h 54"/>
              <a:gd name="T2" fmla="*/ 41 w 57"/>
              <a:gd name="T3" fmla="*/ 0 h 54"/>
              <a:gd name="T4" fmla="*/ 28 w 57"/>
              <a:gd name="T5" fmla="*/ 7 h 54"/>
              <a:gd name="T6" fmla="*/ 15 w 57"/>
              <a:gd name="T7" fmla="*/ 0 h 54"/>
              <a:gd name="T8" fmla="*/ 13 w 57"/>
              <a:gd name="T9" fmla="*/ 0 h 54"/>
              <a:gd name="T10" fmla="*/ 0 w 57"/>
              <a:gd name="T11" fmla="*/ 15 h 54"/>
              <a:gd name="T12" fmla="*/ 0 w 57"/>
              <a:gd name="T13" fmla="*/ 19 h 54"/>
              <a:gd name="T14" fmla="*/ 28 w 57"/>
              <a:gd name="T15" fmla="*/ 54 h 54"/>
              <a:gd name="T16" fmla="*/ 57 w 57"/>
              <a:gd name="T17" fmla="*/ 19 h 54"/>
              <a:gd name="T18" fmla="*/ 57 w 57"/>
              <a:gd name="T19" fmla="*/ 15 h 54"/>
              <a:gd name="T20" fmla="*/ 44 w 57"/>
              <a:gd name="T21" fmla="*/ 0 h 54"/>
              <a:gd name="T22" fmla="*/ 50 w 57"/>
              <a:gd name="T23" fmla="*/ 18 h 54"/>
              <a:gd name="T24" fmla="*/ 28 w 57"/>
              <a:gd name="T25" fmla="*/ 46 h 54"/>
              <a:gd name="T26" fmla="*/ 6 w 57"/>
              <a:gd name="T27" fmla="*/ 18 h 54"/>
              <a:gd name="T28" fmla="*/ 6 w 57"/>
              <a:gd name="T29" fmla="*/ 16 h 54"/>
              <a:gd name="T30" fmla="*/ 13 w 57"/>
              <a:gd name="T31" fmla="*/ 6 h 54"/>
              <a:gd name="T32" fmla="*/ 15 w 57"/>
              <a:gd name="T33" fmla="*/ 6 h 54"/>
              <a:gd name="T34" fmla="*/ 24 w 57"/>
              <a:gd name="T35" fmla="*/ 11 h 54"/>
              <a:gd name="T36" fmla="*/ 28 w 57"/>
              <a:gd name="T37" fmla="*/ 16 h 54"/>
              <a:gd name="T38" fmla="*/ 33 w 57"/>
              <a:gd name="T39" fmla="*/ 11 h 54"/>
              <a:gd name="T40" fmla="*/ 41 w 57"/>
              <a:gd name="T41" fmla="*/ 6 h 54"/>
              <a:gd name="T42" fmla="*/ 43 w 57"/>
              <a:gd name="T43" fmla="*/ 6 h 54"/>
              <a:gd name="T44" fmla="*/ 50 w 57"/>
              <a:gd name="T45" fmla="*/ 16 h 54"/>
              <a:gd name="T46" fmla="*/ 50 w 57"/>
              <a:gd name="T47"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54">
                <a:moveTo>
                  <a:pt x="44" y="0"/>
                </a:moveTo>
                <a:cubicBezTo>
                  <a:pt x="43" y="0"/>
                  <a:pt x="42" y="0"/>
                  <a:pt x="41" y="0"/>
                </a:cubicBezTo>
                <a:cubicBezTo>
                  <a:pt x="35" y="0"/>
                  <a:pt x="32" y="3"/>
                  <a:pt x="28" y="7"/>
                </a:cubicBezTo>
                <a:cubicBezTo>
                  <a:pt x="25" y="3"/>
                  <a:pt x="22" y="0"/>
                  <a:pt x="15" y="0"/>
                </a:cubicBezTo>
                <a:cubicBezTo>
                  <a:pt x="15" y="0"/>
                  <a:pt x="14" y="0"/>
                  <a:pt x="13" y="0"/>
                </a:cubicBezTo>
                <a:cubicBezTo>
                  <a:pt x="7" y="1"/>
                  <a:pt x="1" y="6"/>
                  <a:pt x="0" y="15"/>
                </a:cubicBezTo>
                <a:cubicBezTo>
                  <a:pt x="0" y="19"/>
                  <a:pt x="0" y="19"/>
                  <a:pt x="0" y="19"/>
                </a:cubicBezTo>
                <a:cubicBezTo>
                  <a:pt x="1" y="28"/>
                  <a:pt x="8" y="39"/>
                  <a:pt x="28" y="54"/>
                </a:cubicBezTo>
                <a:cubicBezTo>
                  <a:pt x="49" y="39"/>
                  <a:pt x="56" y="28"/>
                  <a:pt x="57" y="19"/>
                </a:cubicBezTo>
                <a:cubicBezTo>
                  <a:pt x="57" y="15"/>
                  <a:pt x="57" y="15"/>
                  <a:pt x="57" y="15"/>
                </a:cubicBezTo>
                <a:cubicBezTo>
                  <a:pt x="56" y="6"/>
                  <a:pt x="49" y="1"/>
                  <a:pt x="44" y="0"/>
                </a:cubicBezTo>
                <a:close/>
                <a:moveTo>
                  <a:pt x="50" y="18"/>
                </a:moveTo>
                <a:cubicBezTo>
                  <a:pt x="50" y="26"/>
                  <a:pt x="42" y="36"/>
                  <a:pt x="28" y="46"/>
                </a:cubicBezTo>
                <a:cubicBezTo>
                  <a:pt x="14" y="36"/>
                  <a:pt x="7" y="26"/>
                  <a:pt x="6" y="18"/>
                </a:cubicBezTo>
                <a:cubicBezTo>
                  <a:pt x="6" y="16"/>
                  <a:pt x="6" y="16"/>
                  <a:pt x="6" y="16"/>
                </a:cubicBezTo>
                <a:cubicBezTo>
                  <a:pt x="7" y="9"/>
                  <a:pt x="11" y="6"/>
                  <a:pt x="13" y="6"/>
                </a:cubicBezTo>
                <a:cubicBezTo>
                  <a:pt x="14" y="6"/>
                  <a:pt x="15" y="6"/>
                  <a:pt x="15" y="6"/>
                </a:cubicBezTo>
                <a:cubicBezTo>
                  <a:pt x="19" y="6"/>
                  <a:pt x="21" y="7"/>
                  <a:pt x="24" y="11"/>
                </a:cubicBezTo>
                <a:cubicBezTo>
                  <a:pt x="28" y="16"/>
                  <a:pt x="28" y="16"/>
                  <a:pt x="28" y="16"/>
                </a:cubicBezTo>
                <a:cubicBezTo>
                  <a:pt x="33" y="11"/>
                  <a:pt x="33" y="11"/>
                  <a:pt x="33" y="11"/>
                </a:cubicBezTo>
                <a:cubicBezTo>
                  <a:pt x="36" y="7"/>
                  <a:pt x="38" y="6"/>
                  <a:pt x="41" y="6"/>
                </a:cubicBezTo>
                <a:cubicBezTo>
                  <a:pt x="42" y="6"/>
                  <a:pt x="43" y="6"/>
                  <a:pt x="43" y="6"/>
                </a:cubicBezTo>
                <a:cubicBezTo>
                  <a:pt x="46" y="6"/>
                  <a:pt x="50" y="9"/>
                  <a:pt x="50" y="16"/>
                </a:cubicBezTo>
                <a:lnTo>
                  <a:pt x="50" y="1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385" name="Freeform 160">
            <a:extLst>
              <a:ext uri="{FF2B5EF4-FFF2-40B4-BE49-F238E27FC236}">
                <a16:creationId xmlns:a16="http://schemas.microsoft.com/office/drawing/2014/main" id="{4AA863AB-4C06-468B-E77C-62A1220E8FDC}"/>
              </a:ext>
            </a:extLst>
          </p:cNvPr>
          <p:cNvSpPr>
            <a:spLocks noChangeAspect="1"/>
          </p:cNvSpPr>
          <p:nvPr userDrawn="1"/>
        </p:nvSpPr>
        <p:spPr bwMode="auto">
          <a:xfrm>
            <a:off x="1333406" y="2965469"/>
            <a:ext cx="94674" cy="230318"/>
          </a:xfrm>
          <a:custGeom>
            <a:avLst/>
            <a:gdLst>
              <a:gd name="T0" fmla="*/ 44 w 57"/>
              <a:gd name="T1" fmla="*/ 0 h 54"/>
              <a:gd name="T2" fmla="*/ 41 w 57"/>
              <a:gd name="T3" fmla="*/ 0 h 54"/>
              <a:gd name="T4" fmla="*/ 28 w 57"/>
              <a:gd name="T5" fmla="*/ 7 h 54"/>
              <a:gd name="T6" fmla="*/ 15 w 57"/>
              <a:gd name="T7" fmla="*/ 0 h 54"/>
              <a:gd name="T8" fmla="*/ 13 w 57"/>
              <a:gd name="T9" fmla="*/ 0 h 54"/>
              <a:gd name="T10" fmla="*/ 0 w 57"/>
              <a:gd name="T11" fmla="*/ 15 h 54"/>
              <a:gd name="T12" fmla="*/ 0 w 57"/>
              <a:gd name="T13" fmla="*/ 19 h 54"/>
              <a:gd name="T14" fmla="*/ 28 w 57"/>
              <a:gd name="T15" fmla="*/ 54 h 54"/>
              <a:gd name="T16" fmla="*/ 57 w 57"/>
              <a:gd name="T17" fmla="*/ 19 h 54"/>
              <a:gd name="T18" fmla="*/ 57 w 57"/>
              <a:gd name="T19" fmla="*/ 15 h 54"/>
              <a:gd name="T20" fmla="*/ 44 w 57"/>
              <a:gd name="T21"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 h="54">
                <a:moveTo>
                  <a:pt x="44" y="0"/>
                </a:moveTo>
                <a:cubicBezTo>
                  <a:pt x="43" y="0"/>
                  <a:pt x="42" y="0"/>
                  <a:pt x="41" y="0"/>
                </a:cubicBezTo>
                <a:cubicBezTo>
                  <a:pt x="35" y="0"/>
                  <a:pt x="32" y="3"/>
                  <a:pt x="28" y="7"/>
                </a:cubicBezTo>
                <a:cubicBezTo>
                  <a:pt x="25" y="3"/>
                  <a:pt x="22" y="0"/>
                  <a:pt x="15" y="0"/>
                </a:cubicBezTo>
                <a:cubicBezTo>
                  <a:pt x="15" y="0"/>
                  <a:pt x="14" y="0"/>
                  <a:pt x="13" y="0"/>
                </a:cubicBezTo>
                <a:cubicBezTo>
                  <a:pt x="7" y="1"/>
                  <a:pt x="1" y="6"/>
                  <a:pt x="0" y="15"/>
                </a:cubicBezTo>
                <a:cubicBezTo>
                  <a:pt x="0" y="19"/>
                  <a:pt x="0" y="19"/>
                  <a:pt x="0" y="19"/>
                </a:cubicBezTo>
                <a:cubicBezTo>
                  <a:pt x="1" y="28"/>
                  <a:pt x="8" y="39"/>
                  <a:pt x="28" y="54"/>
                </a:cubicBezTo>
                <a:cubicBezTo>
                  <a:pt x="49" y="39"/>
                  <a:pt x="56" y="28"/>
                  <a:pt x="57" y="19"/>
                </a:cubicBezTo>
                <a:cubicBezTo>
                  <a:pt x="57" y="15"/>
                  <a:pt x="57" y="15"/>
                  <a:pt x="57" y="15"/>
                </a:cubicBezTo>
                <a:cubicBezTo>
                  <a:pt x="56" y="6"/>
                  <a:pt x="49" y="1"/>
                  <a:pt x="44" y="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86" name="Group 7518">
            <a:extLst>
              <a:ext uri="{FF2B5EF4-FFF2-40B4-BE49-F238E27FC236}">
                <a16:creationId xmlns:a16="http://schemas.microsoft.com/office/drawing/2014/main" id="{41B7B8A5-6733-8611-4BDE-63CD193E3F36}"/>
              </a:ext>
            </a:extLst>
          </p:cNvPr>
          <p:cNvGrpSpPr>
            <a:grpSpLocks noChangeAspect="1"/>
          </p:cNvGrpSpPr>
          <p:nvPr userDrawn="1"/>
        </p:nvGrpSpPr>
        <p:grpSpPr>
          <a:xfrm>
            <a:off x="2606805" y="3722713"/>
            <a:ext cx="107132" cy="189799"/>
            <a:chOff x="3810000" y="2707134"/>
            <a:chExt cx="204788" cy="141287"/>
          </a:xfrm>
          <a:solidFill>
            <a:srgbClr val="0019B0"/>
          </a:solidFill>
        </p:grpSpPr>
        <p:sp>
          <p:nvSpPr>
            <p:cNvPr id="387" name="Rectangle 175">
              <a:extLst>
                <a:ext uri="{FF2B5EF4-FFF2-40B4-BE49-F238E27FC236}">
                  <a16:creationId xmlns:a16="http://schemas.microsoft.com/office/drawing/2014/main" id="{5B2B947A-A66D-2530-698A-EA6F515BB057}"/>
                </a:ext>
              </a:extLst>
            </p:cNvPr>
            <p:cNvSpPr>
              <a:spLocks noChangeArrowheads="1"/>
            </p:cNvSpPr>
            <p:nvPr/>
          </p:nvSpPr>
          <p:spPr bwMode="auto">
            <a:xfrm>
              <a:off x="3810000" y="2707134"/>
              <a:ext cx="204788"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88" name="Rectangle 176">
              <a:extLst>
                <a:ext uri="{FF2B5EF4-FFF2-40B4-BE49-F238E27FC236}">
                  <a16:creationId xmlns:a16="http://schemas.microsoft.com/office/drawing/2014/main" id="{AB092CD7-76A6-4262-4959-569D1AC1EDC5}"/>
                </a:ext>
              </a:extLst>
            </p:cNvPr>
            <p:cNvSpPr>
              <a:spLocks noChangeArrowheads="1"/>
            </p:cNvSpPr>
            <p:nvPr/>
          </p:nvSpPr>
          <p:spPr bwMode="auto">
            <a:xfrm>
              <a:off x="3810000" y="2832546"/>
              <a:ext cx="204788" cy="158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89" name="Freeform 177">
              <a:extLst>
                <a:ext uri="{FF2B5EF4-FFF2-40B4-BE49-F238E27FC236}">
                  <a16:creationId xmlns:a16="http://schemas.microsoft.com/office/drawing/2014/main" id="{7190503C-DB43-9A6C-6C29-48F3F7210A8F}"/>
                </a:ext>
              </a:extLst>
            </p:cNvPr>
            <p:cNvSpPr>
              <a:spLocks/>
            </p:cNvSpPr>
            <p:nvPr/>
          </p:nvSpPr>
          <p:spPr bwMode="auto">
            <a:xfrm>
              <a:off x="3810000" y="2745234"/>
              <a:ext cx="50800" cy="63500"/>
            </a:xfrm>
            <a:custGeom>
              <a:avLst/>
              <a:gdLst>
                <a:gd name="T0" fmla="*/ 8 w 32"/>
                <a:gd name="T1" fmla="*/ 14 h 40"/>
                <a:gd name="T2" fmla="*/ 22 w 32"/>
                <a:gd name="T3" fmla="*/ 40 h 40"/>
                <a:gd name="T4" fmla="*/ 32 w 32"/>
                <a:gd name="T5" fmla="*/ 40 h 40"/>
                <a:gd name="T6" fmla="*/ 32 w 32"/>
                <a:gd name="T7" fmla="*/ 0 h 40"/>
                <a:gd name="T8" fmla="*/ 24 w 32"/>
                <a:gd name="T9" fmla="*/ 0 h 40"/>
                <a:gd name="T10" fmla="*/ 24 w 32"/>
                <a:gd name="T11" fmla="*/ 28 h 40"/>
                <a:gd name="T12" fmla="*/ 8 w 32"/>
                <a:gd name="T13" fmla="*/ 0 h 40"/>
                <a:gd name="T14" fmla="*/ 0 w 32"/>
                <a:gd name="T15" fmla="*/ 0 h 40"/>
                <a:gd name="T16" fmla="*/ 0 w 32"/>
                <a:gd name="T17" fmla="*/ 40 h 40"/>
                <a:gd name="T18" fmla="*/ 8 w 32"/>
                <a:gd name="T19" fmla="*/ 40 h 40"/>
                <a:gd name="T20" fmla="*/ 8 w 32"/>
                <a:gd name="T21" fmla="*/ 1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40">
                  <a:moveTo>
                    <a:pt x="8" y="14"/>
                  </a:moveTo>
                  <a:lnTo>
                    <a:pt x="22" y="40"/>
                  </a:lnTo>
                  <a:lnTo>
                    <a:pt x="32" y="40"/>
                  </a:lnTo>
                  <a:lnTo>
                    <a:pt x="32" y="0"/>
                  </a:lnTo>
                  <a:lnTo>
                    <a:pt x="24" y="0"/>
                  </a:lnTo>
                  <a:lnTo>
                    <a:pt x="24" y="28"/>
                  </a:lnTo>
                  <a:lnTo>
                    <a:pt x="8" y="0"/>
                  </a:lnTo>
                  <a:lnTo>
                    <a:pt x="0" y="0"/>
                  </a:lnTo>
                  <a:lnTo>
                    <a:pt x="0" y="40"/>
                  </a:lnTo>
                  <a:lnTo>
                    <a:pt x="8" y="40"/>
                  </a:ln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90" name="Freeform 178">
              <a:extLst>
                <a:ext uri="{FF2B5EF4-FFF2-40B4-BE49-F238E27FC236}">
                  <a16:creationId xmlns:a16="http://schemas.microsoft.com/office/drawing/2014/main" id="{076E60F7-97E5-4D5D-52F7-C8A9D17566C5}"/>
                </a:ext>
              </a:extLst>
            </p:cNvPr>
            <p:cNvSpPr>
              <a:spLocks/>
            </p:cNvSpPr>
            <p:nvPr/>
          </p:nvSpPr>
          <p:spPr bwMode="auto">
            <a:xfrm>
              <a:off x="3873500" y="2745234"/>
              <a:ext cx="42863" cy="63500"/>
            </a:xfrm>
            <a:custGeom>
              <a:avLst/>
              <a:gdLst>
                <a:gd name="T0" fmla="*/ 27 w 27"/>
                <a:gd name="T1" fmla="*/ 8 h 40"/>
                <a:gd name="T2" fmla="*/ 27 w 27"/>
                <a:gd name="T3" fmla="*/ 0 h 40"/>
                <a:gd name="T4" fmla="*/ 0 w 27"/>
                <a:gd name="T5" fmla="*/ 0 h 40"/>
                <a:gd name="T6" fmla="*/ 0 w 27"/>
                <a:gd name="T7" fmla="*/ 40 h 40"/>
                <a:gd name="T8" fmla="*/ 27 w 27"/>
                <a:gd name="T9" fmla="*/ 40 h 40"/>
                <a:gd name="T10" fmla="*/ 27 w 27"/>
                <a:gd name="T11" fmla="*/ 34 h 40"/>
                <a:gd name="T12" fmla="*/ 8 w 27"/>
                <a:gd name="T13" fmla="*/ 34 h 40"/>
                <a:gd name="T14" fmla="*/ 8 w 27"/>
                <a:gd name="T15" fmla="*/ 22 h 40"/>
                <a:gd name="T16" fmla="*/ 25 w 27"/>
                <a:gd name="T17" fmla="*/ 22 h 40"/>
                <a:gd name="T18" fmla="*/ 25 w 27"/>
                <a:gd name="T19" fmla="*/ 18 h 40"/>
                <a:gd name="T20" fmla="*/ 8 w 27"/>
                <a:gd name="T21" fmla="*/ 18 h 40"/>
                <a:gd name="T22" fmla="*/ 8 w 27"/>
                <a:gd name="T23" fmla="*/ 8 h 40"/>
                <a:gd name="T24" fmla="*/ 27 w 27"/>
                <a:gd name="T25"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40">
                  <a:moveTo>
                    <a:pt x="27" y="8"/>
                  </a:moveTo>
                  <a:lnTo>
                    <a:pt x="27" y="0"/>
                  </a:lnTo>
                  <a:lnTo>
                    <a:pt x="0" y="0"/>
                  </a:lnTo>
                  <a:lnTo>
                    <a:pt x="0" y="40"/>
                  </a:lnTo>
                  <a:lnTo>
                    <a:pt x="27" y="40"/>
                  </a:lnTo>
                  <a:lnTo>
                    <a:pt x="27" y="34"/>
                  </a:lnTo>
                  <a:lnTo>
                    <a:pt x="8" y="34"/>
                  </a:lnTo>
                  <a:lnTo>
                    <a:pt x="8" y="22"/>
                  </a:lnTo>
                  <a:lnTo>
                    <a:pt x="25" y="22"/>
                  </a:lnTo>
                  <a:lnTo>
                    <a:pt x="25" y="18"/>
                  </a:lnTo>
                  <a:lnTo>
                    <a:pt x="8" y="18"/>
                  </a:lnTo>
                  <a:lnTo>
                    <a:pt x="8" y="8"/>
                  </a:lnTo>
                  <a:lnTo>
                    <a:pt x="2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91" name="Freeform 179">
              <a:extLst>
                <a:ext uri="{FF2B5EF4-FFF2-40B4-BE49-F238E27FC236}">
                  <a16:creationId xmlns:a16="http://schemas.microsoft.com/office/drawing/2014/main" id="{4747C2E6-00B5-1459-BA28-038B2D1CB3ED}"/>
                </a:ext>
              </a:extLst>
            </p:cNvPr>
            <p:cNvSpPr>
              <a:spLocks/>
            </p:cNvSpPr>
            <p:nvPr/>
          </p:nvSpPr>
          <p:spPr bwMode="auto">
            <a:xfrm>
              <a:off x="3925888" y="2745234"/>
              <a:ext cx="88900" cy="63500"/>
            </a:xfrm>
            <a:custGeom>
              <a:avLst/>
              <a:gdLst>
                <a:gd name="T0" fmla="*/ 40 w 56"/>
                <a:gd name="T1" fmla="*/ 28 h 40"/>
                <a:gd name="T2" fmla="*/ 34 w 56"/>
                <a:gd name="T3" fmla="*/ 0 h 40"/>
                <a:gd name="T4" fmla="*/ 22 w 56"/>
                <a:gd name="T5" fmla="*/ 0 h 40"/>
                <a:gd name="T6" fmla="*/ 16 w 56"/>
                <a:gd name="T7" fmla="*/ 28 h 40"/>
                <a:gd name="T8" fmla="*/ 10 w 56"/>
                <a:gd name="T9" fmla="*/ 0 h 40"/>
                <a:gd name="T10" fmla="*/ 0 w 56"/>
                <a:gd name="T11" fmla="*/ 0 h 40"/>
                <a:gd name="T12" fmla="*/ 10 w 56"/>
                <a:gd name="T13" fmla="*/ 40 h 40"/>
                <a:gd name="T14" fmla="*/ 22 w 56"/>
                <a:gd name="T15" fmla="*/ 40 h 40"/>
                <a:gd name="T16" fmla="*/ 28 w 56"/>
                <a:gd name="T17" fmla="*/ 10 h 40"/>
                <a:gd name="T18" fmla="*/ 34 w 56"/>
                <a:gd name="T19" fmla="*/ 40 h 40"/>
                <a:gd name="T20" fmla="*/ 46 w 56"/>
                <a:gd name="T21" fmla="*/ 40 h 40"/>
                <a:gd name="T22" fmla="*/ 56 w 56"/>
                <a:gd name="T23" fmla="*/ 0 h 40"/>
                <a:gd name="T24" fmla="*/ 46 w 56"/>
                <a:gd name="T25" fmla="*/ 0 h 40"/>
                <a:gd name="T26" fmla="*/ 40 w 56"/>
                <a:gd name="T27" fmla="*/ 2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40">
                  <a:moveTo>
                    <a:pt x="40" y="28"/>
                  </a:moveTo>
                  <a:lnTo>
                    <a:pt x="34" y="0"/>
                  </a:lnTo>
                  <a:lnTo>
                    <a:pt x="22" y="0"/>
                  </a:lnTo>
                  <a:lnTo>
                    <a:pt x="16" y="28"/>
                  </a:lnTo>
                  <a:lnTo>
                    <a:pt x="10" y="0"/>
                  </a:lnTo>
                  <a:lnTo>
                    <a:pt x="0" y="0"/>
                  </a:lnTo>
                  <a:lnTo>
                    <a:pt x="10" y="40"/>
                  </a:lnTo>
                  <a:lnTo>
                    <a:pt x="22" y="40"/>
                  </a:lnTo>
                  <a:lnTo>
                    <a:pt x="28" y="10"/>
                  </a:lnTo>
                  <a:lnTo>
                    <a:pt x="34" y="40"/>
                  </a:lnTo>
                  <a:lnTo>
                    <a:pt x="46" y="40"/>
                  </a:lnTo>
                  <a:lnTo>
                    <a:pt x="56" y="0"/>
                  </a:lnTo>
                  <a:lnTo>
                    <a:pt x="46" y="0"/>
                  </a:lnTo>
                  <a:lnTo>
                    <a:pt x="40"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392" name="Group 7546">
            <a:extLst>
              <a:ext uri="{FF2B5EF4-FFF2-40B4-BE49-F238E27FC236}">
                <a16:creationId xmlns:a16="http://schemas.microsoft.com/office/drawing/2014/main" id="{62FD8799-A686-B133-0B13-4C44EF6B6762}"/>
              </a:ext>
            </a:extLst>
          </p:cNvPr>
          <p:cNvGrpSpPr>
            <a:grpSpLocks noChangeAspect="1"/>
          </p:cNvGrpSpPr>
          <p:nvPr userDrawn="1"/>
        </p:nvGrpSpPr>
        <p:grpSpPr>
          <a:xfrm>
            <a:off x="2348630" y="4388656"/>
            <a:ext cx="106301" cy="275103"/>
            <a:chOff x="5422900" y="3657724"/>
            <a:chExt cx="203200" cy="204788"/>
          </a:xfrm>
          <a:solidFill>
            <a:srgbClr val="0019B0"/>
          </a:solidFill>
        </p:grpSpPr>
        <p:sp>
          <p:nvSpPr>
            <p:cNvPr id="393" name="Freeform 183">
              <a:extLst>
                <a:ext uri="{FF2B5EF4-FFF2-40B4-BE49-F238E27FC236}">
                  <a16:creationId xmlns:a16="http://schemas.microsoft.com/office/drawing/2014/main" id="{043CE449-C4CF-2D95-338D-643E408F05F5}"/>
                </a:ext>
              </a:extLst>
            </p:cNvPr>
            <p:cNvSpPr>
              <a:spLocks/>
            </p:cNvSpPr>
            <p:nvPr/>
          </p:nvSpPr>
          <p:spPr bwMode="auto">
            <a:xfrm>
              <a:off x="5448300" y="3683124"/>
              <a:ext cx="38100" cy="25400"/>
            </a:xfrm>
            <a:custGeom>
              <a:avLst/>
              <a:gdLst>
                <a:gd name="T0" fmla="*/ 12 w 12"/>
                <a:gd name="T1" fmla="*/ 8 h 8"/>
                <a:gd name="T2" fmla="*/ 12 w 12"/>
                <a:gd name="T3" fmla="*/ 2 h 8"/>
                <a:gd name="T4" fmla="*/ 10 w 12"/>
                <a:gd name="T5" fmla="*/ 0 h 8"/>
                <a:gd name="T6" fmla="*/ 2 w 12"/>
                <a:gd name="T7" fmla="*/ 0 h 8"/>
                <a:gd name="T8" fmla="*/ 0 w 12"/>
                <a:gd name="T9" fmla="*/ 2 h 8"/>
                <a:gd name="T10" fmla="*/ 0 w 12"/>
                <a:gd name="T11" fmla="*/ 8 h 8"/>
                <a:gd name="T12" fmla="*/ 12 w 12"/>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12" h="8">
                  <a:moveTo>
                    <a:pt x="12" y="8"/>
                  </a:moveTo>
                  <a:cubicBezTo>
                    <a:pt x="12" y="2"/>
                    <a:pt x="12" y="2"/>
                    <a:pt x="12" y="2"/>
                  </a:cubicBezTo>
                  <a:cubicBezTo>
                    <a:pt x="12" y="1"/>
                    <a:pt x="11" y="0"/>
                    <a:pt x="10" y="0"/>
                  </a:cubicBezTo>
                  <a:cubicBezTo>
                    <a:pt x="2" y="0"/>
                    <a:pt x="2" y="0"/>
                    <a:pt x="2" y="0"/>
                  </a:cubicBezTo>
                  <a:cubicBezTo>
                    <a:pt x="1" y="0"/>
                    <a:pt x="0" y="1"/>
                    <a:pt x="0" y="2"/>
                  </a:cubicBezTo>
                  <a:cubicBezTo>
                    <a:pt x="0" y="8"/>
                    <a:pt x="0" y="8"/>
                    <a:pt x="0" y="8"/>
                  </a:cubicBezTo>
                  <a:lnTo>
                    <a:pt x="1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94" name="Freeform 184">
              <a:extLst>
                <a:ext uri="{FF2B5EF4-FFF2-40B4-BE49-F238E27FC236}">
                  <a16:creationId xmlns:a16="http://schemas.microsoft.com/office/drawing/2014/main" id="{7C3A6B9B-FC7D-6EDE-D327-6B98AC8D631A}"/>
                </a:ext>
              </a:extLst>
            </p:cNvPr>
            <p:cNvSpPr>
              <a:spLocks noEditPoints="1"/>
            </p:cNvSpPr>
            <p:nvPr/>
          </p:nvSpPr>
          <p:spPr bwMode="auto">
            <a:xfrm>
              <a:off x="5422900" y="3721224"/>
              <a:ext cx="88900" cy="141288"/>
            </a:xfrm>
            <a:custGeom>
              <a:avLst/>
              <a:gdLst>
                <a:gd name="T0" fmla="*/ 26 w 28"/>
                <a:gd name="T1" fmla="*/ 0 h 44"/>
                <a:gd name="T2" fmla="*/ 2 w 28"/>
                <a:gd name="T3" fmla="*/ 0 h 44"/>
                <a:gd name="T4" fmla="*/ 0 w 28"/>
                <a:gd name="T5" fmla="*/ 2 h 44"/>
                <a:gd name="T6" fmla="*/ 0 w 28"/>
                <a:gd name="T7" fmla="*/ 42 h 44"/>
                <a:gd name="T8" fmla="*/ 2 w 28"/>
                <a:gd name="T9" fmla="*/ 44 h 44"/>
                <a:gd name="T10" fmla="*/ 26 w 28"/>
                <a:gd name="T11" fmla="*/ 44 h 44"/>
                <a:gd name="T12" fmla="*/ 28 w 28"/>
                <a:gd name="T13" fmla="*/ 42 h 44"/>
                <a:gd name="T14" fmla="*/ 28 w 28"/>
                <a:gd name="T15" fmla="*/ 2 h 44"/>
                <a:gd name="T16" fmla="*/ 26 w 28"/>
                <a:gd name="T17" fmla="*/ 0 h 44"/>
                <a:gd name="T18" fmla="*/ 24 w 28"/>
                <a:gd name="T19" fmla="*/ 32 h 44"/>
                <a:gd name="T20" fmla="*/ 18 w 28"/>
                <a:gd name="T21" fmla="*/ 32 h 44"/>
                <a:gd name="T22" fmla="*/ 16 w 28"/>
                <a:gd name="T23" fmla="*/ 30 h 44"/>
                <a:gd name="T24" fmla="*/ 16 w 28"/>
                <a:gd name="T25" fmla="*/ 12 h 44"/>
                <a:gd name="T26" fmla="*/ 18 w 28"/>
                <a:gd name="T27" fmla="*/ 10 h 44"/>
                <a:gd name="T28" fmla="*/ 24 w 28"/>
                <a:gd name="T29" fmla="*/ 10 h 44"/>
                <a:gd name="T30" fmla="*/ 24 w 28"/>
                <a:gd name="T31"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44">
                  <a:moveTo>
                    <a:pt x="26" y="0"/>
                  </a:moveTo>
                  <a:cubicBezTo>
                    <a:pt x="2" y="0"/>
                    <a:pt x="2" y="0"/>
                    <a:pt x="2" y="0"/>
                  </a:cubicBezTo>
                  <a:cubicBezTo>
                    <a:pt x="1" y="0"/>
                    <a:pt x="0" y="1"/>
                    <a:pt x="0" y="2"/>
                  </a:cubicBezTo>
                  <a:cubicBezTo>
                    <a:pt x="0" y="42"/>
                    <a:pt x="0" y="42"/>
                    <a:pt x="0" y="42"/>
                  </a:cubicBezTo>
                  <a:cubicBezTo>
                    <a:pt x="0" y="43"/>
                    <a:pt x="1" y="44"/>
                    <a:pt x="2" y="44"/>
                  </a:cubicBezTo>
                  <a:cubicBezTo>
                    <a:pt x="26" y="44"/>
                    <a:pt x="26" y="44"/>
                    <a:pt x="26" y="44"/>
                  </a:cubicBezTo>
                  <a:cubicBezTo>
                    <a:pt x="27" y="44"/>
                    <a:pt x="28" y="43"/>
                    <a:pt x="28" y="42"/>
                  </a:cubicBezTo>
                  <a:cubicBezTo>
                    <a:pt x="28" y="2"/>
                    <a:pt x="28" y="2"/>
                    <a:pt x="28" y="2"/>
                  </a:cubicBezTo>
                  <a:cubicBezTo>
                    <a:pt x="28" y="1"/>
                    <a:pt x="27" y="0"/>
                    <a:pt x="26" y="0"/>
                  </a:cubicBezTo>
                  <a:close/>
                  <a:moveTo>
                    <a:pt x="24" y="32"/>
                  </a:moveTo>
                  <a:cubicBezTo>
                    <a:pt x="18" y="32"/>
                    <a:pt x="18" y="32"/>
                    <a:pt x="18" y="32"/>
                  </a:cubicBezTo>
                  <a:cubicBezTo>
                    <a:pt x="17" y="32"/>
                    <a:pt x="16" y="31"/>
                    <a:pt x="16" y="30"/>
                  </a:cubicBezTo>
                  <a:cubicBezTo>
                    <a:pt x="16" y="12"/>
                    <a:pt x="16" y="12"/>
                    <a:pt x="16" y="12"/>
                  </a:cubicBezTo>
                  <a:cubicBezTo>
                    <a:pt x="16" y="11"/>
                    <a:pt x="17" y="10"/>
                    <a:pt x="18" y="10"/>
                  </a:cubicBezTo>
                  <a:cubicBezTo>
                    <a:pt x="24" y="10"/>
                    <a:pt x="24" y="10"/>
                    <a:pt x="24" y="10"/>
                  </a:cubicBezTo>
                  <a:lnTo>
                    <a:pt x="24"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95" name="Freeform 185">
              <a:extLst>
                <a:ext uri="{FF2B5EF4-FFF2-40B4-BE49-F238E27FC236}">
                  <a16:creationId xmlns:a16="http://schemas.microsoft.com/office/drawing/2014/main" id="{D761ADAA-EFC2-6BA9-4144-BB2CFA98D1FA}"/>
                </a:ext>
              </a:extLst>
            </p:cNvPr>
            <p:cNvSpPr>
              <a:spLocks/>
            </p:cNvSpPr>
            <p:nvPr/>
          </p:nvSpPr>
          <p:spPr bwMode="auto">
            <a:xfrm>
              <a:off x="5511800" y="3657724"/>
              <a:ext cx="114300" cy="63500"/>
            </a:xfrm>
            <a:custGeom>
              <a:avLst/>
              <a:gdLst>
                <a:gd name="T0" fmla="*/ 0 w 72"/>
                <a:gd name="T1" fmla="*/ 24 h 40"/>
                <a:gd name="T2" fmla="*/ 72 w 72"/>
                <a:gd name="T3" fmla="*/ 40 h 40"/>
                <a:gd name="T4" fmla="*/ 72 w 72"/>
                <a:gd name="T5" fmla="*/ 0 h 40"/>
                <a:gd name="T6" fmla="*/ 0 w 72"/>
                <a:gd name="T7" fmla="*/ 24 h 40"/>
              </a:gdLst>
              <a:ahLst/>
              <a:cxnLst>
                <a:cxn ang="0">
                  <a:pos x="T0" y="T1"/>
                </a:cxn>
                <a:cxn ang="0">
                  <a:pos x="T2" y="T3"/>
                </a:cxn>
                <a:cxn ang="0">
                  <a:pos x="T4" y="T5"/>
                </a:cxn>
                <a:cxn ang="0">
                  <a:pos x="T6" y="T7"/>
                </a:cxn>
              </a:cxnLst>
              <a:rect l="0" t="0" r="r" b="b"/>
              <a:pathLst>
                <a:path w="72" h="40">
                  <a:moveTo>
                    <a:pt x="0" y="24"/>
                  </a:moveTo>
                  <a:lnTo>
                    <a:pt x="72" y="40"/>
                  </a:lnTo>
                  <a:lnTo>
                    <a:pt x="72" y="0"/>
                  </a:lnTo>
                  <a:lnTo>
                    <a:pt x="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396" name="Freeform 189">
            <a:extLst>
              <a:ext uri="{FF2B5EF4-FFF2-40B4-BE49-F238E27FC236}">
                <a16:creationId xmlns:a16="http://schemas.microsoft.com/office/drawing/2014/main" id="{B7D00CBE-834B-8DD9-4F29-AFF8F1F47F39}"/>
              </a:ext>
            </a:extLst>
          </p:cNvPr>
          <p:cNvSpPr>
            <a:spLocks noChangeAspect="1" noEditPoints="1"/>
          </p:cNvSpPr>
          <p:nvPr userDrawn="1"/>
        </p:nvSpPr>
        <p:spPr bwMode="auto">
          <a:xfrm>
            <a:off x="3778190" y="3688592"/>
            <a:ext cx="106301" cy="258042"/>
          </a:xfrm>
          <a:custGeom>
            <a:avLst/>
            <a:gdLst>
              <a:gd name="T0" fmla="*/ 52 w 64"/>
              <a:gd name="T1" fmla="*/ 8 h 60"/>
              <a:gd name="T2" fmla="*/ 56 w 64"/>
              <a:gd name="T3" fmla="*/ 0 h 60"/>
              <a:gd name="T4" fmla="*/ 52 w 64"/>
              <a:gd name="T5" fmla="*/ 0 h 60"/>
              <a:gd name="T6" fmla="*/ 12 w 64"/>
              <a:gd name="T7" fmla="*/ 0 h 60"/>
              <a:gd name="T8" fmla="*/ 8 w 64"/>
              <a:gd name="T9" fmla="*/ 0 h 60"/>
              <a:gd name="T10" fmla="*/ 12 w 64"/>
              <a:gd name="T11" fmla="*/ 8 h 60"/>
              <a:gd name="T12" fmla="*/ 0 w 64"/>
              <a:gd name="T13" fmla="*/ 8 h 60"/>
              <a:gd name="T14" fmla="*/ 0 w 64"/>
              <a:gd name="T15" fmla="*/ 18 h 60"/>
              <a:gd name="T16" fmla="*/ 13 w 64"/>
              <a:gd name="T17" fmla="*/ 32 h 60"/>
              <a:gd name="T18" fmla="*/ 28 w 64"/>
              <a:gd name="T19" fmla="*/ 43 h 60"/>
              <a:gd name="T20" fmla="*/ 28 w 64"/>
              <a:gd name="T21" fmla="*/ 48 h 60"/>
              <a:gd name="T22" fmla="*/ 8 w 64"/>
              <a:gd name="T23" fmla="*/ 56 h 60"/>
              <a:gd name="T24" fmla="*/ 8 w 64"/>
              <a:gd name="T25" fmla="*/ 60 h 60"/>
              <a:gd name="T26" fmla="*/ 32 w 64"/>
              <a:gd name="T27" fmla="*/ 60 h 60"/>
              <a:gd name="T28" fmla="*/ 56 w 64"/>
              <a:gd name="T29" fmla="*/ 60 h 60"/>
              <a:gd name="T30" fmla="*/ 56 w 64"/>
              <a:gd name="T31" fmla="*/ 56 h 60"/>
              <a:gd name="T32" fmla="*/ 36 w 64"/>
              <a:gd name="T33" fmla="*/ 48 h 60"/>
              <a:gd name="T34" fmla="*/ 36 w 64"/>
              <a:gd name="T35" fmla="*/ 43 h 60"/>
              <a:gd name="T36" fmla="*/ 50 w 64"/>
              <a:gd name="T37" fmla="*/ 32 h 60"/>
              <a:gd name="T38" fmla="*/ 64 w 64"/>
              <a:gd name="T39" fmla="*/ 18 h 60"/>
              <a:gd name="T40" fmla="*/ 64 w 64"/>
              <a:gd name="T41" fmla="*/ 8 h 60"/>
              <a:gd name="T42" fmla="*/ 52 w 64"/>
              <a:gd name="T43" fmla="*/ 8 h 60"/>
              <a:gd name="T44" fmla="*/ 12 w 64"/>
              <a:gd name="T45" fmla="*/ 27 h 60"/>
              <a:gd name="T46" fmla="*/ 4 w 64"/>
              <a:gd name="T47" fmla="*/ 18 h 60"/>
              <a:gd name="T48" fmla="*/ 4 w 64"/>
              <a:gd name="T49" fmla="*/ 12 h 60"/>
              <a:gd name="T50" fmla="*/ 12 w 64"/>
              <a:gd name="T51" fmla="*/ 12 h 60"/>
              <a:gd name="T52" fmla="*/ 12 w 64"/>
              <a:gd name="T53" fmla="*/ 27 h 60"/>
              <a:gd name="T54" fmla="*/ 37 w 64"/>
              <a:gd name="T55" fmla="*/ 23 h 60"/>
              <a:gd name="T56" fmla="*/ 41 w 64"/>
              <a:gd name="T57" fmla="*/ 34 h 60"/>
              <a:gd name="T58" fmla="*/ 31 w 64"/>
              <a:gd name="T59" fmla="*/ 28 h 60"/>
              <a:gd name="T60" fmla="*/ 22 w 64"/>
              <a:gd name="T61" fmla="*/ 34 h 60"/>
              <a:gd name="T62" fmla="*/ 26 w 64"/>
              <a:gd name="T63" fmla="*/ 23 h 60"/>
              <a:gd name="T64" fmla="*/ 17 w 64"/>
              <a:gd name="T65" fmla="*/ 16 h 60"/>
              <a:gd name="T66" fmla="*/ 28 w 64"/>
              <a:gd name="T67" fmla="*/ 16 h 60"/>
              <a:gd name="T68" fmla="*/ 31 w 64"/>
              <a:gd name="T69" fmla="*/ 6 h 60"/>
              <a:gd name="T70" fmla="*/ 35 w 64"/>
              <a:gd name="T71" fmla="*/ 16 h 60"/>
              <a:gd name="T72" fmla="*/ 46 w 64"/>
              <a:gd name="T73" fmla="*/ 16 h 60"/>
              <a:gd name="T74" fmla="*/ 37 w 64"/>
              <a:gd name="T75" fmla="*/ 23 h 60"/>
              <a:gd name="T76" fmla="*/ 60 w 64"/>
              <a:gd name="T77" fmla="*/ 18 h 60"/>
              <a:gd name="T78" fmla="*/ 52 w 64"/>
              <a:gd name="T79" fmla="*/ 27 h 60"/>
              <a:gd name="T80" fmla="*/ 52 w 64"/>
              <a:gd name="T81" fmla="*/ 12 h 60"/>
              <a:gd name="T82" fmla="*/ 60 w 64"/>
              <a:gd name="T83" fmla="*/ 12 h 60"/>
              <a:gd name="T84" fmla="*/ 60 w 64"/>
              <a:gd name="T85" fmla="*/ 1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60">
                <a:moveTo>
                  <a:pt x="52" y="8"/>
                </a:moveTo>
                <a:cubicBezTo>
                  <a:pt x="56" y="0"/>
                  <a:pt x="56" y="0"/>
                  <a:pt x="56" y="0"/>
                </a:cubicBezTo>
                <a:cubicBezTo>
                  <a:pt x="52" y="0"/>
                  <a:pt x="52" y="0"/>
                  <a:pt x="52" y="0"/>
                </a:cubicBezTo>
                <a:cubicBezTo>
                  <a:pt x="12" y="0"/>
                  <a:pt x="12" y="0"/>
                  <a:pt x="12" y="0"/>
                </a:cubicBezTo>
                <a:cubicBezTo>
                  <a:pt x="8" y="0"/>
                  <a:pt x="8" y="0"/>
                  <a:pt x="8" y="0"/>
                </a:cubicBezTo>
                <a:cubicBezTo>
                  <a:pt x="12" y="8"/>
                  <a:pt x="12" y="8"/>
                  <a:pt x="12" y="8"/>
                </a:cubicBezTo>
                <a:cubicBezTo>
                  <a:pt x="0" y="8"/>
                  <a:pt x="0" y="8"/>
                  <a:pt x="0" y="8"/>
                </a:cubicBezTo>
                <a:cubicBezTo>
                  <a:pt x="0" y="18"/>
                  <a:pt x="0" y="18"/>
                  <a:pt x="0" y="18"/>
                </a:cubicBezTo>
                <a:cubicBezTo>
                  <a:pt x="0" y="22"/>
                  <a:pt x="0" y="30"/>
                  <a:pt x="13" y="32"/>
                </a:cubicBezTo>
                <a:cubicBezTo>
                  <a:pt x="16" y="38"/>
                  <a:pt x="21" y="42"/>
                  <a:pt x="28" y="43"/>
                </a:cubicBezTo>
                <a:cubicBezTo>
                  <a:pt x="28" y="45"/>
                  <a:pt x="28" y="46"/>
                  <a:pt x="28" y="48"/>
                </a:cubicBezTo>
                <a:cubicBezTo>
                  <a:pt x="28" y="56"/>
                  <a:pt x="12" y="56"/>
                  <a:pt x="8" y="56"/>
                </a:cubicBezTo>
                <a:cubicBezTo>
                  <a:pt x="8" y="60"/>
                  <a:pt x="8" y="60"/>
                  <a:pt x="8" y="60"/>
                </a:cubicBezTo>
                <a:cubicBezTo>
                  <a:pt x="32" y="60"/>
                  <a:pt x="32" y="60"/>
                  <a:pt x="32" y="60"/>
                </a:cubicBezTo>
                <a:cubicBezTo>
                  <a:pt x="56" y="60"/>
                  <a:pt x="56" y="60"/>
                  <a:pt x="56" y="60"/>
                </a:cubicBezTo>
                <a:cubicBezTo>
                  <a:pt x="56" y="60"/>
                  <a:pt x="56" y="60"/>
                  <a:pt x="56" y="56"/>
                </a:cubicBezTo>
                <a:cubicBezTo>
                  <a:pt x="52" y="56"/>
                  <a:pt x="36" y="56"/>
                  <a:pt x="36" y="48"/>
                </a:cubicBezTo>
                <a:cubicBezTo>
                  <a:pt x="36" y="46"/>
                  <a:pt x="36" y="45"/>
                  <a:pt x="36" y="43"/>
                </a:cubicBezTo>
                <a:cubicBezTo>
                  <a:pt x="42" y="42"/>
                  <a:pt x="47" y="38"/>
                  <a:pt x="50" y="32"/>
                </a:cubicBezTo>
                <a:cubicBezTo>
                  <a:pt x="64" y="30"/>
                  <a:pt x="64" y="22"/>
                  <a:pt x="64" y="18"/>
                </a:cubicBezTo>
                <a:cubicBezTo>
                  <a:pt x="64" y="8"/>
                  <a:pt x="64" y="8"/>
                  <a:pt x="64" y="8"/>
                </a:cubicBezTo>
                <a:lnTo>
                  <a:pt x="52" y="8"/>
                </a:lnTo>
                <a:close/>
                <a:moveTo>
                  <a:pt x="12" y="27"/>
                </a:moveTo>
                <a:cubicBezTo>
                  <a:pt x="4" y="26"/>
                  <a:pt x="4" y="21"/>
                  <a:pt x="4" y="18"/>
                </a:cubicBezTo>
                <a:cubicBezTo>
                  <a:pt x="4" y="12"/>
                  <a:pt x="4" y="12"/>
                  <a:pt x="4" y="12"/>
                </a:cubicBezTo>
                <a:cubicBezTo>
                  <a:pt x="12" y="12"/>
                  <a:pt x="12" y="12"/>
                  <a:pt x="12" y="12"/>
                </a:cubicBezTo>
                <a:lnTo>
                  <a:pt x="12" y="27"/>
                </a:lnTo>
                <a:close/>
                <a:moveTo>
                  <a:pt x="37" y="23"/>
                </a:moveTo>
                <a:cubicBezTo>
                  <a:pt x="41" y="34"/>
                  <a:pt x="41" y="34"/>
                  <a:pt x="41" y="34"/>
                </a:cubicBezTo>
                <a:cubicBezTo>
                  <a:pt x="31" y="28"/>
                  <a:pt x="31" y="28"/>
                  <a:pt x="31" y="28"/>
                </a:cubicBezTo>
                <a:cubicBezTo>
                  <a:pt x="22" y="34"/>
                  <a:pt x="22" y="34"/>
                  <a:pt x="22" y="34"/>
                </a:cubicBezTo>
                <a:cubicBezTo>
                  <a:pt x="26" y="23"/>
                  <a:pt x="26" y="23"/>
                  <a:pt x="26" y="23"/>
                </a:cubicBezTo>
                <a:cubicBezTo>
                  <a:pt x="17" y="16"/>
                  <a:pt x="17" y="16"/>
                  <a:pt x="17" y="16"/>
                </a:cubicBezTo>
                <a:cubicBezTo>
                  <a:pt x="28" y="16"/>
                  <a:pt x="28" y="16"/>
                  <a:pt x="28" y="16"/>
                </a:cubicBezTo>
                <a:cubicBezTo>
                  <a:pt x="31" y="6"/>
                  <a:pt x="31" y="6"/>
                  <a:pt x="31" y="6"/>
                </a:cubicBezTo>
                <a:cubicBezTo>
                  <a:pt x="35" y="16"/>
                  <a:pt x="35" y="16"/>
                  <a:pt x="35" y="16"/>
                </a:cubicBezTo>
                <a:cubicBezTo>
                  <a:pt x="46" y="16"/>
                  <a:pt x="46" y="16"/>
                  <a:pt x="46" y="16"/>
                </a:cubicBezTo>
                <a:lnTo>
                  <a:pt x="37" y="23"/>
                </a:lnTo>
                <a:close/>
                <a:moveTo>
                  <a:pt x="60" y="18"/>
                </a:moveTo>
                <a:cubicBezTo>
                  <a:pt x="60" y="21"/>
                  <a:pt x="60" y="26"/>
                  <a:pt x="52" y="27"/>
                </a:cubicBezTo>
                <a:cubicBezTo>
                  <a:pt x="52" y="12"/>
                  <a:pt x="52" y="12"/>
                  <a:pt x="52" y="12"/>
                </a:cubicBezTo>
                <a:cubicBezTo>
                  <a:pt x="60" y="12"/>
                  <a:pt x="60" y="12"/>
                  <a:pt x="60" y="12"/>
                </a:cubicBezTo>
                <a:lnTo>
                  <a:pt x="60" y="1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397" name="Group 7489">
            <a:extLst>
              <a:ext uri="{FF2B5EF4-FFF2-40B4-BE49-F238E27FC236}">
                <a16:creationId xmlns:a16="http://schemas.microsoft.com/office/drawing/2014/main" id="{D738761C-38D4-045A-8964-2D0788357BA5}"/>
              </a:ext>
            </a:extLst>
          </p:cNvPr>
          <p:cNvGrpSpPr>
            <a:grpSpLocks noChangeAspect="1"/>
          </p:cNvGrpSpPr>
          <p:nvPr userDrawn="1"/>
        </p:nvGrpSpPr>
        <p:grpSpPr>
          <a:xfrm>
            <a:off x="2589971" y="2255743"/>
            <a:ext cx="106301" cy="275103"/>
            <a:chOff x="5829300" y="887413"/>
            <a:chExt cx="203200" cy="204788"/>
          </a:xfrm>
          <a:solidFill>
            <a:srgbClr val="0019B0"/>
          </a:solidFill>
        </p:grpSpPr>
        <p:sp>
          <p:nvSpPr>
            <p:cNvPr id="398" name="Freeform 203">
              <a:extLst>
                <a:ext uri="{FF2B5EF4-FFF2-40B4-BE49-F238E27FC236}">
                  <a16:creationId xmlns:a16="http://schemas.microsoft.com/office/drawing/2014/main" id="{8F8B1EEF-F5E0-AEBB-CAD4-1A0494B68D34}"/>
                </a:ext>
              </a:extLst>
            </p:cNvPr>
            <p:cNvSpPr>
              <a:spLocks/>
            </p:cNvSpPr>
            <p:nvPr/>
          </p:nvSpPr>
          <p:spPr bwMode="auto">
            <a:xfrm>
              <a:off x="5829300" y="887413"/>
              <a:ext cx="203200" cy="204788"/>
            </a:xfrm>
            <a:custGeom>
              <a:avLst/>
              <a:gdLst>
                <a:gd name="T0" fmla="*/ 56 w 64"/>
                <a:gd name="T1" fmla="*/ 28 h 64"/>
                <a:gd name="T2" fmla="*/ 56 w 64"/>
                <a:gd name="T3" fmla="*/ 52 h 64"/>
                <a:gd name="T4" fmla="*/ 52 w 64"/>
                <a:gd name="T5" fmla="*/ 56 h 64"/>
                <a:gd name="T6" fmla="*/ 12 w 64"/>
                <a:gd name="T7" fmla="*/ 56 h 64"/>
                <a:gd name="T8" fmla="*/ 8 w 64"/>
                <a:gd name="T9" fmla="*/ 52 h 64"/>
                <a:gd name="T10" fmla="*/ 8 w 64"/>
                <a:gd name="T11" fmla="*/ 8 h 64"/>
                <a:gd name="T12" fmla="*/ 36 w 64"/>
                <a:gd name="T13" fmla="*/ 8 h 64"/>
                <a:gd name="T14" fmla="*/ 44 w 64"/>
                <a:gd name="T15" fmla="*/ 0 h 64"/>
                <a:gd name="T16" fmla="*/ 8 w 64"/>
                <a:gd name="T17" fmla="*/ 0 h 64"/>
                <a:gd name="T18" fmla="*/ 0 w 64"/>
                <a:gd name="T19" fmla="*/ 8 h 64"/>
                <a:gd name="T20" fmla="*/ 0 w 64"/>
                <a:gd name="T21" fmla="*/ 52 h 64"/>
                <a:gd name="T22" fmla="*/ 12 w 64"/>
                <a:gd name="T23" fmla="*/ 64 h 64"/>
                <a:gd name="T24" fmla="*/ 52 w 64"/>
                <a:gd name="T25" fmla="*/ 64 h 64"/>
                <a:gd name="T26" fmla="*/ 64 w 64"/>
                <a:gd name="T27" fmla="*/ 52 h 64"/>
                <a:gd name="T28" fmla="*/ 64 w 64"/>
                <a:gd name="T29" fmla="*/ 20 h 64"/>
                <a:gd name="T30" fmla="*/ 56 w 64"/>
                <a:gd name="T31"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4" h="64">
                  <a:moveTo>
                    <a:pt x="56" y="28"/>
                  </a:moveTo>
                  <a:cubicBezTo>
                    <a:pt x="56" y="52"/>
                    <a:pt x="56" y="52"/>
                    <a:pt x="56" y="52"/>
                  </a:cubicBezTo>
                  <a:cubicBezTo>
                    <a:pt x="56" y="54"/>
                    <a:pt x="54" y="56"/>
                    <a:pt x="52" y="56"/>
                  </a:cubicBezTo>
                  <a:cubicBezTo>
                    <a:pt x="12" y="56"/>
                    <a:pt x="12" y="56"/>
                    <a:pt x="12" y="56"/>
                  </a:cubicBezTo>
                  <a:cubicBezTo>
                    <a:pt x="10" y="56"/>
                    <a:pt x="8" y="54"/>
                    <a:pt x="8" y="52"/>
                  </a:cubicBezTo>
                  <a:cubicBezTo>
                    <a:pt x="8" y="8"/>
                    <a:pt x="8" y="8"/>
                    <a:pt x="8" y="8"/>
                  </a:cubicBezTo>
                  <a:cubicBezTo>
                    <a:pt x="36" y="8"/>
                    <a:pt x="36" y="8"/>
                    <a:pt x="36" y="8"/>
                  </a:cubicBezTo>
                  <a:cubicBezTo>
                    <a:pt x="44" y="0"/>
                    <a:pt x="44" y="0"/>
                    <a:pt x="44" y="0"/>
                  </a:cubicBezTo>
                  <a:cubicBezTo>
                    <a:pt x="8" y="0"/>
                    <a:pt x="8" y="0"/>
                    <a:pt x="8" y="0"/>
                  </a:cubicBezTo>
                  <a:cubicBezTo>
                    <a:pt x="4" y="0"/>
                    <a:pt x="0" y="4"/>
                    <a:pt x="0" y="8"/>
                  </a:cubicBezTo>
                  <a:cubicBezTo>
                    <a:pt x="0" y="52"/>
                    <a:pt x="0" y="52"/>
                    <a:pt x="0" y="52"/>
                  </a:cubicBezTo>
                  <a:cubicBezTo>
                    <a:pt x="0" y="59"/>
                    <a:pt x="5" y="64"/>
                    <a:pt x="12" y="64"/>
                  </a:cubicBezTo>
                  <a:cubicBezTo>
                    <a:pt x="52" y="64"/>
                    <a:pt x="52" y="64"/>
                    <a:pt x="52" y="64"/>
                  </a:cubicBezTo>
                  <a:cubicBezTo>
                    <a:pt x="59" y="64"/>
                    <a:pt x="64" y="59"/>
                    <a:pt x="64" y="52"/>
                  </a:cubicBezTo>
                  <a:cubicBezTo>
                    <a:pt x="64" y="20"/>
                    <a:pt x="64" y="20"/>
                    <a:pt x="64" y="20"/>
                  </a:cubicBezTo>
                  <a:lnTo>
                    <a:pt x="56"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399" name="Freeform 204">
              <a:extLst>
                <a:ext uri="{FF2B5EF4-FFF2-40B4-BE49-F238E27FC236}">
                  <a16:creationId xmlns:a16="http://schemas.microsoft.com/office/drawing/2014/main" id="{371031B6-2BA3-5F4E-94E6-BC5E06659C91}"/>
                </a:ext>
              </a:extLst>
            </p:cNvPr>
            <p:cNvSpPr>
              <a:spLocks/>
            </p:cNvSpPr>
            <p:nvPr/>
          </p:nvSpPr>
          <p:spPr bwMode="auto">
            <a:xfrm>
              <a:off x="5883275" y="987425"/>
              <a:ext cx="50800" cy="50800"/>
            </a:xfrm>
            <a:custGeom>
              <a:avLst/>
              <a:gdLst>
                <a:gd name="T0" fmla="*/ 0 w 32"/>
                <a:gd name="T1" fmla="*/ 32 h 32"/>
                <a:gd name="T2" fmla="*/ 32 w 32"/>
                <a:gd name="T3" fmla="*/ 24 h 32"/>
                <a:gd name="T4" fmla="*/ 32 w 32"/>
                <a:gd name="T5" fmla="*/ 24 h 32"/>
                <a:gd name="T6" fmla="*/ 20 w 32"/>
                <a:gd name="T7" fmla="*/ 12 h 32"/>
                <a:gd name="T8" fmla="*/ 8 w 32"/>
                <a:gd name="T9" fmla="*/ 0 h 32"/>
                <a:gd name="T10" fmla="*/ 0 w 32"/>
                <a:gd name="T11" fmla="*/ 32 h 32"/>
              </a:gdLst>
              <a:ahLst/>
              <a:cxnLst>
                <a:cxn ang="0">
                  <a:pos x="T0" y="T1"/>
                </a:cxn>
                <a:cxn ang="0">
                  <a:pos x="T2" y="T3"/>
                </a:cxn>
                <a:cxn ang="0">
                  <a:pos x="T4" y="T5"/>
                </a:cxn>
                <a:cxn ang="0">
                  <a:pos x="T6" y="T7"/>
                </a:cxn>
                <a:cxn ang="0">
                  <a:pos x="T8" y="T9"/>
                </a:cxn>
                <a:cxn ang="0">
                  <a:pos x="T10" y="T11"/>
                </a:cxn>
              </a:cxnLst>
              <a:rect l="0" t="0" r="r" b="b"/>
              <a:pathLst>
                <a:path w="32" h="32">
                  <a:moveTo>
                    <a:pt x="0" y="32"/>
                  </a:moveTo>
                  <a:lnTo>
                    <a:pt x="32" y="24"/>
                  </a:lnTo>
                  <a:lnTo>
                    <a:pt x="32" y="24"/>
                  </a:lnTo>
                  <a:lnTo>
                    <a:pt x="20" y="12"/>
                  </a:lnTo>
                  <a:lnTo>
                    <a:pt x="8"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0" name="Freeform 205">
              <a:extLst>
                <a:ext uri="{FF2B5EF4-FFF2-40B4-BE49-F238E27FC236}">
                  <a16:creationId xmlns:a16="http://schemas.microsoft.com/office/drawing/2014/main" id="{AE0D0B64-E150-AB79-55FC-4154CDD5236D}"/>
                </a:ext>
              </a:extLst>
            </p:cNvPr>
            <p:cNvSpPr>
              <a:spLocks/>
            </p:cNvSpPr>
            <p:nvPr/>
          </p:nvSpPr>
          <p:spPr bwMode="auto">
            <a:xfrm>
              <a:off x="5905500" y="887413"/>
              <a:ext cx="127000" cy="128588"/>
            </a:xfrm>
            <a:custGeom>
              <a:avLst/>
              <a:gdLst>
                <a:gd name="T0" fmla="*/ 0 w 40"/>
                <a:gd name="T1" fmla="*/ 29 h 40"/>
                <a:gd name="T2" fmla="*/ 11 w 40"/>
                <a:gd name="T3" fmla="*/ 40 h 40"/>
                <a:gd name="T4" fmla="*/ 39 w 40"/>
                <a:gd name="T5" fmla="*/ 12 h 40"/>
                <a:gd name="T6" fmla="*/ 40 w 40"/>
                <a:gd name="T7" fmla="*/ 10 h 40"/>
                <a:gd name="T8" fmla="*/ 39 w 40"/>
                <a:gd name="T9" fmla="*/ 9 h 40"/>
                <a:gd name="T10" fmla="*/ 31 w 40"/>
                <a:gd name="T11" fmla="*/ 1 h 40"/>
                <a:gd name="T12" fmla="*/ 31 w 40"/>
                <a:gd name="T13" fmla="*/ 1 h 40"/>
                <a:gd name="T14" fmla="*/ 30 w 40"/>
                <a:gd name="T15" fmla="*/ 0 h 40"/>
                <a:gd name="T16" fmla="*/ 28 w 40"/>
                <a:gd name="T17" fmla="*/ 1 h 40"/>
                <a:gd name="T18" fmla="*/ 28 w 40"/>
                <a:gd name="T19" fmla="*/ 1 h 40"/>
                <a:gd name="T20" fmla="*/ 20 w 40"/>
                <a:gd name="T21" fmla="*/ 9 h 40"/>
                <a:gd name="T22" fmla="*/ 0 w 40"/>
                <a:gd name="T23"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40">
                  <a:moveTo>
                    <a:pt x="0" y="29"/>
                  </a:moveTo>
                  <a:cubicBezTo>
                    <a:pt x="11" y="40"/>
                    <a:pt x="11" y="40"/>
                    <a:pt x="11" y="40"/>
                  </a:cubicBezTo>
                  <a:cubicBezTo>
                    <a:pt x="39" y="12"/>
                    <a:pt x="39" y="12"/>
                    <a:pt x="39" y="12"/>
                  </a:cubicBezTo>
                  <a:cubicBezTo>
                    <a:pt x="40" y="12"/>
                    <a:pt x="40" y="11"/>
                    <a:pt x="40" y="10"/>
                  </a:cubicBezTo>
                  <a:cubicBezTo>
                    <a:pt x="40" y="10"/>
                    <a:pt x="40" y="9"/>
                    <a:pt x="39" y="9"/>
                  </a:cubicBezTo>
                  <a:cubicBezTo>
                    <a:pt x="31" y="1"/>
                    <a:pt x="31" y="1"/>
                    <a:pt x="31" y="1"/>
                  </a:cubicBezTo>
                  <a:cubicBezTo>
                    <a:pt x="31" y="1"/>
                    <a:pt x="31" y="1"/>
                    <a:pt x="31" y="1"/>
                  </a:cubicBezTo>
                  <a:cubicBezTo>
                    <a:pt x="31" y="0"/>
                    <a:pt x="30" y="0"/>
                    <a:pt x="30" y="0"/>
                  </a:cubicBezTo>
                  <a:cubicBezTo>
                    <a:pt x="29" y="0"/>
                    <a:pt x="28" y="0"/>
                    <a:pt x="28" y="1"/>
                  </a:cubicBezTo>
                  <a:cubicBezTo>
                    <a:pt x="28" y="1"/>
                    <a:pt x="28" y="1"/>
                    <a:pt x="28" y="1"/>
                  </a:cubicBezTo>
                  <a:cubicBezTo>
                    <a:pt x="20" y="9"/>
                    <a:pt x="20" y="9"/>
                    <a:pt x="20" y="9"/>
                  </a:cubicBezTo>
                  <a:lnTo>
                    <a:pt x="0"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01" name="Group 7496">
            <a:extLst>
              <a:ext uri="{FF2B5EF4-FFF2-40B4-BE49-F238E27FC236}">
                <a16:creationId xmlns:a16="http://schemas.microsoft.com/office/drawing/2014/main" id="{2516B71E-8720-BEA8-8E38-AB42B4B901A4}"/>
              </a:ext>
            </a:extLst>
          </p:cNvPr>
          <p:cNvGrpSpPr>
            <a:grpSpLocks noChangeAspect="1"/>
          </p:cNvGrpSpPr>
          <p:nvPr userDrawn="1"/>
        </p:nvGrpSpPr>
        <p:grpSpPr>
          <a:xfrm>
            <a:off x="2092469" y="2256811"/>
            <a:ext cx="99657" cy="272971"/>
            <a:chOff x="1366838" y="1296988"/>
            <a:chExt cx="190500" cy="203200"/>
          </a:xfrm>
          <a:solidFill>
            <a:srgbClr val="0019B0"/>
          </a:solidFill>
        </p:grpSpPr>
        <p:sp>
          <p:nvSpPr>
            <p:cNvPr id="402" name="Rectangle 208">
              <a:extLst>
                <a:ext uri="{FF2B5EF4-FFF2-40B4-BE49-F238E27FC236}">
                  <a16:creationId xmlns:a16="http://schemas.microsoft.com/office/drawing/2014/main" id="{D780C277-AD9E-3C20-4971-4F08E68F2EC5}"/>
                </a:ext>
              </a:extLst>
            </p:cNvPr>
            <p:cNvSpPr>
              <a:spLocks noChangeArrowheads="1"/>
            </p:cNvSpPr>
            <p:nvPr/>
          </p:nvSpPr>
          <p:spPr bwMode="auto">
            <a:xfrm>
              <a:off x="1430338" y="1373188"/>
              <a:ext cx="12700" cy="88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3" name="Rectangle 209">
              <a:extLst>
                <a:ext uri="{FF2B5EF4-FFF2-40B4-BE49-F238E27FC236}">
                  <a16:creationId xmlns:a16="http://schemas.microsoft.com/office/drawing/2014/main" id="{7ADF196C-5E5C-CDC4-9E93-C04B1791515A}"/>
                </a:ext>
              </a:extLst>
            </p:cNvPr>
            <p:cNvSpPr>
              <a:spLocks noChangeArrowheads="1"/>
            </p:cNvSpPr>
            <p:nvPr/>
          </p:nvSpPr>
          <p:spPr bwMode="auto">
            <a:xfrm>
              <a:off x="1455738" y="1373188"/>
              <a:ext cx="12700" cy="88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4" name="Rectangle 210">
              <a:extLst>
                <a:ext uri="{FF2B5EF4-FFF2-40B4-BE49-F238E27FC236}">
                  <a16:creationId xmlns:a16="http://schemas.microsoft.com/office/drawing/2014/main" id="{B31C77E0-9E1D-E0B7-56A2-82763E205A1B}"/>
                </a:ext>
              </a:extLst>
            </p:cNvPr>
            <p:cNvSpPr>
              <a:spLocks noChangeArrowheads="1"/>
            </p:cNvSpPr>
            <p:nvPr/>
          </p:nvSpPr>
          <p:spPr bwMode="auto">
            <a:xfrm>
              <a:off x="1481138" y="1373188"/>
              <a:ext cx="12700" cy="88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5" name="Freeform 211">
              <a:extLst>
                <a:ext uri="{FF2B5EF4-FFF2-40B4-BE49-F238E27FC236}">
                  <a16:creationId xmlns:a16="http://schemas.microsoft.com/office/drawing/2014/main" id="{DD8849E8-2BAA-20AF-DB2F-F401BAA56E07}"/>
                </a:ext>
              </a:extLst>
            </p:cNvPr>
            <p:cNvSpPr>
              <a:spLocks noEditPoints="1"/>
            </p:cNvSpPr>
            <p:nvPr/>
          </p:nvSpPr>
          <p:spPr bwMode="auto">
            <a:xfrm>
              <a:off x="1366838" y="1296988"/>
              <a:ext cx="190500" cy="203200"/>
            </a:xfrm>
            <a:custGeom>
              <a:avLst/>
              <a:gdLst>
                <a:gd name="T0" fmla="*/ 56 w 60"/>
                <a:gd name="T1" fmla="*/ 12 h 64"/>
                <a:gd name="T2" fmla="*/ 48 w 60"/>
                <a:gd name="T3" fmla="*/ 12 h 64"/>
                <a:gd name="T4" fmla="*/ 48 w 60"/>
                <a:gd name="T5" fmla="*/ 4 h 64"/>
                <a:gd name="T6" fmla="*/ 44 w 60"/>
                <a:gd name="T7" fmla="*/ 0 h 64"/>
                <a:gd name="T8" fmla="*/ 16 w 60"/>
                <a:gd name="T9" fmla="*/ 0 h 64"/>
                <a:gd name="T10" fmla="*/ 12 w 60"/>
                <a:gd name="T11" fmla="*/ 4 h 64"/>
                <a:gd name="T12" fmla="*/ 12 w 60"/>
                <a:gd name="T13" fmla="*/ 12 h 64"/>
                <a:gd name="T14" fmla="*/ 4 w 60"/>
                <a:gd name="T15" fmla="*/ 12 h 64"/>
                <a:gd name="T16" fmla="*/ 0 w 60"/>
                <a:gd name="T17" fmla="*/ 16 h 64"/>
                <a:gd name="T18" fmla="*/ 4 w 60"/>
                <a:gd name="T19" fmla="*/ 20 h 64"/>
                <a:gd name="T20" fmla="*/ 8 w 60"/>
                <a:gd name="T21" fmla="*/ 20 h 64"/>
                <a:gd name="T22" fmla="*/ 8 w 60"/>
                <a:gd name="T23" fmla="*/ 60 h 64"/>
                <a:gd name="T24" fmla="*/ 12 w 60"/>
                <a:gd name="T25" fmla="*/ 64 h 64"/>
                <a:gd name="T26" fmla="*/ 48 w 60"/>
                <a:gd name="T27" fmla="*/ 64 h 64"/>
                <a:gd name="T28" fmla="*/ 52 w 60"/>
                <a:gd name="T29" fmla="*/ 60 h 64"/>
                <a:gd name="T30" fmla="*/ 52 w 60"/>
                <a:gd name="T31" fmla="*/ 20 h 64"/>
                <a:gd name="T32" fmla="*/ 56 w 60"/>
                <a:gd name="T33" fmla="*/ 20 h 64"/>
                <a:gd name="T34" fmla="*/ 60 w 60"/>
                <a:gd name="T35" fmla="*/ 16 h 64"/>
                <a:gd name="T36" fmla="*/ 56 w 60"/>
                <a:gd name="T37" fmla="*/ 12 h 64"/>
                <a:gd name="T38" fmla="*/ 20 w 60"/>
                <a:gd name="T39" fmla="*/ 8 h 64"/>
                <a:gd name="T40" fmla="*/ 40 w 60"/>
                <a:gd name="T41" fmla="*/ 8 h 64"/>
                <a:gd name="T42" fmla="*/ 40 w 60"/>
                <a:gd name="T43" fmla="*/ 12 h 64"/>
                <a:gd name="T44" fmla="*/ 20 w 60"/>
                <a:gd name="T45" fmla="*/ 12 h 64"/>
                <a:gd name="T46" fmla="*/ 20 w 60"/>
                <a:gd name="T47" fmla="*/ 8 h 64"/>
                <a:gd name="T48" fmla="*/ 44 w 60"/>
                <a:gd name="T49" fmla="*/ 56 h 64"/>
                <a:gd name="T50" fmla="*/ 16 w 60"/>
                <a:gd name="T51" fmla="*/ 56 h 64"/>
                <a:gd name="T52" fmla="*/ 16 w 60"/>
                <a:gd name="T53" fmla="*/ 20 h 64"/>
                <a:gd name="T54" fmla="*/ 44 w 60"/>
                <a:gd name="T55" fmla="*/ 20 h 64"/>
                <a:gd name="T56" fmla="*/ 44 w 60"/>
                <a:gd name="T57"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64">
                  <a:moveTo>
                    <a:pt x="56" y="12"/>
                  </a:moveTo>
                  <a:cubicBezTo>
                    <a:pt x="48" y="12"/>
                    <a:pt x="48" y="12"/>
                    <a:pt x="48" y="12"/>
                  </a:cubicBezTo>
                  <a:cubicBezTo>
                    <a:pt x="48" y="4"/>
                    <a:pt x="48" y="4"/>
                    <a:pt x="48" y="4"/>
                  </a:cubicBezTo>
                  <a:cubicBezTo>
                    <a:pt x="48" y="2"/>
                    <a:pt x="46" y="0"/>
                    <a:pt x="44" y="0"/>
                  </a:cubicBezTo>
                  <a:cubicBezTo>
                    <a:pt x="16" y="0"/>
                    <a:pt x="16" y="0"/>
                    <a:pt x="16" y="0"/>
                  </a:cubicBezTo>
                  <a:cubicBezTo>
                    <a:pt x="14" y="0"/>
                    <a:pt x="12" y="2"/>
                    <a:pt x="12" y="4"/>
                  </a:cubicBezTo>
                  <a:cubicBezTo>
                    <a:pt x="12" y="12"/>
                    <a:pt x="12" y="12"/>
                    <a:pt x="12" y="12"/>
                  </a:cubicBezTo>
                  <a:cubicBezTo>
                    <a:pt x="4" y="12"/>
                    <a:pt x="4" y="12"/>
                    <a:pt x="4" y="12"/>
                  </a:cubicBezTo>
                  <a:cubicBezTo>
                    <a:pt x="2" y="12"/>
                    <a:pt x="0" y="14"/>
                    <a:pt x="0" y="16"/>
                  </a:cubicBezTo>
                  <a:cubicBezTo>
                    <a:pt x="0" y="18"/>
                    <a:pt x="2" y="20"/>
                    <a:pt x="4" y="20"/>
                  </a:cubicBezTo>
                  <a:cubicBezTo>
                    <a:pt x="8" y="20"/>
                    <a:pt x="8" y="20"/>
                    <a:pt x="8" y="20"/>
                  </a:cubicBezTo>
                  <a:cubicBezTo>
                    <a:pt x="8" y="60"/>
                    <a:pt x="8" y="60"/>
                    <a:pt x="8" y="60"/>
                  </a:cubicBezTo>
                  <a:cubicBezTo>
                    <a:pt x="8" y="62"/>
                    <a:pt x="10" y="64"/>
                    <a:pt x="12" y="64"/>
                  </a:cubicBezTo>
                  <a:cubicBezTo>
                    <a:pt x="48" y="64"/>
                    <a:pt x="48" y="64"/>
                    <a:pt x="48" y="64"/>
                  </a:cubicBezTo>
                  <a:cubicBezTo>
                    <a:pt x="50" y="64"/>
                    <a:pt x="52" y="62"/>
                    <a:pt x="52" y="60"/>
                  </a:cubicBezTo>
                  <a:cubicBezTo>
                    <a:pt x="52" y="20"/>
                    <a:pt x="52" y="20"/>
                    <a:pt x="52" y="20"/>
                  </a:cubicBezTo>
                  <a:cubicBezTo>
                    <a:pt x="56" y="20"/>
                    <a:pt x="56" y="20"/>
                    <a:pt x="56" y="20"/>
                  </a:cubicBezTo>
                  <a:cubicBezTo>
                    <a:pt x="58" y="20"/>
                    <a:pt x="60" y="18"/>
                    <a:pt x="60" y="16"/>
                  </a:cubicBezTo>
                  <a:cubicBezTo>
                    <a:pt x="60" y="14"/>
                    <a:pt x="58" y="12"/>
                    <a:pt x="56" y="12"/>
                  </a:cubicBezTo>
                  <a:close/>
                  <a:moveTo>
                    <a:pt x="20" y="8"/>
                  </a:moveTo>
                  <a:cubicBezTo>
                    <a:pt x="40" y="8"/>
                    <a:pt x="40" y="8"/>
                    <a:pt x="40" y="8"/>
                  </a:cubicBezTo>
                  <a:cubicBezTo>
                    <a:pt x="40" y="12"/>
                    <a:pt x="40" y="12"/>
                    <a:pt x="40" y="12"/>
                  </a:cubicBezTo>
                  <a:cubicBezTo>
                    <a:pt x="20" y="12"/>
                    <a:pt x="20" y="12"/>
                    <a:pt x="20" y="12"/>
                  </a:cubicBezTo>
                  <a:lnTo>
                    <a:pt x="20" y="8"/>
                  </a:lnTo>
                  <a:close/>
                  <a:moveTo>
                    <a:pt x="44" y="56"/>
                  </a:moveTo>
                  <a:cubicBezTo>
                    <a:pt x="16" y="56"/>
                    <a:pt x="16" y="56"/>
                    <a:pt x="16" y="56"/>
                  </a:cubicBezTo>
                  <a:cubicBezTo>
                    <a:pt x="16" y="20"/>
                    <a:pt x="16" y="20"/>
                    <a:pt x="16" y="20"/>
                  </a:cubicBezTo>
                  <a:cubicBezTo>
                    <a:pt x="44" y="20"/>
                    <a:pt x="44" y="20"/>
                    <a:pt x="44" y="20"/>
                  </a:cubicBezTo>
                  <a:lnTo>
                    <a:pt x="4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06" name="Group 7491">
            <a:extLst>
              <a:ext uri="{FF2B5EF4-FFF2-40B4-BE49-F238E27FC236}">
                <a16:creationId xmlns:a16="http://schemas.microsoft.com/office/drawing/2014/main" id="{23257A84-0A75-74A3-E101-E23FC58B614E}"/>
              </a:ext>
            </a:extLst>
          </p:cNvPr>
          <p:cNvGrpSpPr>
            <a:grpSpLocks noChangeAspect="1"/>
          </p:cNvGrpSpPr>
          <p:nvPr userDrawn="1"/>
        </p:nvGrpSpPr>
        <p:grpSpPr>
          <a:xfrm>
            <a:off x="3111140" y="2943074"/>
            <a:ext cx="99657" cy="275103"/>
            <a:chOff x="6656388" y="887413"/>
            <a:chExt cx="190500" cy="204787"/>
          </a:xfrm>
          <a:solidFill>
            <a:srgbClr val="0019B0"/>
          </a:solidFill>
        </p:grpSpPr>
        <p:sp>
          <p:nvSpPr>
            <p:cNvPr id="407" name="Freeform 212">
              <a:extLst>
                <a:ext uri="{FF2B5EF4-FFF2-40B4-BE49-F238E27FC236}">
                  <a16:creationId xmlns:a16="http://schemas.microsoft.com/office/drawing/2014/main" id="{396E5431-1A3D-4E2B-A9D6-912E1846E324}"/>
                </a:ext>
              </a:extLst>
            </p:cNvPr>
            <p:cNvSpPr>
              <a:spLocks/>
            </p:cNvSpPr>
            <p:nvPr/>
          </p:nvSpPr>
          <p:spPr bwMode="auto">
            <a:xfrm>
              <a:off x="6669088" y="958850"/>
              <a:ext cx="123825" cy="123825"/>
            </a:xfrm>
            <a:custGeom>
              <a:avLst/>
              <a:gdLst>
                <a:gd name="T0" fmla="*/ 0 w 78"/>
                <a:gd name="T1" fmla="*/ 48 h 78"/>
                <a:gd name="T2" fmla="*/ 28 w 78"/>
                <a:gd name="T3" fmla="*/ 78 h 78"/>
                <a:gd name="T4" fmla="*/ 78 w 78"/>
                <a:gd name="T5" fmla="*/ 28 h 78"/>
                <a:gd name="T6" fmla="*/ 50 w 78"/>
                <a:gd name="T7" fmla="*/ 0 h 78"/>
                <a:gd name="T8" fmla="*/ 0 w 78"/>
                <a:gd name="T9" fmla="*/ 48 h 78"/>
              </a:gdLst>
              <a:ahLst/>
              <a:cxnLst>
                <a:cxn ang="0">
                  <a:pos x="T0" y="T1"/>
                </a:cxn>
                <a:cxn ang="0">
                  <a:pos x="T2" y="T3"/>
                </a:cxn>
                <a:cxn ang="0">
                  <a:pos x="T4" y="T5"/>
                </a:cxn>
                <a:cxn ang="0">
                  <a:pos x="T6" y="T7"/>
                </a:cxn>
                <a:cxn ang="0">
                  <a:pos x="T8" y="T9"/>
                </a:cxn>
              </a:cxnLst>
              <a:rect l="0" t="0" r="r" b="b"/>
              <a:pathLst>
                <a:path w="78" h="78">
                  <a:moveTo>
                    <a:pt x="0" y="48"/>
                  </a:moveTo>
                  <a:lnTo>
                    <a:pt x="28" y="78"/>
                  </a:lnTo>
                  <a:lnTo>
                    <a:pt x="78" y="28"/>
                  </a:lnTo>
                  <a:lnTo>
                    <a:pt x="50" y="0"/>
                  </a:lnTo>
                  <a:lnTo>
                    <a:pt x="0"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8" name="Freeform 213">
              <a:extLst>
                <a:ext uri="{FF2B5EF4-FFF2-40B4-BE49-F238E27FC236}">
                  <a16:creationId xmlns:a16="http://schemas.microsoft.com/office/drawing/2014/main" id="{1ADD34E6-790E-41CD-3847-6EFBAE2E9DEE}"/>
                </a:ext>
              </a:extLst>
            </p:cNvPr>
            <p:cNvSpPr>
              <a:spLocks/>
            </p:cNvSpPr>
            <p:nvPr/>
          </p:nvSpPr>
          <p:spPr bwMode="auto">
            <a:xfrm>
              <a:off x="6656388" y="1054100"/>
              <a:ext cx="38100" cy="38100"/>
            </a:xfrm>
            <a:custGeom>
              <a:avLst/>
              <a:gdLst>
                <a:gd name="T0" fmla="*/ 0 w 24"/>
                <a:gd name="T1" fmla="*/ 24 h 24"/>
                <a:gd name="T2" fmla="*/ 24 w 24"/>
                <a:gd name="T3" fmla="*/ 24 h 24"/>
                <a:gd name="T4" fmla="*/ 0 w 24"/>
                <a:gd name="T5" fmla="*/ 0 h 24"/>
                <a:gd name="T6" fmla="*/ 0 w 24"/>
                <a:gd name="T7" fmla="*/ 24 h 24"/>
              </a:gdLst>
              <a:ahLst/>
              <a:cxnLst>
                <a:cxn ang="0">
                  <a:pos x="T0" y="T1"/>
                </a:cxn>
                <a:cxn ang="0">
                  <a:pos x="T2" y="T3"/>
                </a:cxn>
                <a:cxn ang="0">
                  <a:pos x="T4" y="T5"/>
                </a:cxn>
                <a:cxn ang="0">
                  <a:pos x="T6" y="T7"/>
                </a:cxn>
              </a:cxnLst>
              <a:rect l="0" t="0" r="r" b="b"/>
              <a:pathLst>
                <a:path w="24" h="24">
                  <a:moveTo>
                    <a:pt x="0" y="24"/>
                  </a:moveTo>
                  <a:lnTo>
                    <a:pt x="24" y="24"/>
                  </a:lnTo>
                  <a:lnTo>
                    <a:pt x="0" y="0"/>
                  </a:lnTo>
                  <a:lnTo>
                    <a:pt x="0"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09" name="Freeform 214">
              <a:extLst>
                <a:ext uri="{FF2B5EF4-FFF2-40B4-BE49-F238E27FC236}">
                  <a16:creationId xmlns:a16="http://schemas.microsoft.com/office/drawing/2014/main" id="{D7C91454-3D9C-30D7-A4ED-A2D878988560}"/>
                </a:ext>
              </a:extLst>
            </p:cNvPr>
            <p:cNvSpPr>
              <a:spLocks/>
            </p:cNvSpPr>
            <p:nvPr/>
          </p:nvSpPr>
          <p:spPr bwMode="auto">
            <a:xfrm>
              <a:off x="6678613" y="887413"/>
              <a:ext cx="168275" cy="100013"/>
            </a:xfrm>
            <a:custGeom>
              <a:avLst/>
              <a:gdLst>
                <a:gd name="T0" fmla="*/ 52 w 53"/>
                <a:gd name="T1" fmla="*/ 14 h 31"/>
                <a:gd name="T2" fmla="*/ 43 w 53"/>
                <a:gd name="T3" fmla="*/ 6 h 31"/>
                <a:gd name="T4" fmla="*/ 38 w 53"/>
                <a:gd name="T5" fmla="*/ 6 h 31"/>
                <a:gd name="T6" fmla="*/ 35 w 53"/>
                <a:gd name="T7" fmla="*/ 8 h 31"/>
                <a:gd name="T8" fmla="*/ 26 w 53"/>
                <a:gd name="T9" fmla="*/ 0 h 31"/>
                <a:gd name="T10" fmla="*/ 9 w 53"/>
                <a:gd name="T11" fmla="*/ 17 h 31"/>
                <a:gd name="T12" fmla="*/ 2 w 53"/>
                <a:gd name="T13" fmla="*/ 18 h 31"/>
                <a:gd name="T14" fmla="*/ 2 w 53"/>
                <a:gd name="T15" fmla="*/ 27 h 31"/>
                <a:gd name="T16" fmla="*/ 4 w 53"/>
                <a:gd name="T17" fmla="*/ 28 h 31"/>
                <a:gd name="T18" fmla="*/ 12 w 53"/>
                <a:gd name="T19" fmla="*/ 20 h 31"/>
                <a:gd name="T20" fmla="*/ 12 w 53"/>
                <a:gd name="T21" fmla="*/ 20 h 31"/>
                <a:gd name="T22" fmla="*/ 26 w 53"/>
                <a:gd name="T23" fmla="*/ 6 h 31"/>
                <a:gd name="T24" fmla="*/ 32 w 53"/>
                <a:gd name="T25" fmla="*/ 11 h 31"/>
                <a:gd name="T26" fmla="*/ 26 w 53"/>
                <a:gd name="T27" fmla="*/ 17 h 31"/>
                <a:gd name="T28" fmla="*/ 41 w 53"/>
                <a:gd name="T29" fmla="*/ 31 h 31"/>
                <a:gd name="T30" fmla="*/ 52 w 53"/>
                <a:gd name="T31" fmla="*/ 20 h 31"/>
                <a:gd name="T32" fmla="*/ 52 w 53"/>
                <a:gd name="T33"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31">
                  <a:moveTo>
                    <a:pt x="52" y="14"/>
                  </a:moveTo>
                  <a:cubicBezTo>
                    <a:pt x="43" y="6"/>
                    <a:pt x="43" y="6"/>
                    <a:pt x="43" y="6"/>
                  </a:cubicBezTo>
                  <a:cubicBezTo>
                    <a:pt x="42" y="4"/>
                    <a:pt x="39" y="4"/>
                    <a:pt x="38" y="6"/>
                  </a:cubicBezTo>
                  <a:cubicBezTo>
                    <a:pt x="35" y="8"/>
                    <a:pt x="35" y="8"/>
                    <a:pt x="35" y="8"/>
                  </a:cubicBezTo>
                  <a:cubicBezTo>
                    <a:pt x="26" y="0"/>
                    <a:pt x="26" y="0"/>
                    <a:pt x="26" y="0"/>
                  </a:cubicBezTo>
                  <a:cubicBezTo>
                    <a:pt x="9" y="17"/>
                    <a:pt x="9" y="17"/>
                    <a:pt x="9" y="17"/>
                  </a:cubicBezTo>
                  <a:cubicBezTo>
                    <a:pt x="7" y="16"/>
                    <a:pt x="4" y="17"/>
                    <a:pt x="2" y="18"/>
                  </a:cubicBezTo>
                  <a:cubicBezTo>
                    <a:pt x="0" y="21"/>
                    <a:pt x="0" y="25"/>
                    <a:pt x="2" y="27"/>
                  </a:cubicBezTo>
                  <a:cubicBezTo>
                    <a:pt x="3" y="27"/>
                    <a:pt x="3" y="28"/>
                    <a:pt x="4" y="28"/>
                  </a:cubicBezTo>
                  <a:cubicBezTo>
                    <a:pt x="12" y="20"/>
                    <a:pt x="12" y="20"/>
                    <a:pt x="12" y="20"/>
                  </a:cubicBezTo>
                  <a:cubicBezTo>
                    <a:pt x="12" y="20"/>
                    <a:pt x="12" y="20"/>
                    <a:pt x="12" y="20"/>
                  </a:cubicBezTo>
                  <a:cubicBezTo>
                    <a:pt x="26" y="6"/>
                    <a:pt x="26" y="6"/>
                    <a:pt x="26" y="6"/>
                  </a:cubicBezTo>
                  <a:cubicBezTo>
                    <a:pt x="32" y="11"/>
                    <a:pt x="32" y="11"/>
                    <a:pt x="32" y="11"/>
                  </a:cubicBezTo>
                  <a:cubicBezTo>
                    <a:pt x="26" y="17"/>
                    <a:pt x="26" y="17"/>
                    <a:pt x="26" y="17"/>
                  </a:cubicBezTo>
                  <a:cubicBezTo>
                    <a:pt x="41" y="31"/>
                    <a:pt x="41" y="31"/>
                    <a:pt x="41" y="31"/>
                  </a:cubicBezTo>
                  <a:cubicBezTo>
                    <a:pt x="52" y="20"/>
                    <a:pt x="52" y="20"/>
                    <a:pt x="52" y="20"/>
                  </a:cubicBezTo>
                  <a:cubicBezTo>
                    <a:pt x="53" y="18"/>
                    <a:pt x="53" y="16"/>
                    <a:pt x="52"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10" name="Group 7492">
            <a:extLst>
              <a:ext uri="{FF2B5EF4-FFF2-40B4-BE49-F238E27FC236}">
                <a16:creationId xmlns:a16="http://schemas.microsoft.com/office/drawing/2014/main" id="{2357A058-5738-94D2-2B15-D942B1733C4F}"/>
              </a:ext>
            </a:extLst>
          </p:cNvPr>
          <p:cNvGrpSpPr>
            <a:grpSpLocks noChangeAspect="1"/>
          </p:cNvGrpSpPr>
          <p:nvPr userDrawn="1"/>
        </p:nvGrpSpPr>
        <p:grpSpPr>
          <a:xfrm>
            <a:off x="3340376" y="2943074"/>
            <a:ext cx="106301" cy="275103"/>
            <a:chOff x="7050088" y="887413"/>
            <a:chExt cx="203200" cy="204787"/>
          </a:xfrm>
          <a:solidFill>
            <a:srgbClr val="0019B0"/>
          </a:solidFill>
        </p:grpSpPr>
        <p:sp>
          <p:nvSpPr>
            <p:cNvPr id="411" name="Freeform 215">
              <a:extLst>
                <a:ext uri="{FF2B5EF4-FFF2-40B4-BE49-F238E27FC236}">
                  <a16:creationId xmlns:a16="http://schemas.microsoft.com/office/drawing/2014/main" id="{17C5C6E1-4BDC-5FED-7570-A5B1786149B2}"/>
                </a:ext>
              </a:extLst>
            </p:cNvPr>
            <p:cNvSpPr>
              <a:spLocks/>
            </p:cNvSpPr>
            <p:nvPr/>
          </p:nvSpPr>
          <p:spPr bwMode="auto">
            <a:xfrm>
              <a:off x="7081838" y="927100"/>
              <a:ext cx="133350" cy="133350"/>
            </a:xfrm>
            <a:custGeom>
              <a:avLst/>
              <a:gdLst>
                <a:gd name="T0" fmla="*/ 0 w 84"/>
                <a:gd name="T1" fmla="*/ 56 h 84"/>
                <a:gd name="T2" fmla="*/ 28 w 84"/>
                <a:gd name="T3" fmla="*/ 84 h 84"/>
                <a:gd name="T4" fmla="*/ 84 w 84"/>
                <a:gd name="T5" fmla="*/ 28 h 84"/>
                <a:gd name="T6" fmla="*/ 56 w 84"/>
                <a:gd name="T7" fmla="*/ 0 h 84"/>
                <a:gd name="T8" fmla="*/ 0 w 84"/>
                <a:gd name="T9" fmla="*/ 56 h 84"/>
              </a:gdLst>
              <a:ahLst/>
              <a:cxnLst>
                <a:cxn ang="0">
                  <a:pos x="T0" y="T1"/>
                </a:cxn>
                <a:cxn ang="0">
                  <a:pos x="T2" y="T3"/>
                </a:cxn>
                <a:cxn ang="0">
                  <a:pos x="T4" y="T5"/>
                </a:cxn>
                <a:cxn ang="0">
                  <a:pos x="T6" y="T7"/>
                </a:cxn>
                <a:cxn ang="0">
                  <a:pos x="T8" y="T9"/>
                </a:cxn>
              </a:cxnLst>
              <a:rect l="0" t="0" r="r" b="b"/>
              <a:pathLst>
                <a:path w="84" h="84">
                  <a:moveTo>
                    <a:pt x="0" y="56"/>
                  </a:moveTo>
                  <a:lnTo>
                    <a:pt x="28" y="84"/>
                  </a:lnTo>
                  <a:lnTo>
                    <a:pt x="84" y="28"/>
                  </a:lnTo>
                  <a:lnTo>
                    <a:pt x="56" y="0"/>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12" name="Freeform 216">
              <a:extLst>
                <a:ext uri="{FF2B5EF4-FFF2-40B4-BE49-F238E27FC236}">
                  <a16:creationId xmlns:a16="http://schemas.microsoft.com/office/drawing/2014/main" id="{70B73F85-44F7-A4D6-ADD6-2234E490C58D}"/>
                </a:ext>
              </a:extLst>
            </p:cNvPr>
            <p:cNvSpPr>
              <a:spLocks/>
            </p:cNvSpPr>
            <p:nvPr/>
          </p:nvSpPr>
          <p:spPr bwMode="auto">
            <a:xfrm>
              <a:off x="7186613" y="887413"/>
              <a:ext cx="66675" cy="68263"/>
            </a:xfrm>
            <a:custGeom>
              <a:avLst/>
              <a:gdLst>
                <a:gd name="T0" fmla="*/ 20 w 21"/>
                <a:gd name="T1" fmla="*/ 10 h 21"/>
                <a:gd name="T2" fmla="*/ 11 w 21"/>
                <a:gd name="T3" fmla="*/ 1 h 21"/>
                <a:gd name="T4" fmla="*/ 6 w 21"/>
                <a:gd name="T5" fmla="*/ 1 h 21"/>
                <a:gd name="T6" fmla="*/ 0 w 21"/>
                <a:gd name="T7" fmla="*/ 7 h 21"/>
                <a:gd name="T8" fmla="*/ 14 w 21"/>
                <a:gd name="T9" fmla="*/ 21 h 21"/>
                <a:gd name="T10" fmla="*/ 20 w 21"/>
                <a:gd name="T11" fmla="*/ 15 h 21"/>
                <a:gd name="T12" fmla="*/ 20 w 21"/>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20" y="10"/>
                  </a:moveTo>
                  <a:cubicBezTo>
                    <a:pt x="11" y="1"/>
                    <a:pt x="11" y="1"/>
                    <a:pt x="11" y="1"/>
                  </a:cubicBezTo>
                  <a:cubicBezTo>
                    <a:pt x="10" y="0"/>
                    <a:pt x="7" y="0"/>
                    <a:pt x="6" y="1"/>
                  </a:cubicBezTo>
                  <a:cubicBezTo>
                    <a:pt x="0" y="7"/>
                    <a:pt x="0" y="7"/>
                    <a:pt x="0" y="7"/>
                  </a:cubicBezTo>
                  <a:cubicBezTo>
                    <a:pt x="14" y="21"/>
                    <a:pt x="14" y="21"/>
                    <a:pt x="14" y="21"/>
                  </a:cubicBezTo>
                  <a:cubicBezTo>
                    <a:pt x="20" y="15"/>
                    <a:pt x="20" y="15"/>
                    <a:pt x="20" y="15"/>
                  </a:cubicBezTo>
                  <a:cubicBezTo>
                    <a:pt x="21" y="14"/>
                    <a:pt x="21" y="11"/>
                    <a:pt x="20"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13" name="Freeform 217">
              <a:extLst>
                <a:ext uri="{FF2B5EF4-FFF2-40B4-BE49-F238E27FC236}">
                  <a16:creationId xmlns:a16="http://schemas.microsoft.com/office/drawing/2014/main" id="{2BA7861A-D4BC-8F24-E0F8-85672B142950}"/>
                </a:ext>
              </a:extLst>
            </p:cNvPr>
            <p:cNvSpPr>
              <a:spLocks/>
            </p:cNvSpPr>
            <p:nvPr/>
          </p:nvSpPr>
          <p:spPr bwMode="auto">
            <a:xfrm>
              <a:off x="7050088" y="1035050"/>
              <a:ext cx="57150" cy="57150"/>
            </a:xfrm>
            <a:custGeom>
              <a:avLst/>
              <a:gdLst>
                <a:gd name="T0" fmla="*/ 0 w 36"/>
                <a:gd name="T1" fmla="*/ 36 h 36"/>
                <a:gd name="T2" fmla="*/ 36 w 36"/>
                <a:gd name="T3" fmla="*/ 28 h 36"/>
                <a:gd name="T4" fmla="*/ 8 w 36"/>
                <a:gd name="T5" fmla="*/ 0 h 36"/>
                <a:gd name="T6" fmla="*/ 0 w 36"/>
                <a:gd name="T7" fmla="*/ 36 h 36"/>
              </a:gdLst>
              <a:ahLst/>
              <a:cxnLst>
                <a:cxn ang="0">
                  <a:pos x="T0" y="T1"/>
                </a:cxn>
                <a:cxn ang="0">
                  <a:pos x="T2" y="T3"/>
                </a:cxn>
                <a:cxn ang="0">
                  <a:pos x="T4" y="T5"/>
                </a:cxn>
                <a:cxn ang="0">
                  <a:pos x="T6" y="T7"/>
                </a:cxn>
              </a:cxnLst>
              <a:rect l="0" t="0" r="r" b="b"/>
              <a:pathLst>
                <a:path w="36" h="36">
                  <a:moveTo>
                    <a:pt x="0" y="36"/>
                  </a:moveTo>
                  <a:lnTo>
                    <a:pt x="36" y="28"/>
                  </a:lnTo>
                  <a:lnTo>
                    <a:pt x="8" y="0"/>
                  </a:lnTo>
                  <a:lnTo>
                    <a:pt x="0"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14" name="Group 7490">
            <a:extLst>
              <a:ext uri="{FF2B5EF4-FFF2-40B4-BE49-F238E27FC236}">
                <a16:creationId xmlns:a16="http://schemas.microsoft.com/office/drawing/2014/main" id="{ABA1BD00-8C35-5300-CE09-01B57E590AFE}"/>
              </a:ext>
            </a:extLst>
          </p:cNvPr>
          <p:cNvGrpSpPr>
            <a:grpSpLocks noChangeAspect="1"/>
          </p:cNvGrpSpPr>
          <p:nvPr userDrawn="1"/>
        </p:nvGrpSpPr>
        <p:grpSpPr>
          <a:xfrm>
            <a:off x="2845365" y="2255743"/>
            <a:ext cx="106301" cy="275103"/>
            <a:chOff x="6235700" y="887413"/>
            <a:chExt cx="203200" cy="204787"/>
          </a:xfrm>
          <a:solidFill>
            <a:srgbClr val="0019B0"/>
          </a:solidFill>
        </p:grpSpPr>
        <p:sp>
          <p:nvSpPr>
            <p:cNvPr id="415" name="Freeform 218">
              <a:extLst>
                <a:ext uri="{FF2B5EF4-FFF2-40B4-BE49-F238E27FC236}">
                  <a16:creationId xmlns:a16="http://schemas.microsoft.com/office/drawing/2014/main" id="{346B2856-DB18-D68A-55BC-A9C40E48D35D}"/>
                </a:ext>
              </a:extLst>
            </p:cNvPr>
            <p:cNvSpPr>
              <a:spLocks/>
            </p:cNvSpPr>
            <p:nvPr/>
          </p:nvSpPr>
          <p:spPr bwMode="auto">
            <a:xfrm>
              <a:off x="6235700" y="927100"/>
              <a:ext cx="165100" cy="165100"/>
            </a:xfrm>
            <a:custGeom>
              <a:avLst/>
              <a:gdLst>
                <a:gd name="T0" fmla="*/ 44 w 52"/>
                <a:gd name="T1" fmla="*/ 44 h 52"/>
                <a:gd name="T2" fmla="*/ 8 w 52"/>
                <a:gd name="T3" fmla="*/ 44 h 52"/>
                <a:gd name="T4" fmla="*/ 8 w 52"/>
                <a:gd name="T5" fmla="*/ 8 h 52"/>
                <a:gd name="T6" fmla="*/ 26 w 52"/>
                <a:gd name="T7" fmla="*/ 8 h 52"/>
                <a:gd name="T8" fmla="*/ 34 w 52"/>
                <a:gd name="T9" fmla="*/ 0 h 52"/>
                <a:gd name="T10" fmla="*/ 7 w 52"/>
                <a:gd name="T11" fmla="*/ 0 h 52"/>
                <a:gd name="T12" fmla="*/ 0 w 52"/>
                <a:gd name="T13" fmla="*/ 7 h 52"/>
                <a:gd name="T14" fmla="*/ 0 w 52"/>
                <a:gd name="T15" fmla="*/ 45 h 52"/>
                <a:gd name="T16" fmla="*/ 7 w 52"/>
                <a:gd name="T17" fmla="*/ 52 h 52"/>
                <a:gd name="T18" fmla="*/ 45 w 52"/>
                <a:gd name="T19" fmla="*/ 52 h 52"/>
                <a:gd name="T20" fmla="*/ 52 w 52"/>
                <a:gd name="T21" fmla="*/ 45 h 52"/>
                <a:gd name="T22" fmla="*/ 52 w 52"/>
                <a:gd name="T23" fmla="*/ 16 h 52"/>
                <a:gd name="T24" fmla="*/ 44 w 52"/>
                <a:gd name="T25" fmla="*/ 24 h 52"/>
                <a:gd name="T26" fmla="*/ 44 w 52"/>
                <a:gd name="T27" fmla="*/ 4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 h="52">
                  <a:moveTo>
                    <a:pt x="44" y="44"/>
                  </a:moveTo>
                  <a:cubicBezTo>
                    <a:pt x="8" y="44"/>
                    <a:pt x="8" y="44"/>
                    <a:pt x="8" y="44"/>
                  </a:cubicBezTo>
                  <a:cubicBezTo>
                    <a:pt x="8" y="8"/>
                    <a:pt x="8" y="8"/>
                    <a:pt x="8" y="8"/>
                  </a:cubicBezTo>
                  <a:cubicBezTo>
                    <a:pt x="26" y="8"/>
                    <a:pt x="26" y="8"/>
                    <a:pt x="26" y="8"/>
                  </a:cubicBezTo>
                  <a:cubicBezTo>
                    <a:pt x="34" y="0"/>
                    <a:pt x="34" y="0"/>
                    <a:pt x="34" y="0"/>
                  </a:cubicBezTo>
                  <a:cubicBezTo>
                    <a:pt x="7" y="0"/>
                    <a:pt x="7" y="0"/>
                    <a:pt x="7" y="0"/>
                  </a:cubicBezTo>
                  <a:cubicBezTo>
                    <a:pt x="3" y="0"/>
                    <a:pt x="0" y="3"/>
                    <a:pt x="0" y="7"/>
                  </a:cubicBezTo>
                  <a:cubicBezTo>
                    <a:pt x="0" y="45"/>
                    <a:pt x="0" y="45"/>
                    <a:pt x="0" y="45"/>
                  </a:cubicBezTo>
                  <a:cubicBezTo>
                    <a:pt x="0" y="49"/>
                    <a:pt x="3" y="52"/>
                    <a:pt x="7" y="52"/>
                  </a:cubicBezTo>
                  <a:cubicBezTo>
                    <a:pt x="45" y="52"/>
                    <a:pt x="45" y="52"/>
                    <a:pt x="45" y="52"/>
                  </a:cubicBezTo>
                  <a:cubicBezTo>
                    <a:pt x="49" y="52"/>
                    <a:pt x="52" y="49"/>
                    <a:pt x="52" y="45"/>
                  </a:cubicBezTo>
                  <a:cubicBezTo>
                    <a:pt x="52" y="16"/>
                    <a:pt x="52" y="16"/>
                    <a:pt x="52" y="16"/>
                  </a:cubicBezTo>
                  <a:cubicBezTo>
                    <a:pt x="44" y="24"/>
                    <a:pt x="44" y="24"/>
                    <a:pt x="44" y="24"/>
                  </a:cubicBezTo>
                  <a:lnTo>
                    <a:pt x="44" y="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16" name="Freeform 219">
              <a:extLst>
                <a:ext uri="{FF2B5EF4-FFF2-40B4-BE49-F238E27FC236}">
                  <a16:creationId xmlns:a16="http://schemas.microsoft.com/office/drawing/2014/main" id="{56DC0703-4AF1-1D5F-A245-FAA744FF8C28}"/>
                </a:ext>
              </a:extLst>
            </p:cNvPr>
            <p:cNvSpPr>
              <a:spLocks/>
            </p:cNvSpPr>
            <p:nvPr/>
          </p:nvSpPr>
          <p:spPr bwMode="auto">
            <a:xfrm>
              <a:off x="6283325" y="993775"/>
              <a:ext cx="50800" cy="50800"/>
            </a:xfrm>
            <a:custGeom>
              <a:avLst/>
              <a:gdLst>
                <a:gd name="T0" fmla="*/ 8 w 32"/>
                <a:gd name="T1" fmla="*/ 0 h 32"/>
                <a:gd name="T2" fmla="*/ 0 w 32"/>
                <a:gd name="T3" fmla="*/ 32 h 32"/>
                <a:gd name="T4" fmla="*/ 32 w 32"/>
                <a:gd name="T5" fmla="*/ 24 h 32"/>
                <a:gd name="T6" fmla="*/ 8 w 32"/>
                <a:gd name="T7" fmla="*/ 0 h 32"/>
              </a:gdLst>
              <a:ahLst/>
              <a:cxnLst>
                <a:cxn ang="0">
                  <a:pos x="T0" y="T1"/>
                </a:cxn>
                <a:cxn ang="0">
                  <a:pos x="T2" y="T3"/>
                </a:cxn>
                <a:cxn ang="0">
                  <a:pos x="T4" y="T5"/>
                </a:cxn>
                <a:cxn ang="0">
                  <a:pos x="T6" y="T7"/>
                </a:cxn>
              </a:cxnLst>
              <a:rect l="0" t="0" r="r" b="b"/>
              <a:pathLst>
                <a:path w="32" h="32">
                  <a:moveTo>
                    <a:pt x="8" y="0"/>
                  </a:moveTo>
                  <a:lnTo>
                    <a:pt x="0" y="32"/>
                  </a:lnTo>
                  <a:lnTo>
                    <a:pt x="32" y="24"/>
                  </a:lnTo>
                  <a:lnTo>
                    <a:pt x="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17" name="Freeform 220">
              <a:extLst>
                <a:ext uri="{FF2B5EF4-FFF2-40B4-BE49-F238E27FC236}">
                  <a16:creationId xmlns:a16="http://schemas.microsoft.com/office/drawing/2014/main" id="{44A0B1EA-EAF0-B6AF-D269-15C664A2BF8A}"/>
                </a:ext>
              </a:extLst>
            </p:cNvPr>
            <p:cNvSpPr>
              <a:spLocks/>
            </p:cNvSpPr>
            <p:nvPr/>
          </p:nvSpPr>
          <p:spPr bwMode="auto">
            <a:xfrm>
              <a:off x="6302375" y="912813"/>
              <a:ext cx="107950" cy="109538"/>
            </a:xfrm>
            <a:custGeom>
              <a:avLst/>
              <a:gdLst>
                <a:gd name="T0" fmla="*/ 46 w 68"/>
                <a:gd name="T1" fmla="*/ 0 h 69"/>
                <a:gd name="T2" fmla="*/ 38 w 68"/>
                <a:gd name="T3" fmla="*/ 9 h 69"/>
                <a:gd name="T4" fmla="*/ 22 w 68"/>
                <a:gd name="T5" fmla="*/ 25 h 69"/>
                <a:gd name="T6" fmla="*/ 0 w 68"/>
                <a:gd name="T7" fmla="*/ 45 h 69"/>
                <a:gd name="T8" fmla="*/ 24 w 68"/>
                <a:gd name="T9" fmla="*/ 69 h 69"/>
                <a:gd name="T10" fmla="*/ 46 w 68"/>
                <a:gd name="T11" fmla="*/ 45 h 69"/>
                <a:gd name="T12" fmla="*/ 62 w 68"/>
                <a:gd name="T13" fmla="*/ 29 h 69"/>
                <a:gd name="T14" fmla="*/ 68 w 68"/>
                <a:gd name="T15" fmla="*/ 23 h 69"/>
                <a:gd name="T16" fmla="*/ 46 w 68"/>
                <a:gd name="T17"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69">
                  <a:moveTo>
                    <a:pt x="46" y="0"/>
                  </a:moveTo>
                  <a:lnTo>
                    <a:pt x="38" y="9"/>
                  </a:lnTo>
                  <a:lnTo>
                    <a:pt x="22" y="25"/>
                  </a:lnTo>
                  <a:lnTo>
                    <a:pt x="0" y="45"/>
                  </a:lnTo>
                  <a:lnTo>
                    <a:pt x="24" y="69"/>
                  </a:lnTo>
                  <a:lnTo>
                    <a:pt x="46" y="45"/>
                  </a:lnTo>
                  <a:lnTo>
                    <a:pt x="62" y="29"/>
                  </a:lnTo>
                  <a:lnTo>
                    <a:pt x="68" y="23"/>
                  </a:lnTo>
                  <a:lnTo>
                    <a:pt x="4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18" name="Freeform 221">
              <a:extLst>
                <a:ext uri="{FF2B5EF4-FFF2-40B4-BE49-F238E27FC236}">
                  <a16:creationId xmlns:a16="http://schemas.microsoft.com/office/drawing/2014/main" id="{A8EA2C69-8FB5-3F87-54BE-632F6E21AA25}"/>
                </a:ext>
              </a:extLst>
            </p:cNvPr>
            <p:cNvSpPr>
              <a:spLocks/>
            </p:cNvSpPr>
            <p:nvPr/>
          </p:nvSpPr>
          <p:spPr bwMode="auto">
            <a:xfrm>
              <a:off x="6391275" y="887413"/>
              <a:ext cx="47625" cy="49213"/>
            </a:xfrm>
            <a:custGeom>
              <a:avLst/>
              <a:gdLst>
                <a:gd name="T0" fmla="*/ 14 w 15"/>
                <a:gd name="T1" fmla="*/ 7 h 15"/>
                <a:gd name="T2" fmla="*/ 8 w 15"/>
                <a:gd name="T3" fmla="*/ 1 h 15"/>
                <a:gd name="T4" fmla="*/ 3 w 15"/>
                <a:gd name="T5" fmla="*/ 1 h 15"/>
                <a:gd name="T6" fmla="*/ 0 w 15"/>
                <a:gd name="T7" fmla="*/ 4 h 15"/>
                <a:gd name="T8" fmla="*/ 11 w 15"/>
                <a:gd name="T9" fmla="*/ 15 h 15"/>
                <a:gd name="T10" fmla="*/ 14 w 15"/>
                <a:gd name="T11" fmla="*/ 12 h 15"/>
                <a:gd name="T12" fmla="*/ 14 w 15"/>
                <a:gd name="T13" fmla="*/ 7 h 15"/>
              </a:gdLst>
              <a:ahLst/>
              <a:cxnLst>
                <a:cxn ang="0">
                  <a:pos x="T0" y="T1"/>
                </a:cxn>
                <a:cxn ang="0">
                  <a:pos x="T2" y="T3"/>
                </a:cxn>
                <a:cxn ang="0">
                  <a:pos x="T4" y="T5"/>
                </a:cxn>
                <a:cxn ang="0">
                  <a:pos x="T6" y="T7"/>
                </a:cxn>
                <a:cxn ang="0">
                  <a:pos x="T8" y="T9"/>
                </a:cxn>
                <a:cxn ang="0">
                  <a:pos x="T10" y="T11"/>
                </a:cxn>
                <a:cxn ang="0">
                  <a:pos x="T12" y="T13"/>
                </a:cxn>
              </a:cxnLst>
              <a:rect l="0" t="0" r="r" b="b"/>
              <a:pathLst>
                <a:path w="15" h="15">
                  <a:moveTo>
                    <a:pt x="14" y="7"/>
                  </a:moveTo>
                  <a:cubicBezTo>
                    <a:pt x="8" y="1"/>
                    <a:pt x="8" y="1"/>
                    <a:pt x="8" y="1"/>
                  </a:cubicBezTo>
                  <a:cubicBezTo>
                    <a:pt x="7" y="0"/>
                    <a:pt x="4" y="0"/>
                    <a:pt x="3" y="1"/>
                  </a:cubicBezTo>
                  <a:cubicBezTo>
                    <a:pt x="0" y="4"/>
                    <a:pt x="0" y="4"/>
                    <a:pt x="0" y="4"/>
                  </a:cubicBezTo>
                  <a:cubicBezTo>
                    <a:pt x="11" y="15"/>
                    <a:pt x="11" y="15"/>
                    <a:pt x="11" y="15"/>
                  </a:cubicBezTo>
                  <a:cubicBezTo>
                    <a:pt x="14" y="12"/>
                    <a:pt x="14" y="12"/>
                    <a:pt x="14" y="12"/>
                  </a:cubicBezTo>
                  <a:cubicBezTo>
                    <a:pt x="15" y="11"/>
                    <a:pt x="15" y="8"/>
                    <a:pt x="14"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19" name="Freeform 222">
            <a:extLst>
              <a:ext uri="{FF2B5EF4-FFF2-40B4-BE49-F238E27FC236}">
                <a16:creationId xmlns:a16="http://schemas.microsoft.com/office/drawing/2014/main" id="{41F6DC72-E2D9-BF09-81EE-CBE75A365291}"/>
              </a:ext>
            </a:extLst>
          </p:cNvPr>
          <p:cNvSpPr>
            <a:spLocks noChangeAspect="1" noEditPoints="1"/>
          </p:cNvSpPr>
          <p:nvPr userDrawn="1"/>
        </p:nvSpPr>
        <p:spPr bwMode="auto">
          <a:xfrm>
            <a:off x="3565872" y="2943074"/>
            <a:ext cx="106301" cy="275103"/>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12 w 64"/>
              <a:gd name="T11" fmla="*/ 52 h 64"/>
              <a:gd name="T12" fmla="*/ 18 w 64"/>
              <a:gd name="T13" fmla="*/ 37 h 64"/>
              <a:gd name="T14" fmla="*/ 27 w 64"/>
              <a:gd name="T15" fmla="*/ 46 h 64"/>
              <a:gd name="T16" fmla="*/ 12 w 64"/>
              <a:gd name="T17" fmla="*/ 52 h 64"/>
              <a:gd name="T18" fmla="*/ 29 w 64"/>
              <a:gd name="T19" fmla="*/ 43 h 64"/>
              <a:gd name="T20" fmla="*/ 21 w 64"/>
              <a:gd name="T21" fmla="*/ 35 h 64"/>
              <a:gd name="T22" fmla="*/ 44 w 64"/>
              <a:gd name="T23" fmla="*/ 12 h 64"/>
              <a:gd name="T24" fmla="*/ 52 w 64"/>
              <a:gd name="T25" fmla="*/ 20 h 64"/>
              <a:gd name="T26" fmla="*/ 29 w 64"/>
              <a:gd name="T27"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12" y="52"/>
                </a:moveTo>
                <a:cubicBezTo>
                  <a:pt x="18" y="37"/>
                  <a:pt x="18" y="37"/>
                  <a:pt x="18" y="37"/>
                </a:cubicBezTo>
                <a:cubicBezTo>
                  <a:pt x="27" y="46"/>
                  <a:pt x="27" y="46"/>
                  <a:pt x="27" y="46"/>
                </a:cubicBezTo>
                <a:lnTo>
                  <a:pt x="12" y="52"/>
                </a:lnTo>
                <a:close/>
                <a:moveTo>
                  <a:pt x="29" y="43"/>
                </a:moveTo>
                <a:cubicBezTo>
                  <a:pt x="21" y="35"/>
                  <a:pt x="21" y="35"/>
                  <a:pt x="21" y="35"/>
                </a:cubicBezTo>
                <a:cubicBezTo>
                  <a:pt x="44" y="12"/>
                  <a:pt x="44" y="12"/>
                  <a:pt x="44" y="12"/>
                </a:cubicBezTo>
                <a:cubicBezTo>
                  <a:pt x="52" y="20"/>
                  <a:pt x="52" y="20"/>
                  <a:pt x="52" y="20"/>
                </a:cubicBezTo>
                <a:lnTo>
                  <a:pt x="29" y="43"/>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20" name="Freeform 231">
            <a:extLst>
              <a:ext uri="{FF2B5EF4-FFF2-40B4-BE49-F238E27FC236}">
                <a16:creationId xmlns:a16="http://schemas.microsoft.com/office/drawing/2014/main" id="{66967DC3-088A-3704-4129-D51D4D0FFED9}"/>
              </a:ext>
            </a:extLst>
          </p:cNvPr>
          <p:cNvSpPr>
            <a:spLocks noChangeAspect="1" noEditPoints="1"/>
          </p:cNvSpPr>
          <p:nvPr userDrawn="1"/>
        </p:nvSpPr>
        <p:spPr bwMode="auto">
          <a:xfrm>
            <a:off x="4289704" y="2258942"/>
            <a:ext cx="106301" cy="268705"/>
          </a:xfrm>
          <a:custGeom>
            <a:avLst/>
            <a:gdLst>
              <a:gd name="T0" fmla="*/ 46 w 64"/>
              <a:gd name="T1" fmla="*/ 0 h 63"/>
              <a:gd name="T2" fmla="*/ 28 w 64"/>
              <a:gd name="T3" fmla="*/ 18 h 63"/>
              <a:gd name="T4" fmla="*/ 29 w 64"/>
              <a:gd name="T5" fmla="*/ 25 h 63"/>
              <a:gd name="T6" fmla="*/ 1 w 64"/>
              <a:gd name="T7" fmla="*/ 54 h 63"/>
              <a:gd name="T8" fmla="*/ 1 w 64"/>
              <a:gd name="T9" fmla="*/ 59 h 63"/>
              <a:gd name="T10" fmla="*/ 4 w 64"/>
              <a:gd name="T11" fmla="*/ 62 h 63"/>
              <a:gd name="T12" fmla="*/ 7 w 64"/>
              <a:gd name="T13" fmla="*/ 63 h 63"/>
              <a:gd name="T14" fmla="*/ 10 w 64"/>
              <a:gd name="T15" fmla="*/ 62 h 63"/>
              <a:gd name="T16" fmla="*/ 16 w 64"/>
              <a:gd name="T17" fmla="*/ 56 h 63"/>
              <a:gd name="T18" fmla="*/ 22 w 64"/>
              <a:gd name="T19" fmla="*/ 62 h 63"/>
              <a:gd name="T20" fmla="*/ 25 w 64"/>
              <a:gd name="T21" fmla="*/ 63 h 63"/>
              <a:gd name="T22" fmla="*/ 27 w 64"/>
              <a:gd name="T23" fmla="*/ 62 h 63"/>
              <a:gd name="T24" fmla="*/ 29 w 64"/>
              <a:gd name="T25" fmla="*/ 60 h 63"/>
              <a:gd name="T26" fmla="*/ 29 w 64"/>
              <a:gd name="T27" fmla="*/ 55 h 63"/>
              <a:gd name="T28" fmla="*/ 23 w 64"/>
              <a:gd name="T29" fmla="*/ 49 h 63"/>
              <a:gd name="T30" fmla="*/ 38 w 64"/>
              <a:gd name="T31" fmla="*/ 34 h 63"/>
              <a:gd name="T32" fmla="*/ 46 w 64"/>
              <a:gd name="T33" fmla="*/ 36 h 63"/>
              <a:gd name="T34" fmla="*/ 64 w 64"/>
              <a:gd name="T35" fmla="*/ 18 h 63"/>
              <a:gd name="T36" fmla="*/ 46 w 64"/>
              <a:gd name="T37" fmla="*/ 0 h 63"/>
              <a:gd name="T38" fmla="*/ 46 w 64"/>
              <a:gd name="T39" fmla="*/ 28 h 63"/>
              <a:gd name="T40" fmla="*/ 36 w 64"/>
              <a:gd name="T41" fmla="*/ 18 h 63"/>
              <a:gd name="T42" fmla="*/ 46 w 64"/>
              <a:gd name="T43" fmla="*/ 8 h 63"/>
              <a:gd name="T44" fmla="*/ 56 w 64"/>
              <a:gd name="T45" fmla="*/ 18 h 63"/>
              <a:gd name="T46" fmla="*/ 46 w 64"/>
              <a:gd name="T47" fmla="*/ 2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63">
                <a:moveTo>
                  <a:pt x="46" y="0"/>
                </a:moveTo>
                <a:cubicBezTo>
                  <a:pt x="36" y="0"/>
                  <a:pt x="28" y="8"/>
                  <a:pt x="28" y="18"/>
                </a:cubicBezTo>
                <a:cubicBezTo>
                  <a:pt x="28" y="20"/>
                  <a:pt x="28" y="23"/>
                  <a:pt x="29" y="25"/>
                </a:cubicBezTo>
                <a:cubicBezTo>
                  <a:pt x="1" y="54"/>
                  <a:pt x="1" y="54"/>
                  <a:pt x="1" y="54"/>
                </a:cubicBezTo>
                <a:cubicBezTo>
                  <a:pt x="0" y="55"/>
                  <a:pt x="0" y="58"/>
                  <a:pt x="1" y="59"/>
                </a:cubicBezTo>
                <a:cubicBezTo>
                  <a:pt x="4" y="62"/>
                  <a:pt x="4" y="62"/>
                  <a:pt x="4" y="62"/>
                </a:cubicBezTo>
                <a:cubicBezTo>
                  <a:pt x="5" y="63"/>
                  <a:pt x="6" y="63"/>
                  <a:pt x="7" y="63"/>
                </a:cubicBezTo>
                <a:cubicBezTo>
                  <a:pt x="8" y="63"/>
                  <a:pt x="9" y="63"/>
                  <a:pt x="10" y="62"/>
                </a:cubicBezTo>
                <a:cubicBezTo>
                  <a:pt x="16" y="56"/>
                  <a:pt x="16" y="56"/>
                  <a:pt x="16" y="56"/>
                </a:cubicBezTo>
                <a:cubicBezTo>
                  <a:pt x="22" y="62"/>
                  <a:pt x="22" y="62"/>
                  <a:pt x="22" y="62"/>
                </a:cubicBezTo>
                <a:cubicBezTo>
                  <a:pt x="22" y="62"/>
                  <a:pt x="23" y="63"/>
                  <a:pt x="25" y="63"/>
                </a:cubicBezTo>
                <a:cubicBezTo>
                  <a:pt x="26" y="63"/>
                  <a:pt x="27" y="62"/>
                  <a:pt x="27" y="62"/>
                </a:cubicBezTo>
                <a:cubicBezTo>
                  <a:pt x="29" y="60"/>
                  <a:pt x="29" y="60"/>
                  <a:pt x="29" y="60"/>
                </a:cubicBezTo>
                <a:cubicBezTo>
                  <a:pt x="30" y="59"/>
                  <a:pt x="30" y="56"/>
                  <a:pt x="29" y="55"/>
                </a:cubicBezTo>
                <a:cubicBezTo>
                  <a:pt x="23" y="49"/>
                  <a:pt x="23" y="49"/>
                  <a:pt x="23" y="49"/>
                </a:cubicBezTo>
                <a:cubicBezTo>
                  <a:pt x="38" y="34"/>
                  <a:pt x="38" y="34"/>
                  <a:pt x="38" y="34"/>
                </a:cubicBezTo>
                <a:cubicBezTo>
                  <a:pt x="40" y="35"/>
                  <a:pt x="43" y="36"/>
                  <a:pt x="46" y="36"/>
                </a:cubicBezTo>
                <a:cubicBezTo>
                  <a:pt x="56" y="36"/>
                  <a:pt x="64" y="28"/>
                  <a:pt x="64" y="18"/>
                </a:cubicBezTo>
                <a:cubicBezTo>
                  <a:pt x="64" y="8"/>
                  <a:pt x="56" y="0"/>
                  <a:pt x="46" y="0"/>
                </a:cubicBezTo>
                <a:close/>
                <a:moveTo>
                  <a:pt x="46" y="28"/>
                </a:moveTo>
                <a:cubicBezTo>
                  <a:pt x="40" y="28"/>
                  <a:pt x="36" y="23"/>
                  <a:pt x="36" y="18"/>
                </a:cubicBezTo>
                <a:cubicBezTo>
                  <a:pt x="36" y="12"/>
                  <a:pt x="40" y="8"/>
                  <a:pt x="46" y="8"/>
                </a:cubicBezTo>
                <a:cubicBezTo>
                  <a:pt x="51" y="8"/>
                  <a:pt x="56" y="12"/>
                  <a:pt x="56" y="18"/>
                </a:cubicBezTo>
                <a:cubicBezTo>
                  <a:pt x="56" y="23"/>
                  <a:pt x="51" y="28"/>
                  <a:pt x="46" y="2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21" name="Freeform 232">
            <a:extLst>
              <a:ext uri="{FF2B5EF4-FFF2-40B4-BE49-F238E27FC236}">
                <a16:creationId xmlns:a16="http://schemas.microsoft.com/office/drawing/2014/main" id="{D56D3F74-A151-0364-F041-215BECB4B38A}"/>
              </a:ext>
            </a:extLst>
          </p:cNvPr>
          <p:cNvSpPr>
            <a:spLocks noChangeAspect="1" noEditPoints="1"/>
          </p:cNvSpPr>
          <p:nvPr userDrawn="1"/>
        </p:nvSpPr>
        <p:spPr bwMode="auto">
          <a:xfrm>
            <a:off x="1825192" y="2944140"/>
            <a:ext cx="106301" cy="272971"/>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40 w 64"/>
              <a:gd name="T11" fmla="*/ 48 h 64"/>
              <a:gd name="T12" fmla="*/ 24 w 64"/>
              <a:gd name="T13" fmla="*/ 48 h 64"/>
              <a:gd name="T14" fmla="*/ 29 w 64"/>
              <a:gd name="T15" fmla="*/ 31 h 64"/>
              <a:gd name="T16" fmla="*/ 24 w 64"/>
              <a:gd name="T17" fmla="*/ 24 h 64"/>
              <a:gd name="T18" fmla="*/ 32 w 64"/>
              <a:gd name="T19" fmla="*/ 16 h 64"/>
              <a:gd name="T20" fmla="*/ 40 w 64"/>
              <a:gd name="T21" fmla="*/ 24 h 64"/>
              <a:gd name="T22" fmla="*/ 35 w 64"/>
              <a:gd name="T23" fmla="*/ 31 h 64"/>
              <a:gd name="T24" fmla="*/ 40 w 64"/>
              <a:gd name="T25" fmla="*/ 4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40" y="48"/>
                </a:moveTo>
                <a:cubicBezTo>
                  <a:pt x="24" y="48"/>
                  <a:pt x="24" y="48"/>
                  <a:pt x="24" y="48"/>
                </a:cubicBezTo>
                <a:cubicBezTo>
                  <a:pt x="29" y="31"/>
                  <a:pt x="29" y="31"/>
                  <a:pt x="29" y="31"/>
                </a:cubicBezTo>
                <a:cubicBezTo>
                  <a:pt x="26" y="30"/>
                  <a:pt x="24" y="27"/>
                  <a:pt x="24" y="24"/>
                </a:cubicBezTo>
                <a:cubicBezTo>
                  <a:pt x="24" y="20"/>
                  <a:pt x="28" y="16"/>
                  <a:pt x="32" y="16"/>
                </a:cubicBezTo>
                <a:cubicBezTo>
                  <a:pt x="36" y="16"/>
                  <a:pt x="40" y="20"/>
                  <a:pt x="40" y="24"/>
                </a:cubicBezTo>
                <a:cubicBezTo>
                  <a:pt x="40" y="27"/>
                  <a:pt x="38" y="30"/>
                  <a:pt x="35" y="31"/>
                </a:cubicBezTo>
                <a:lnTo>
                  <a:pt x="40"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22" name="Freeform 233">
            <a:extLst>
              <a:ext uri="{FF2B5EF4-FFF2-40B4-BE49-F238E27FC236}">
                <a16:creationId xmlns:a16="http://schemas.microsoft.com/office/drawing/2014/main" id="{51DE7571-3EC7-CC61-6E8F-2B6E2575B085}"/>
              </a:ext>
            </a:extLst>
          </p:cNvPr>
          <p:cNvSpPr>
            <a:spLocks noChangeAspect="1" noEditPoints="1"/>
          </p:cNvSpPr>
          <p:nvPr userDrawn="1"/>
        </p:nvSpPr>
        <p:spPr bwMode="auto">
          <a:xfrm>
            <a:off x="1600964" y="2944140"/>
            <a:ext cx="73082" cy="272971"/>
          </a:xfrm>
          <a:custGeom>
            <a:avLst/>
            <a:gdLst>
              <a:gd name="T0" fmla="*/ 40 w 44"/>
              <a:gd name="T1" fmla="*/ 29 h 64"/>
              <a:gd name="T2" fmla="*/ 40 w 44"/>
              <a:gd name="T3" fmla="*/ 4 h 64"/>
              <a:gd name="T4" fmla="*/ 36 w 44"/>
              <a:gd name="T5" fmla="*/ 0 h 64"/>
              <a:gd name="T6" fmla="*/ 8 w 44"/>
              <a:gd name="T7" fmla="*/ 0 h 64"/>
              <a:gd name="T8" fmla="*/ 4 w 44"/>
              <a:gd name="T9" fmla="*/ 4 h 64"/>
              <a:gd name="T10" fmla="*/ 4 w 44"/>
              <a:gd name="T11" fmla="*/ 29 h 64"/>
              <a:gd name="T12" fmla="*/ 0 w 44"/>
              <a:gd name="T13" fmla="*/ 42 h 64"/>
              <a:gd name="T14" fmla="*/ 22 w 44"/>
              <a:gd name="T15" fmla="*/ 64 h 64"/>
              <a:gd name="T16" fmla="*/ 44 w 44"/>
              <a:gd name="T17" fmla="*/ 42 h 64"/>
              <a:gd name="T18" fmla="*/ 40 w 44"/>
              <a:gd name="T19" fmla="*/ 29 h 64"/>
              <a:gd name="T20" fmla="*/ 12 w 44"/>
              <a:gd name="T21" fmla="*/ 8 h 64"/>
              <a:gd name="T22" fmla="*/ 32 w 44"/>
              <a:gd name="T23" fmla="*/ 8 h 64"/>
              <a:gd name="T24" fmla="*/ 32 w 44"/>
              <a:gd name="T25" fmla="*/ 22 h 64"/>
              <a:gd name="T26" fmla="*/ 22 w 44"/>
              <a:gd name="T27" fmla="*/ 20 h 64"/>
              <a:gd name="T28" fmla="*/ 12 w 44"/>
              <a:gd name="T29" fmla="*/ 22 h 64"/>
              <a:gd name="T30" fmla="*/ 12 w 44"/>
              <a:gd name="T31" fmla="*/ 8 h 64"/>
              <a:gd name="T32" fmla="*/ 24 w 44"/>
              <a:gd name="T33" fmla="*/ 44 h 64"/>
              <a:gd name="T34" fmla="*/ 24 w 44"/>
              <a:gd name="T35" fmla="*/ 52 h 64"/>
              <a:gd name="T36" fmla="*/ 20 w 44"/>
              <a:gd name="T37" fmla="*/ 52 h 64"/>
              <a:gd name="T38" fmla="*/ 20 w 44"/>
              <a:gd name="T39" fmla="*/ 44 h 64"/>
              <a:gd name="T40" fmla="*/ 16 w 44"/>
              <a:gd name="T41" fmla="*/ 40 h 64"/>
              <a:gd name="T42" fmla="*/ 16 w 44"/>
              <a:gd name="T43" fmla="*/ 38 h 64"/>
              <a:gd name="T44" fmla="*/ 22 w 44"/>
              <a:gd name="T45" fmla="*/ 32 h 64"/>
              <a:gd name="T46" fmla="*/ 28 w 44"/>
              <a:gd name="T47" fmla="*/ 38 h 64"/>
              <a:gd name="T48" fmla="*/ 28 w 44"/>
              <a:gd name="T49" fmla="*/ 40 h 64"/>
              <a:gd name="T50" fmla="*/ 24 w 44"/>
              <a:gd name="T51"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4" h="64">
                <a:moveTo>
                  <a:pt x="40" y="29"/>
                </a:moveTo>
                <a:cubicBezTo>
                  <a:pt x="40" y="4"/>
                  <a:pt x="40" y="4"/>
                  <a:pt x="40" y="4"/>
                </a:cubicBezTo>
                <a:cubicBezTo>
                  <a:pt x="40" y="2"/>
                  <a:pt x="38" y="0"/>
                  <a:pt x="36" y="0"/>
                </a:cubicBezTo>
                <a:cubicBezTo>
                  <a:pt x="8" y="0"/>
                  <a:pt x="8" y="0"/>
                  <a:pt x="8" y="0"/>
                </a:cubicBezTo>
                <a:cubicBezTo>
                  <a:pt x="6" y="0"/>
                  <a:pt x="4" y="2"/>
                  <a:pt x="4" y="4"/>
                </a:cubicBezTo>
                <a:cubicBezTo>
                  <a:pt x="4" y="29"/>
                  <a:pt x="4" y="29"/>
                  <a:pt x="4" y="29"/>
                </a:cubicBezTo>
                <a:cubicBezTo>
                  <a:pt x="1" y="33"/>
                  <a:pt x="0" y="37"/>
                  <a:pt x="0" y="42"/>
                </a:cubicBezTo>
                <a:cubicBezTo>
                  <a:pt x="0" y="54"/>
                  <a:pt x="10" y="64"/>
                  <a:pt x="22" y="64"/>
                </a:cubicBezTo>
                <a:cubicBezTo>
                  <a:pt x="34" y="64"/>
                  <a:pt x="44" y="54"/>
                  <a:pt x="44" y="42"/>
                </a:cubicBezTo>
                <a:cubicBezTo>
                  <a:pt x="44" y="37"/>
                  <a:pt x="42" y="32"/>
                  <a:pt x="40" y="29"/>
                </a:cubicBezTo>
                <a:close/>
                <a:moveTo>
                  <a:pt x="12" y="8"/>
                </a:moveTo>
                <a:cubicBezTo>
                  <a:pt x="32" y="8"/>
                  <a:pt x="32" y="8"/>
                  <a:pt x="32" y="8"/>
                </a:cubicBezTo>
                <a:cubicBezTo>
                  <a:pt x="32" y="22"/>
                  <a:pt x="32" y="22"/>
                  <a:pt x="32" y="22"/>
                </a:cubicBezTo>
                <a:cubicBezTo>
                  <a:pt x="29" y="21"/>
                  <a:pt x="25" y="20"/>
                  <a:pt x="22" y="20"/>
                </a:cubicBezTo>
                <a:cubicBezTo>
                  <a:pt x="18" y="20"/>
                  <a:pt x="15" y="21"/>
                  <a:pt x="12" y="22"/>
                </a:cubicBezTo>
                <a:lnTo>
                  <a:pt x="12" y="8"/>
                </a:lnTo>
                <a:close/>
                <a:moveTo>
                  <a:pt x="24" y="44"/>
                </a:moveTo>
                <a:cubicBezTo>
                  <a:pt x="24" y="52"/>
                  <a:pt x="24" y="52"/>
                  <a:pt x="24" y="52"/>
                </a:cubicBezTo>
                <a:cubicBezTo>
                  <a:pt x="20" y="52"/>
                  <a:pt x="20" y="52"/>
                  <a:pt x="20" y="52"/>
                </a:cubicBezTo>
                <a:cubicBezTo>
                  <a:pt x="20" y="44"/>
                  <a:pt x="20" y="44"/>
                  <a:pt x="20" y="44"/>
                </a:cubicBezTo>
                <a:cubicBezTo>
                  <a:pt x="18" y="43"/>
                  <a:pt x="17" y="42"/>
                  <a:pt x="16" y="40"/>
                </a:cubicBezTo>
                <a:cubicBezTo>
                  <a:pt x="16" y="39"/>
                  <a:pt x="16" y="39"/>
                  <a:pt x="16" y="38"/>
                </a:cubicBezTo>
                <a:cubicBezTo>
                  <a:pt x="16" y="35"/>
                  <a:pt x="19" y="32"/>
                  <a:pt x="22" y="32"/>
                </a:cubicBezTo>
                <a:cubicBezTo>
                  <a:pt x="25" y="32"/>
                  <a:pt x="28" y="35"/>
                  <a:pt x="28" y="38"/>
                </a:cubicBezTo>
                <a:cubicBezTo>
                  <a:pt x="28" y="39"/>
                  <a:pt x="28" y="39"/>
                  <a:pt x="28" y="40"/>
                </a:cubicBezTo>
                <a:cubicBezTo>
                  <a:pt x="27" y="42"/>
                  <a:pt x="26" y="43"/>
                  <a:pt x="24" y="44"/>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23" name="Freeform 234">
            <a:extLst>
              <a:ext uri="{FF2B5EF4-FFF2-40B4-BE49-F238E27FC236}">
                <a16:creationId xmlns:a16="http://schemas.microsoft.com/office/drawing/2014/main" id="{BCC05A3B-E584-783A-A011-AAB6A5CC593A}"/>
              </a:ext>
            </a:extLst>
          </p:cNvPr>
          <p:cNvSpPr>
            <a:spLocks noChangeAspect="1"/>
          </p:cNvSpPr>
          <p:nvPr userDrawn="1"/>
        </p:nvSpPr>
        <p:spPr bwMode="auto">
          <a:xfrm>
            <a:off x="3370273" y="2265341"/>
            <a:ext cx="46507" cy="255909"/>
          </a:xfrm>
          <a:custGeom>
            <a:avLst/>
            <a:gdLst>
              <a:gd name="T0" fmla="*/ 14 w 28"/>
              <a:gd name="T1" fmla="*/ 0 h 60"/>
              <a:gd name="T2" fmla="*/ 0 w 28"/>
              <a:gd name="T3" fmla="*/ 14 h 60"/>
              <a:gd name="T4" fmla="*/ 0 w 28"/>
              <a:gd name="T5" fmla="*/ 40 h 60"/>
              <a:gd name="T6" fmla="*/ 2 w 28"/>
              <a:gd name="T7" fmla="*/ 42 h 60"/>
              <a:gd name="T8" fmla="*/ 4 w 28"/>
              <a:gd name="T9" fmla="*/ 40 h 60"/>
              <a:gd name="T10" fmla="*/ 4 w 28"/>
              <a:gd name="T11" fmla="*/ 14 h 60"/>
              <a:gd name="T12" fmla="*/ 14 w 28"/>
              <a:gd name="T13" fmla="*/ 4 h 60"/>
              <a:gd name="T14" fmla="*/ 24 w 28"/>
              <a:gd name="T15" fmla="*/ 14 h 60"/>
              <a:gd name="T16" fmla="*/ 24 w 28"/>
              <a:gd name="T17" fmla="*/ 50 h 60"/>
              <a:gd name="T18" fmla="*/ 18 w 28"/>
              <a:gd name="T19" fmla="*/ 56 h 60"/>
              <a:gd name="T20" fmla="*/ 12 w 28"/>
              <a:gd name="T21" fmla="*/ 50 h 60"/>
              <a:gd name="T22" fmla="*/ 12 w 28"/>
              <a:gd name="T23" fmla="*/ 18 h 60"/>
              <a:gd name="T24" fmla="*/ 14 w 28"/>
              <a:gd name="T25" fmla="*/ 16 h 60"/>
              <a:gd name="T26" fmla="*/ 16 w 28"/>
              <a:gd name="T27" fmla="*/ 18 h 60"/>
              <a:gd name="T28" fmla="*/ 16 w 28"/>
              <a:gd name="T29" fmla="*/ 42 h 60"/>
              <a:gd name="T30" fmla="*/ 18 w 28"/>
              <a:gd name="T31" fmla="*/ 44 h 60"/>
              <a:gd name="T32" fmla="*/ 20 w 28"/>
              <a:gd name="T33" fmla="*/ 42 h 60"/>
              <a:gd name="T34" fmla="*/ 20 w 28"/>
              <a:gd name="T35" fmla="*/ 18 h 60"/>
              <a:gd name="T36" fmla="*/ 14 w 28"/>
              <a:gd name="T37" fmla="*/ 12 h 60"/>
              <a:gd name="T38" fmla="*/ 8 w 28"/>
              <a:gd name="T39" fmla="*/ 18 h 60"/>
              <a:gd name="T40" fmla="*/ 8 w 28"/>
              <a:gd name="T41" fmla="*/ 50 h 60"/>
              <a:gd name="T42" fmla="*/ 18 w 28"/>
              <a:gd name="T43" fmla="*/ 60 h 60"/>
              <a:gd name="T44" fmla="*/ 28 w 28"/>
              <a:gd name="T45" fmla="*/ 50 h 60"/>
              <a:gd name="T46" fmla="*/ 28 w 28"/>
              <a:gd name="T47" fmla="*/ 14 h 60"/>
              <a:gd name="T48" fmla="*/ 14 w 28"/>
              <a:gd name="T4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60">
                <a:moveTo>
                  <a:pt x="14" y="0"/>
                </a:moveTo>
                <a:cubicBezTo>
                  <a:pt x="6" y="0"/>
                  <a:pt x="0" y="6"/>
                  <a:pt x="0" y="14"/>
                </a:cubicBezTo>
                <a:cubicBezTo>
                  <a:pt x="0" y="40"/>
                  <a:pt x="0" y="40"/>
                  <a:pt x="0" y="40"/>
                </a:cubicBezTo>
                <a:cubicBezTo>
                  <a:pt x="0" y="41"/>
                  <a:pt x="1" y="42"/>
                  <a:pt x="2" y="42"/>
                </a:cubicBezTo>
                <a:cubicBezTo>
                  <a:pt x="3" y="42"/>
                  <a:pt x="4" y="41"/>
                  <a:pt x="4" y="40"/>
                </a:cubicBezTo>
                <a:cubicBezTo>
                  <a:pt x="4" y="14"/>
                  <a:pt x="4" y="14"/>
                  <a:pt x="4" y="14"/>
                </a:cubicBezTo>
                <a:cubicBezTo>
                  <a:pt x="4" y="9"/>
                  <a:pt x="8" y="4"/>
                  <a:pt x="14" y="4"/>
                </a:cubicBezTo>
                <a:cubicBezTo>
                  <a:pt x="20" y="4"/>
                  <a:pt x="24" y="9"/>
                  <a:pt x="24" y="14"/>
                </a:cubicBezTo>
                <a:cubicBezTo>
                  <a:pt x="24" y="50"/>
                  <a:pt x="24" y="50"/>
                  <a:pt x="24" y="50"/>
                </a:cubicBezTo>
                <a:cubicBezTo>
                  <a:pt x="24" y="53"/>
                  <a:pt x="21" y="56"/>
                  <a:pt x="18" y="56"/>
                </a:cubicBezTo>
                <a:cubicBezTo>
                  <a:pt x="15" y="56"/>
                  <a:pt x="12" y="53"/>
                  <a:pt x="12" y="50"/>
                </a:cubicBezTo>
                <a:cubicBezTo>
                  <a:pt x="12" y="18"/>
                  <a:pt x="12" y="18"/>
                  <a:pt x="12" y="18"/>
                </a:cubicBezTo>
                <a:cubicBezTo>
                  <a:pt x="12" y="17"/>
                  <a:pt x="13" y="16"/>
                  <a:pt x="14" y="16"/>
                </a:cubicBezTo>
                <a:cubicBezTo>
                  <a:pt x="15" y="16"/>
                  <a:pt x="16" y="17"/>
                  <a:pt x="16" y="18"/>
                </a:cubicBezTo>
                <a:cubicBezTo>
                  <a:pt x="16" y="42"/>
                  <a:pt x="16" y="42"/>
                  <a:pt x="16" y="42"/>
                </a:cubicBezTo>
                <a:cubicBezTo>
                  <a:pt x="16" y="43"/>
                  <a:pt x="18" y="44"/>
                  <a:pt x="18" y="44"/>
                </a:cubicBezTo>
                <a:cubicBezTo>
                  <a:pt x="19" y="44"/>
                  <a:pt x="20" y="43"/>
                  <a:pt x="20" y="42"/>
                </a:cubicBezTo>
                <a:cubicBezTo>
                  <a:pt x="20" y="18"/>
                  <a:pt x="20" y="18"/>
                  <a:pt x="20" y="18"/>
                </a:cubicBezTo>
                <a:cubicBezTo>
                  <a:pt x="20" y="15"/>
                  <a:pt x="17" y="12"/>
                  <a:pt x="14" y="12"/>
                </a:cubicBezTo>
                <a:cubicBezTo>
                  <a:pt x="11" y="12"/>
                  <a:pt x="8" y="15"/>
                  <a:pt x="8" y="18"/>
                </a:cubicBezTo>
                <a:cubicBezTo>
                  <a:pt x="8" y="50"/>
                  <a:pt x="8" y="50"/>
                  <a:pt x="8" y="50"/>
                </a:cubicBezTo>
                <a:cubicBezTo>
                  <a:pt x="8" y="56"/>
                  <a:pt x="12" y="60"/>
                  <a:pt x="18" y="60"/>
                </a:cubicBezTo>
                <a:cubicBezTo>
                  <a:pt x="24" y="60"/>
                  <a:pt x="28" y="56"/>
                  <a:pt x="28" y="50"/>
                </a:cubicBezTo>
                <a:cubicBezTo>
                  <a:pt x="28" y="14"/>
                  <a:pt x="28" y="14"/>
                  <a:pt x="28" y="14"/>
                </a:cubicBezTo>
                <a:cubicBezTo>
                  <a:pt x="28" y="6"/>
                  <a:pt x="22" y="0"/>
                  <a:pt x="14" y="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424" name="Group 7487">
            <a:extLst>
              <a:ext uri="{FF2B5EF4-FFF2-40B4-BE49-F238E27FC236}">
                <a16:creationId xmlns:a16="http://schemas.microsoft.com/office/drawing/2014/main" id="{24CA3A33-652A-5538-63EE-A51374C08C2A}"/>
              </a:ext>
            </a:extLst>
          </p:cNvPr>
          <p:cNvGrpSpPr>
            <a:grpSpLocks noChangeAspect="1"/>
          </p:cNvGrpSpPr>
          <p:nvPr userDrawn="1"/>
        </p:nvGrpSpPr>
        <p:grpSpPr>
          <a:xfrm>
            <a:off x="2327700" y="2951604"/>
            <a:ext cx="106301" cy="258041"/>
            <a:chOff x="5014913" y="900113"/>
            <a:chExt cx="203200" cy="192087"/>
          </a:xfrm>
          <a:solidFill>
            <a:srgbClr val="0019B0"/>
          </a:solidFill>
        </p:grpSpPr>
        <p:sp>
          <p:nvSpPr>
            <p:cNvPr id="425" name="Freeform 241">
              <a:extLst>
                <a:ext uri="{FF2B5EF4-FFF2-40B4-BE49-F238E27FC236}">
                  <a16:creationId xmlns:a16="http://schemas.microsoft.com/office/drawing/2014/main" id="{97B980CF-A0A1-60F6-F28A-76D81EE7E57B}"/>
                </a:ext>
              </a:extLst>
            </p:cNvPr>
            <p:cNvSpPr>
              <a:spLocks/>
            </p:cNvSpPr>
            <p:nvPr/>
          </p:nvSpPr>
          <p:spPr bwMode="auto">
            <a:xfrm>
              <a:off x="5180013" y="900113"/>
              <a:ext cx="38100" cy="39688"/>
            </a:xfrm>
            <a:custGeom>
              <a:avLst/>
              <a:gdLst>
                <a:gd name="T0" fmla="*/ 11 w 12"/>
                <a:gd name="T1" fmla="*/ 4 h 12"/>
                <a:gd name="T2" fmla="*/ 8 w 12"/>
                <a:gd name="T3" fmla="*/ 1 h 12"/>
                <a:gd name="T4" fmla="*/ 2 w 12"/>
                <a:gd name="T5" fmla="*/ 1 h 12"/>
                <a:gd name="T6" fmla="*/ 0 w 12"/>
                <a:gd name="T7" fmla="*/ 4 h 12"/>
                <a:gd name="T8" fmla="*/ 8 w 12"/>
                <a:gd name="T9" fmla="*/ 12 h 12"/>
                <a:gd name="T10" fmla="*/ 11 w 12"/>
                <a:gd name="T11" fmla="*/ 10 h 12"/>
                <a:gd name="T12" fmla="*/ 11 w 12"/>
                <a:gd name="T13" fmla="*/ 4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11" y="4"/>
                  </a:moveTo>
                  <a:cubicBezTo>
                    <a:pt x="8" y="1"/>
                    <a:pt x="8" y="1"/>
                    <a:pt x="8" y="1"/>
                  </a:cubicBezTo>
                  <a:cubicBezTo>
                    <a:pt x="6" y="0"/>
                    <a:pt x="4" y="0"/>
                    <a:pt x="2" y="1"/>
                  </a:cubicBezTo>
                  <a:cubicBezTo>
                    <a:pt x="0" y="4"/>
                    <a:pt x="0" y="4"/>
                    <a:pt x="0" y="4"/>
                  </a:cubicBezTo>
                  <a:cubicBezTo>
                    <a:pt x="8" y="12"/>
                    <a:pt x="8" y="12"/>
                    <a:pt x="8" y="12"/>
                  </a:cubicBezTo>
                  <a:cubicBezTo>
                    <a:pt x="11" y="10"/>
                    <a:pt x="11" y="10"/>
                    <a:pt x="11" y="10"/>
                  </a:cubicBezTo>
                  <a:cubicBezTo>
                    <a:pt x="12" y="8"/>
                    <a:pt x="12" y="6"/>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26" name="Freeform 242">
              <a:extLst>
                <a:ext uri="{FF2B5EF4-FFF2-40B4-BE49-F238E27FC236}">
                  <a16:creationId xmlns:a16="http://schemas.microsoft.com/office/drawing/2014/main" id="{0AAD7235-E622-4598-0F6F-57872F123076}"/>
                </a:ext>
              </a:extLst>
            </p:cNvPr>
            <p:cNvSpPr>
              <a:spLocks/>
            </p:cNvSpPr>
            <p:nvPr/>
          </p:nvSpPr>
          <p:spPr bwMode="auto">
            <a:xfrm>
              <a:off x="5014913" y="1047750"/>
              <a:ext cx="50800" cy="44450"/>
            </a:xfrm>
            <a:custGeom>
              <a:avLst/>
              <a:gdLst>
                <a:gd name="T0" fmla="*/ 0 w 32"/>
                <a:gd name="T1" fmla="*/ 28 h 28"/>
                <a:gd name="T2" fmla="*/ 32 w 32"/>
                <a:gd name="T3" fmla="*/ 16 h 28"/>
                <a:gd name="T4" fmla="*/ 16 w 32"/>
                <a:gd name="T5" fmla="*/ 0 h 28"/>
                <a:gd name="T6" fmla="*/ 0 w 32"/>
                <a:gd name="T7" fmla="*/ 28 h 28"/>
              </a:gdLst>
              <a:ahLst/>
              <a:cxnLst>
                <a:cxn ang="0">
                  <a:pos x="T0" y="T1"/>
                </a:cxn>
                <a:cxn ang="0">
                  <a:pos x="T2" y="T3"/>
                </a:cxn>
                <a:cxn ang="0">
                  <a:pos x="T4" y="T5"/>
                </a:cxn>
                <a:cxn ang="0">
                  <a:pos x="T6" y="T7"/>
                </a:cxn>
              </a:cxnLst>
              <a:rect l="0" t="0" r="r" b="b"/>
              <a:pathLst>
                <a:path w="32" h="28">
                  <a:moveTo>
                    <a:pt x="0" y="28"/>
                  </a:moveTo>
                  <a:lnTo>
                    <a:pt x="32" y="16"/>
                  </a:lnTo>
                  <a:lnTo>
                    <a:pt x="16" y="0"/>
                  </a:lnTo>
                  <a:lnTo>
                    <a:pt x="0"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27" name="Freeform 243">
              <a:extLst>
                <a:ext uri="{FF2B5EF4-FFF2-40B4-BE49-F238E27FC236}">
                  <a16:creationId xmlns:a16="http://schemas.microsoft.com/office/drawing/2014/main" id="{5400C408-2E35-1768-CE9B-8F1CF8A737FC}"/>
                </a:ext>
              </a:extLst>
            </p:cNvPr>
            <p:cNvSpPr>
              <a:spLocks/>
            </p:cNvSpPr>
            <p:nvPr/>
          </p:nvSpPr>
          <p:spPr bwMode="auto">
            <a:xfrm>
              <a:off x="5053013" y="927100"/>
              <a:ext cx="139700" cy="133350"/>
            </a:xfrm>
            <a:custGeom>
              <a:avLst/>
              <a:gdLst>
                <a:gd name="T0" fmla="*/ 0 w 88"/>
                <a:gd name="T1" fmla="*/ 68 h 84"/>
                <a:gd name="T2" fmla="*/ 16 w 88"/>
                <a:gd name="T3" fmla="*/ 84 h 84"/>
                <a:gd name="T4" fmla="*/ 88 w 88"/>
                <a:gd name="T5" fmla="*/ 18 h 84"/>
                <a:gd name="T6" fmla="*/ 70 w 88"/>
                <a:gd name="T7" fmla="*/ 0 h 84"/>
                <a:gd name="T8" fmla="*/ 0 w 88"/>
                <a:gd name="T9" fmla="*/ 68 h 84"/>
              </a:gdLst>
              <a:ahLst/>
              <a:cxnLst>
                <a:cxn ang="0">
                  <a:pos x="T0" y="T1"/>
                </a:cxn>
                <a:cxn ang="0">
                  <a:pos x="T2" y="T3"/>
                </a:cxn>
                <a:cxn ang="0">
                  <a:pos x="T4" y="T5"/>
                </a:cxn>
                <a:cxn ang="0">
                  <a:pos x="T6" y="T7"/>
                </a:cxn>
                <a:cxn ang="0">
                  <a:pos x="T8" y="T9"/>
                </a:cxn>
              </a:cxnLst>
              <a:rect l="0" t="0" r="r" b="b"/>
              <a:pathLst>
                <a:path w="88" h="84">
                  <a:moveTo>
                    <a:pt x="0" y="68"/>
                  </a:moveTo>
                  <a:lnTo>
                    <a:pt x="16" y="84"/>
                  </a:lnTo>
                  <a:lnTo>
                    <a:pt x="88" y="18"/>
                  </a:lnTo>
                  <a:lnTo>
                    <a:pt x="70" y="0"/>
                  </a:lnTo>
                  <a:lnTo>
                    <a:pt x="0"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28" name="Group 7483">
            <a:extLst>
              <a:ext uri="{FF2B5EF4-FFF2-40B4-BE49-F238E27FC236}">
                <a16:creationId xmlns:a16="http://schemas.microsoft.com/office/drawing/2014/main" id="{3530F07C-590E-8184-AF56-42C4625DC6E8}"/>
              </a:ext>
            </a:extLst>
          </p:cNvPr>
          <p:cNvGrpSpPr>
            <a:grpSpLocks noChangeAspect="1"/>
          </p:cNvGrpSpPr>
          <p:nvPr userDrawn="1"/>
        </p:nvGrpSpPr>
        <p:grpSpPr>
          <a:xfrm>
            <a:off x="1075042" y="2255743"/>
            <a:ext cx="106301" cy="275103"/>
            <a:chOff x="3387725" y="887413"/>
            <a:chExt cx="203200" cy="204787"/>
          </a:xfrm>
          <a:solidFill>
            <a:srgbClr val="0019B0"/>
          </a:solidFill>
        </p:grpSpPr>
        <p:sp>
          <p:nvSpPr>
            <p:cNvPr id="429" name="Freeform 244">
              <a:extLst>
                <a:ext uri="{FF2B5EF4-FFF2-40B4-BE49-F238E27FC236}">
                  <a16:creationId xmlns:a16="http://schemas.microsoft.com/office/drawing/2014/main" id="{072A72FA-4AFA-C1F9-0027-E6DBD8AA79F9}"/>
                </a:ext>
              </a:extLst>
            </p:cNvPr>
            <p:cNvSpPr>
              <a:spLocks/>
            </p:cNvSpPr>
            <p:nvPr/>
          </p:nvSpPr>
          <p:spPr bwMode="auto">
            <a:xfrm>
              <a:off x="3422650" y="887413"/>
              <a:ext cx="53975" cy="39688"/>
            </a:xfrm>
            <a:custGeom>
              <a:avLst/>
              <a:gdLst>
                <a:gd name="T0" fmla="*/ 17 w 17"/>
                <a:gd name="T1" fmla="*/ 12 h 12"/>
                <a:gd name="T2" fmla="*/ 17 w 17"/>
                <a:gd name="T3" fmla="*/ 10 h 12"/>
                <a:gd name="T4" fmla="*/ 9 w 17"/>
                <a:gd name="T5" fmla="*/ 0 h 12"/>
                <a:gd name="T6" fmla="*/ 1 w 17"/>
                <a:gd name="T7" fmla="*/ 7 h 12"/>
                <a:gd name="T8" fmla="*/ 0 w 17"/>
                <a:gd name="T9" fmla="*/ 7 h 12"/>
                <a:gd name="T10" fmla="*/ 0 w 17"/>
                <a:gd name="T11" fmla="*/ 8 h 12"/>
                <a:gd name="T12" fmla="*/ 7 w 17"/>
                <a:gd name="T13" fmla="*/ 6 h 12"/>
                <a:gd name="T14" fmla="*/ 17 w 17"/>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2">
                  <a:moveTo>
                    <a:pt x="17" y="12"/>
                  </a:moveTo>
                  <a:cubicBezTo>
                    <a:pt x="17" y="10"/>
                    <a:pt x="17" y="10"/>
                    <a:pt x="17" y="10"/>
                  </a:cubicBezTo>
                  <a:cubicBezTo>
                    <a:pt x="17" y="4"/>
                    <a:pt x="15" y="0"/>
                    <a:pt x="9" y="0"/>
                  </a:cubicBezTo>
                  <a:cubicBezTo>
                    <a:pt x="5" y="0"/>
                    <a:pt x="1" y="3"/>
                    <a:pt x="1" y="7"/>
                  </a:cubicBezTo>
                  <a:cubicBezTo>
                    <a:pt x="0" y="7"/>
                    <a:pt x="0" y="7"/>
                    <a:pt x="0" y="7"/>
                  </a:cubicBezTo>
                  <a:cubicBezTo>
                    <a:pt x="0" y="8"/>
                    <a:pt x="0" y="8"/>
                    <a:pt x="0" y="8"/>
                  </a:cubicBezTo>
                  <a:cubicBezTo>
                    <a:pt x="2" y="7"/>
                    <a:pt x="4" y="6"/>
                    <a:pt x="7" y="6"/>
                  </a:cubicBezTo>
                  <a:cubicBezTo>
                    <a:pt x="11" y="6"/>
                    <a:pt x="15" y="8"/>
                    <a:pt x="17"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0" name="Freeform 245">
              <a:extLst>
                <a:ext uri="{FF2B5EF4-FFF2-40B4-BE49-F238E27FC236}">
                  <a16:creationId xmlns:a16="http://schemas.microsoft.com/office/drawing/2014/main" id="{30FB1124-4539-877D-4D76-88CF68424D6C}"/>
                </a:ext>
              </a:extLst>
            </p:cNvPr>
            <p:cNvSpPr>
              <a:spLocks/>
            </p:cNvSpPr>
            <p:nvPr/>
          </p:nvSpPr>
          <p:spPr bwMode="auto">
            <a:xfrm>
              <a:off x="3502025" y="887413"/>
              <a:ext cx="53975" cy="39688"/>
            </a:xfrm>
            <a:custGeom>
              <a:avLst/>
              <a:gdLst>
                <a:gd name="T0" fmla="*/ 10 w 17"/>
                <a:gd name="T1" fmla="*/ 6 h 12"/>
                <a:gd name="T2" fmla="*/ 17 w 17"/>
                <a:gd name="T3" fmla="*/ 8 h 12"/>
                <a:gd name="T4" fmla="*/ 17 w 17"/>
                <a:gd name="T5" fmla="*/ 7 h 12"/>
                <a:gd name="T6" fmla="*/ 16 w 17"/>
                <a:gd name="T7" fmla="*/ 7 h 12"/>
                <a:gd name="T8" fmla="*/ 8 w 17"/>
                <a:gd name="T9" fmla="*/ 0 h 12"/>
                <a:gd name="T10" fmla="*/ 0 w 17"/>
                <a:gd name="T11" fmla="*/ 10 h 12"/>
                <a:gd name="T12" fmla="*/ 0 w 17"/>
                <a:gd name="T13" fmla="*/ 12 h 12"/>
                <a:gd name="T14" fmla="*/ 10 w 17"/>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2">
                  <a:moveTo>
                    <a:pt x="10" y="6"/>
                  </a:moveTo>
                  <a:cubicBezTo>
                    <a:pt x="13" y="6"/>
                    <a:pt x="15" y="7"/>
                    <a:pt x="17" y="8"/>
                  </a:cubicBezTo>
                  <a:cubicBezTo>
                    <a:pt x="17" y="7"/>
                    <a:pt x="17" y="7"/>
                    <a:pt x="17" y="7"/>
                  </a:cubicBezTo>
                  <a:cubicBezTo>
                    <a:pt x="16" y="7"/>
                    <a:pt x="16" y="7"/>
                    <a:pt x="16" y="7"/>
                  </a:cubicBezTo>
                  <a:cubicBezTo>
                    <a:pt x="16" y="3"/>
                    <a:pt x="12" y="0"/>
                    <a:pt x="8" y="0"/>
                  </a:cubicBezTo>
                  <a:cubicBezTo>
                    <a:pt x="2" y="0"/>
                    <a:pt x="0" y="4"/>
                    <a:pt x="0" y="10"/>
                  </a:cubicBezTo>
                  <a:cubicBezTo>
                    <a:pt x="0" y="12"/>
                    <a:pt x="0" y="12"/>
                    <a:pt x="0" y="12"/>
                  </a:cubicBezTo>
                  <a:cubicBezTo>
                    <a:pt x="2" y="8"/>
                    <a:pt x="6" y="6"/>
                    <a:pt x="10"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1" name="Freeform 246">
              <a:extLst>
                <a:ext uri="{FF2B5EF4-FFF2-40B4-BE49-F238E27FC236}">
                  <a16:creationId xmlns:a16="http://schemas.microsoft.com/office/drawing/2014/main" id="{BD5EE0C2-5D97-B23F-9807-CA1BED42E596}"/>
                </a:ext>
              </a:extLst>
            </p:cNvPr>
            <p:cNvSpPr>
              <a:spLocks noEditPoints="1"/>
            </p:cNvSpPr>
            <p:nvPr/>
          </p:nvSpPr>
          <p:spPr bwMode="auto">
            <a:xfrm>
              <a:off x="3387725" y="927100"/>
              <a:ext cx="203200" cy="165100"/>
            </a:xfrm>
            <a:custGeom>
              <a:avLst/>
              <a:gdLst>
                <a:gd name="T0" fmla="*/ 64 w 64"/>
                <a:gd name="T1" fmla="*/ 36 h 52"/>
                <a:gd name="T2" fmla="*/ 58 w 64"/>
                <a:gd name="T3" fmla="*/ 13 h 52"/>
                <a:gd name="T4" fmla="*/ 57 w 64"/>
                <a:gd name="T5" fmla="*/ 9 h 52"/>
                <a:gd name="T6" fmla="*/ 56 w 64"/>
                <a:gd name="T7" fmla="*/ 5 h 52"/>
                <a:gd name="T8" fmla="*/ 46 w 64"/>
                <a:gd name="T9" fmla="*/ 0 h 52"/>
                <a:gd name="T10" fmla="*/ 36 w 64"/>
                <a:gd name="T11" fmla="*/ 8 h 52"/>
                <a:gd name="T12" fmla="*/ 36 w 64"/>
                <a:gd name="T13" fmla="*/ 13 h 52"/>
                <a:gd name="T14" fmla="*/ 36 w 64"/>
                <a:gd name="T15" fmla="*/ 15 h 52"/>
                <a:gd name="T16" fmla="*/ 32 w 64"/>
                <a:gd name="T17" fmla="*/ 15 h 52"/>
                <a:gd name="T18" fmla="*/ 28 w 64"/>
                <a:gd name="T19" fmla="*/ 15 h 52"/>
                <a:gd name="T20" fmla="*/ 28 w 64"/>
                <a:gd name="T21" fmla="*/ 13 h 52"/>
                <a:gd name="T22" fmla="*/ 28 w 64"/>
                <a:gd name="T23" fmla="*/ 8 h 52"/>
                <a:gd name="T24" fmla="*/ 18 w 64"/>
                <a:gd name="T25" fmla="*/ 0 h 52"/>
                <a:gd name="T26" fmla="*/ 8 w 64"/>
                <a:gd name="T27" fmla="*/ 5 h 52"/>
                <a:gd name="T28" fmla="*/ 7 w 64"/>
                <a:gd name="T29" fmla="*/ 9 h 52"/>
                <a:gd name="T30" fmla="*/ 6 w 64"/>
                <a:gd name="T31" fmla="*/ 13 h 52"/>
                <a:gd name="T32" fmla="*/ 0 w 64"/>
                <a:gd name="T33" fmla="*/ 36 h 52"/>
                <a:gd name="T34" fmla="*/ 0 w 64"/>
                <a:gd name="T35" fmla="*/ 38 h 52"/>
                <a:gd name="T36" fmla="*/ 14 w 64"/>
                <a:gd name="T37" fmla="*/ 52 h 52"/>
                <a:gd name="T38" fmla="*/ 28 w 64"/>
                <a:gd name="T39" fmla="*/ 38 h 52"/>
                <a:gd name="T40" fmla="*/ 28 w 64"/>
                <a:gd name="T41" fmla="*/ 23 h 52"/>
                <a:gd name="T42" fmla="*/ 32 w 64"/>
                <a:gd name="T43" fmla="*/ 23 h 52"/>
                <a:gd name="T44" fmla="*/ 36 w 64"/>
                <a:gd name="T45" fmla="*/ 23 h 52"/>
                <a:gd name="T46" fmla="*/ 36 w 64"/>
                <a:gd name="T47" fmla="*/ 38 h 52"/>
                <a:gd name="T48" fmla="*/ 50 w 64"/>
                <a:gd name="T49" fmla="*/ 52 h 52"/>
                <a:gd name="T50" fmla="*/ 64 w 64"/>
                <a:gd name="T51" fmla="*/ 38 h 52"/>
                <a:gd name="T52" fmla="*/ 64 w 64"/>
                <a:gd name="T53" fmla="*/ 36 h 52"/>
                <a:gd name="T54" fmla="*/ 14 w 64"/>
                <a:gd name="T55" fmla="*/ 48 h 52"/>
                <a:gd name="T56" fmla="*/ 4 w 64"/>
                <a:gd name="T57" fmla="*/ 38 h 52"/>
                <a:gd name="T58" fmla="*/ 14 w 64"/>
                <a:gd name="T59" fmla="*/ 28 h 52"/>
                <a:gd name="T60" fmla="*/ 24 w 64"/>
                <a:gd name="T61" fmla="*/ 38 h 52"/>
                <a:gd name="T62" fmla="*/ 14 w 64"/>
                <a:gd name="T63" fmla="*/ 48 h 52"/>
                <a:gd name="T64" fmla="*/ 50 w 64"/>
                <a:gd name="T65" fmla="*/ 48 h 52"/>
                <a:gd name="T66" fmla="*/ 40 w 64"/>
                <a:gd name="T67" fmla="*/ 38 h 52"/>
                <a:gd name="T68" fmla="*/ 50 w 64"/>
                <a:gd name="T69" fmla="*/ 28 h 52"/>
                <a:gd name="T70" fmla="*/ 60 w 64"/>
                <a:gd name="T71" fmla="*/ 38 h 52"/>
                <a:gd name="T72" fmla="*/ 50 w 64"/>
                <a:gd name="T73"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52">
                  <a:moveTo>
                    <a:pt x="64" y="36"/>
                  </a:moveTo>
                  <a:cubicBezTo>
                    <a:pt x="64" y="36"/>
                    <a:pt x="58" y="14"/>
                    <a:pt x="58" y="13"/>
                  </a:cubicBezTo>
                  <a:cubicBezTo>
                    <a:pt x="57" y="9"/>
                    <a:pt x="57" y="9"/>
                    <a:pt x="57" y="9"/>
                  </a:cubicBezTo>
                  <a:cubicBezTo>
                    <a:pt x="56" y="5"/>
                    <a:pt x="56" y="5"/>
                    <a:pt x="56" y="5"/>
                  </a:cubicBezTo>
                  <a:cubicBezTo>
                    <a:pt x="54" y="2"/>
                    <a:pt x="50" y="0"/>
                    <a:pt x="46" y="0"/>
                  </a:cubicBezTo>
                  <a:cubicBezTo>
                    <a:pt x="41" y="0"/>
                    <a:pt x="37" y="3"/>
                    <a:pt x="36" y="8"/>
                  </a:cubicBezTo>
                  <a:cubicBezTo>
                    <a:pt x="36" y="12"/>
                    <a:pt x="36" y="13"/>
                    <a:pt x="36" y="13"/>
                  </a:cubicBezTo>
                  <a:cubicBezTo>
                    <a:pt x="36" y="15"/>
                    <a:pt x="36" y="15"/>
                    <a:pt x="36" y="15"/>
                  </a:cubicBezTo>
                  <a:cubicBezTo>
                    <a:pt x="35" y="15"/>
                    <a:pt x="33" y="15"/>
                    <a:pt x="32" y="15"/>
                  </a:cubicBezTo>
                  <a:cubicBezTo>
                    <a:pt x="31" y="15"/>
                    <a:pt x="29" y="15"/>
                    <a:pt x="28" y="15"/>
                  </a:cubicBezTo>
                  <a:cubicBezTo>
                    <a:pt x="28" y="13"/>
                    <a:pt x="28" y="13"/>
                    <a:pt x="28" y="13"/>
                  </a:cubicBezTo>
                  <a:cubicBezTo>
                    <a:pt x="28" y="13"/>
                    <a:pt x="28" y="12"/>
                    <a:pt x="28" y="8"/>
                  </a:cubicBezTo>
                  <a:cubicBezTo>
                    <a:pt x="27" y="3"/>
                    <a:pt x="23" y="0"/>
                    <a:pt x="18" y="0"/>
                  </a:cubicBezTo>
                  <a:cubicBezTo>
                    <a:pt x="14" y="0"/>
                    <a:pt x="10" y="2"/>
                    <a:pt x="8" y="5"/>
                  </a:cubicBezTo>
                  <a:cubicBezTo>
                    <a:pt x="7" y="9"/>
                    <a:pt x="7" y="9"/>
                    <a:pt x="7" y="9"/>
                  </a:cubicBezTo>
                  <a:cubicBezTo>
                    <a:pt x="6" y="13"/>
                    <a:pt x="6" y="13"/>
                    <a:pt x="6" y="13"/>
                  </a:cubicBezTo>
                  <a:cubicBezTo>
                    <a:pt x="6" y="14"/>
                    <a:pt x="0" y="36"/>
                    <a:pt x="0" y="36"/>
                  </a:cubicBezTo>
                  <a:cubicBezTo>
                    <a:pt x="0" y="36"/>
                    <a:pt x="0" y="37"/>
                    <a:pt x="0" y="38"/>
                  </a:cubicBezTo>
                  <a:cubicBezTo>
                    <a:pt x="0" y="46"/>
                    <a:pt x="6" y="52"/>
                    <a:pt x="14" y="52"/>
                  </a:cubicBezTo>
                  <a:cubicBezTo>
                    <a:pt x="22" y="52"/>
                    <a:pt x="28" y="46"/>
                    <a:pt x="28" y="38"/>
                  </a:cubicBezTo>
                  <a:cubicBezTo>
                    <a:pt x="28" y="23"/>
                    <a:pt x="28" y="23"/>
                    <a:pt x="28" y="23"/>
                  </a:cubicBezTo>
                  <a:cubicBezTo>
                    <a:pt x="29" y="23"/>
                    <a:pt x="31" y="23"/>
                    <a:pt x="32" y="23"/>
                  </a:cubicBezTo>
                  <a:cubicBezTo>
                    <a:pt x="33" y="23"/>
                    <a:pt x="35" y="23"/>
                    <a:pt x="36" y="23"/>
                  </a:cubicBezTo>
                  <a:cubicBezTo>
                    <a:pt x="36" y="38"/>
                    <a:pt x="36" y="38"/>
                    <a:pt x="36" y="38"/>
                  </a:cubicBezTo>
                  <a:cubicBezTo>
                    <a:pt x="36" y="46"/>
                    <a:pt x="42" y="52"/>
                    <a:pt x="50" y="52"/>
                  </a:cubicBezTo>
                  <a:cubicBezTo>
                    <a:pt x="58" y="52"/>
                    <a:pt x="64" y="46"/>
                    <a:pt x="64" y="38"/>
                  </a:cubicBezTo>
                  <a:cubicBezTo>
                    <a:pt x="64" y="37"/>
                    <a:pt x="64" y="36"/>
                    <a:pt x="64" y="36"/>
                  </a:cubicBezTo>
                  <a:close/>
                  <a:moveTo>
                    <a:pt x="14" y="48"/>
                  </a:moveTo>
                  <a:cubicBezTo>
                    <a:pt x="8" y="48"/>
                    <a:pt x="4" y="43"/>
                    <a:pt x="4" y="38"/>
                  </a:cubicBezTo>
                  <a:cubicBezTo>
                    <a:pt x="4" y="32"/>
                    <a:pt x="8" y="28"/>
                    <a:pt x="14" y="28"/>
                  </a:cubicBezTo>
                  <a:cubicBezTo>
                    <a:pt x="20" y="28"/>
                    <a:pt x="24" y="32"/>
                    <a:pt x="24" y="38"/>
                  </a:cubicBezTo>
                  <a:cubicBezTo>
                    <a:pt x="24" y="43"/>
                    <a:pt x="20" y="48"/>
                    <a:pt x="14" y="48"/>
                  </a:cubicBezTo>
                  <a:close/>
                  <a:moveTo>
                    <a:pt x="50" y="48"/>
                  </a:moveTo>
                  <a:cubicBezTo>
                    <a:pt x="44" y="48"/>
                    <a:pt x="40" y="43"/>
                    <a:pt x="40" y="38"/>
                  </a:cubicBezTo>
                  <a:cubicBezTo>
                    <a:pt x="40" y="32"/>
                    <a:pt x="44" y="28"/>
                    <a:pt x="50" y="28"/>
                  </a:cubicBezTo>
                  <a:cubicBezTo>
                    <a:pt x="56" y="28"/>
                    <a:pt x="60" y="32"/>
                    <a:pt x="60" y="38"/>
                  </a:cubicBezTo>
                  <a:cubicBezTo>
                    <a:pt x="60" y="43"/>
                    <a:pt x="56" y="48"/>
                    <a:pt x="50"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32" name="Freeform 247">
            <a:extLst>
              <a:ext uri="{FF2B5EF4-FFF2-40B4-BE49-F238E27FC236}">
                <a16:creationId xmlns:a16="http://schemas.microsoft.com/office/drawing/2014/main" id="{0C4666C1-368B-645A-B900-5B2D39768590}"/>
              </a:ext>
            </a:extLst>
          </p:cNvPr>
          <p:cNvSpPr>
            <a:spLocks noChangeAspect="1" noEditPoints="1"/>
          </p:cNvSpPr>
          <p:nvPr userDrawn="1"/>
        </p:nvSpPr>
        <p:spPr bwMode="auto">
          <a:xfrm>
            <a:off x="3793422" y="2943074"/>
            <a:ext cx="79726" cy="275103"/>
          </a:xfrm>
          <a:custGeom>
            <a:avLst/>
            <a:gdLst>
              <a:gd name="T0" fmla="*/ 40 w 48"/>
              <a:gd name="T1" fmla="*/ 0 h 64"/>
              <a:gd name="T2" fmla="*/ 8 w 48"/>
              <a:gd name="T3" fmla="*/ 0 h 64"/>
              <a:gd name="T4" fmla="*/ 0 w 48"/>
              <a:gd name="T5" fmla="*/ 8 h 64"/>
              <a:gd name="T6" fmla="*/ 0 w 48"/>
              <a:gd name="T7" fmla="*/ 20 h 64"/>
              <a:gd name="T8" fmla="*/ 8 w 48"/>
              <a:gd name="T9" fmla="*/ 28 h 64"/>
              <a:gd name="T10" fmla="*/ 12 w 48"/>
              <a:gd name="T11" fmla="*/ 28 h 64"/>
              <a:gd name="T12" fmla="*/ 12 w 48"/>
              <a:gd name="T13" fmla="*/ 55 h 64"/>
              <a:gd name="T14" fmla="*/ 13 w 48"/>
              <a:gd name="T15" fmla="*/ 57 h 64"/>
              <a:gd name="T16" fmla="*/ 19 w 48"/>
              <a:gd name="T17" fmla="*/ 63 h 64"/>
              <a:gd name="T18" fmla="*/ 22 w 48"/>
              <a:gd name="T19" fmla="*/ 64 h 64"/>
              <a:gd name="T20" fmla="*/ 22 w 48"/>
              <a:gd name="T21" fmla="*/ 64 h 64"/>
              <a:gd name="T22" fmla="*/ 25 w 48"/>
              <a:gd name="T23" fmla="*/ 63 h 64"/>
              <a:gd name="T24" fmla="*/ 32 w 48"/>
              <a:gd name="T25" fmla="*/ 56 h 64"/>
              <a:gd name="T26" fmla="*/ 34 w 48"/>
              <a:gd name="T27" fmla="*/ 56 h 64"/>
              <a:gd name="T28" fmla="*/ 36 w 48"/>
              <a:gd name="T29" fmla="*/ 54 h 64"/>
              <a:gd name="T30" fmla="*/ 36 w 48"/>
              <a:gd name="T31" fmla="*/ 50 h 64"/>
              <a:gd name="T32" fmla="*/ 34 w 48"/>
              <a:gd name="T33" fmla="*/ 48 h 64"/>
              <a:gd name="T34" fmla="*/ 32 w 48"/>
              <a:gd name="T35" fmla="*/ 48 h 64"/>
              <a:gd name="T36" fmla="*/ 32 w 48"/>
              <a:gd name="T37" fmla="*/ 44 h 64"/>
              <a:gd name="T38" fmla="*/ 34 w 48"/>
              <a:gd name="T39" fmla="*/ 44 h 64"/>
              <a:gd name="T40" fmla="*/ 36 w 48"/>
              <a:gd name="T41" fmla="*/ 42 h 64"/>
              <a:gd name="T42" fmla="*/ 34 w 48"/>
              <a:gd name="T43" fmla="*/ 40 h 64"/>
              <a:gd name="T44" fmla="*/ 32 w 48"/>
              <a:gd name="T45" fmla="*/ 40 h 64"/>
              <a:gd name="T46" fmla="*/ 32 w 48"/>
              <a:gd name="T47" fmla="*/ 36 h 64"/>
              <a:gd name="T48" fmla="*/ 34 w 48"/>
              <a:gd name="T49" fmla="*/ 36 h 64"/>
              <a:gd name="T50" fmla="*/ 36 w 48"/>
              <a:gd name="T51" fmla="*/ 34 h 64"/>
              <a:gd name="T52" fmla="*/ 34 w 48"/>
              <a:gd name="T53" fmla="*/ 32 h 64"/>
              <a:gd name="T54" fmla="*/ 32 w 48"/>
              <a:gd name="T55" fmla="*/ 32 h 64"/>
              <a:gd name="T56" fmla="*/ 32 w 48"/>
              <a:gd name="T57" fmla="*/ 28 h 64"/>
              <a:gd name="T58" fmla="*/ 40 w 48"/>
              <a:gd name="T59" fmla="*/ 28 h 64"/>
              <a:gd name="T60" fmla="*/ 48 w 48"/>
              <a:gd name="T61" fmla="*/ 20 h 64"/>
              <a:gd name="T62" fmla="*/ 48 w 48"/>
              <a:gd name="T63" fmla="*/ 8 h 64"/>
              <a:gd name="T64" fmla="*/ 40 w 48"/>
              <a:gd name="T65" fmla="*/ 0 h 64"/>
              <a:gd name="T66" fmla="*/ 20 w 48"/>
              <a:gd name="T67" fmla="*/ 50 h 64"/>
              <a:gd name="T68" fmla="*/ 18 w 48"/>
              <a:gd name="T69" fmla="*/ 52 h 64"/>
              <a:gd name="T70" fmla="*/ 16 w 48"/>
              <a:gd name="T71" fmla="*/ 50 h 64"/>
              <a:gd name="T72" fmla="*/ 16 w 48"/>
              <a:gd name="T73" fmla="*/ 28 h 64"/>
              <a:gd name="T74" fmla="*/ 20 w 48"/>
              <a:gd name="T75" fmla="*/ 28 h 64"/>
              <a:gd name="T76" fmla="*/ 20 w 48"/>
              <a:gd name="T77" fmla="*/ 50 h 64"/>
              <a:gd name="T78" fmla="*/ 32 w 48"/>
              <a:gd name="T79" fmla="*/ 16 h 64"/>
              <a:gd name="T80" fmla="*/ 16 w 48"/>
              <a:gd name="T81" fmla="*/ 16 h 64"/>
              <a:gd name="T82" fmla="*/ 12 w 48"/>
              <a:gd name="T83" fmla="*/ 12 h 64"/>
              <a:gd name="T84" fmla="*/ 16 w 48"/>
              <a:gd name="T85" fmla="*/ 8 h 64"/>
              <a:gd name="T86" fmla="*/ 32 w 48"/>
              <a:gd name="T87" fmla="*/ 8 h 64"/>
              <a:gd name="T88" fmla="*/ 36 w 48"/>
              <a:gd name="T89" fmla="*/ 12 h 64"/>
              <a:gd name="T90" fmla="*/ 32 w 48"/>
              <a:gd name="T91"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8" h="64">
                <a:moveTo>
                  <a:pt x="40" y="0"/>
                </a:moveTo>
                <a:cubicBezTo>
                  <a:pt x="8" y="0"/>
                  <a:pt x="8" y="0"/>
                  <a:pt x="8" y="0"/>
                </a:cubicBezTo>
                <a:cubicBezTo>
                  <a:pt x="4" y="0"/>
                  <a:pt x="0" y="4"/>
                  <a:pt x="0" y="8"/>
                </a:cubicBezTo>
                <a:cubicBezTo>
                  <a:pt x="0" y="20"/>
                  <a:pt x="0" y="20"/>
                  <a:pt x="0" y="20"/>
                </a:cubicBezTo>
                <a:cubicBezTo>
                  <a:pt x="0" y="24"/>
                  <a:pt x="4" y="28"/>
                  <a:pt x="8" y="28"/>
                </a:cubicBezTo>
                <a:cubicBezTo>
                  <a:pt x="12" y="28"/>
                  <a:pt x="12" y="28"/>
                  <a:pt x="12" y="28"/>
                </a:cubicBezTo>
                <a:cubicBezTo>
                  <a:pt x="12" y="55"/>
                  <a:pt x="12" y="55"/>
                  <a:pt x="12" y="55"/>
                </a:cubicBezTo>
                <a:cubicBezTo>
                  <a:pt x="12" y="56"/>
                  <a:pt x="12" y="56"/>
                  <a:pt x="13" y="57"/>
                </a:cubicBezTo>
                <a:cubicBezTo>
                  <a:pt x="19" y="63"/>
                  <a:pt x="19" y="63"/>
                  <a:pt x="19" y="63"/>
                </a:cubicBezTo>
                <a:cubicBezTo>
                  <a:pt x="20" y="64"/>
                  <a:pt x="21" y="64"/>
                  <a:pt x="22" y="64"/>
                </a:cubicBezTo>
                <a:cubicBezTo>
                  <a:pt x="22" y="64"/>
                  <a:pt x="22" y="64"/>
                  <a:pt x="22" y="64"/>
                </a:cubicBezTo>
                <a:cubicBezTo>
                  <a:pt x="23" y="64"/>
                  <a:pt x="24" y="64"/>
                  <a:pt x="25" y="63"/>
                </a:cubicBezTo>
                <a:cubicBezTo>
                  <a:pt x="32" y="56"/>
                  <a:pt x="32" y="56"/>
                  <a:pt x="32" y="56"/>
                </a:cubicBezTo>
                <a:cubicBezTo>
                  <a:pt x="34" y="56"/>
                  <a:pt x="34" y="56"/>
                  <a:pt x="34" y="56"/>
                </a:cubicBezTo>
                <a:cubicBezTo>
                  <a:pt x="35" y="56"/>
                  <a:pt x="36" y="55"/>
                  <a:pt x="36" y="54"/>
                </a:cubicBezTo>
                <a:cubicBezTo>
                  <a:pt x="36" y="50"/>
                  <a:pt x="36" y="50"/>
                  <a:pt x="36" y="50"/>
                </a:cubicBezTo>
                <a:cubicBezTo>
                  <a:pt x="36" y="49"/>
                  <a:pt x="35" y="48"/>
                  <a:pt x="34" y="48"/>
                </a:cubicBezTo>
                <a:cubicBezTo>
                  <a:pt x="32" y="48"/>
                  <a:pt x="32" y="48"/>
                  <a:pt x="32" y="48"/>
                </a:cubicBezTo>
                <a:cubicBezTo>
                  <a:pt x="32" y="44"/>
                  <a:pt x="32" y="44"/>
                  <a:pt x="32" y="44"/>
                </a:cubicBezTo>
                <a:cubicBezTo>
                  <a:pt x="34" y="44"/>
                  <a:pt x="34" y="44"/>
                  <a:pt x="34" y="44"/>
                </a:cubicBezTo>
                <a:cubicBezTo>
                  <a:pt x="35" y="44"/>
                  <a:pt x="36" y="43"/>
                  <a:pt x="36" y="42"/>
                </a:cubicBezTo>
                <a:cubicBezTo>
                  <a:pt x="36" y="41"/>
                  <a:pt x="35" y="40"/>
                  <a:pt x="34" y="40"/>
                </a:cubicBezTo>
                <a:cubicBezTo>
                  <a:pt x="32" y="40"/>
                  <a:pt x="32" y="40"/>
                  <a:pt x="32" y="40"/>
                </a:cubicBezTo>
                <a:cubicBezTo>
                  <a:pt x="32" y="36"/>
                  <a:pt x="32" y="36"/>
                  <a:pt x="32" y="36"/>
                </a:cubicBezTo>
                <a:cubicBezTo>
                  <a:pt x="34" y="36"/>
                  <a:pt x="34" y="36"/>
                  <a:pt x="34" y="36"/>
                </a:cubicBezTo>
                <a:cubicBezTo>
                  <a:pt x="35" y="36"/>
                  <a:pt x="36" y="35"/>
                  <a:pt x="36" y="34"/>
                </a:cubicBezTo>
                <a:cubicBezTo>
                  <a:pt x="36" y="33"/>
                  <a:pt x="35" y="32"/>
                  <a:pt x="34" y="32"/>
                </a:cubicBezTo>
                <a:cubicBezTo>
                  <a:pt x="32" y="32"/>
                  <a:pt x="32" y="32"/>
                  <a:pt x="32" y="32"/>
                </a:cubicBezTo>
                <a:cubicBezTo>
                  <a:pt x="32" y="28"/>
                  <a:pt x="32" y="28"/>
                  <a:pt x="32" y="28"/>
                </a:cubicBezTo>
                <a:cubicBezTo>
                  <a:pt x="40" y="28"/>
                  <a:pt x="40" y="28"/>
                  <a:pt x="40" y="28"/>
                </a:cubicBezTo>
                <a:cubicBezTo>
                  <a:pt x="44" y="28"/>
                  <a:pt x="48" y="24"/>
                  <a:pt x="48" y="20"/>
                </a:cubicBezTo>
                <a:cubicBezTo>
                  <a:pt x="48" y="8"/>
                  <a:pt x="48" y="8"/>
                  <a:pt x="48" y="8"/>
                </a:cubicBezTo>
                <a:cubicBezTo>
                  <a:pt x="48" y="4"/>
                  <a:pt x="44" y="0"/>
                  <a:pt x="40" y="0"/>
                </a:cubicBezTo>
                <a:close/>
                <a:moveTo>
                  <a:pt x="20" y="50"/>
                </a:moveTo>
                <a:cubicBezTo>
                  <a:pt x="20" y="51"/>
                  <a:pt x="19" y="52"/>
                  <a:pt x="18" y="52"/>
                </a:cubicBezTo>
                <a:cubicBezTo>
                  <a:pt x="17" y="52"/>
                  <a:pt x="16" y="51"/>
                  <a:pt x="16" y="50"/>
                </a:cubicBezTo>
                <a:cubicBezTo>
                  <a:pt x="16" y="28"/>
                  <a:pt x="16" y="28"/>
                  <a:pt x="16" y="28"/>
                </a:cubicBezTo>
                <a:cubicBezTo>
                  <a:pt x="20" y="28"/>
                  <a:pt x="20" y="28"/>
                  <a:pt x="20" y="28"/>
                </a:cubicBezTo>
                <a:lnTo>
                  <a:pt x="20" y="50"/>
                </a:lnTo>
                <a:close/>
                <a:moveTo>
                  <a:pt x="32" y="16"/>
                </a:moveTo>
                <a:cubicBezTo>
                  <a:pt x="16" y="16"/>
                  <a:pt x="16" y="16"/>
                  <a:pt x="16" y="16"/>
                </a:cubicBezTo>
                <a:cubicBezTo>
                  <a:pt x="14" y="16"/>
                  <a:pt x="12" y="14"/>
                  <a:pt x="12" y="12"/>
                </a:cubicBezTo>
                <a:cubicBezTo>
                  <a:pt x="12" y="10"/>
                  <a:pt x="14" y="8"/>
                  <a:pt x="16" y="8"/>
                </a:cubicBezTo>
                <a:cubicBezTo>
                  <a:pt x="32" y="8"/>
                  <a:pt x="32" y="8"/>
                  <a:pt x="32" y="8"/>
                </a:cubicBezTo>
                <a:cubicBezTo>
                  <a:pt x="34" y="8"/>
                  <a:pt x="36" y="10"/>
                  <a:pt x="36" y="12"/>
                </a:cubicBezTo>
                <a:cubicBezTo>
                  <a:pt x="36" y="14"/>
                  <a:pt x="34" y="16"/>
                  <a:pt x="32" y="16"/>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433" name="Group 7488">
            <a:extLst>
              <a:ext uri="{FF2B5EF4-FFF2-40B4-BE49-F238E27FC236}">
                <a16:creationId xmlns:a16="http://schemas.microsoft.com/office/drawing/2014/main" id="{05BE3C94-FEFF-1BB5-FB71-B2ECFBD67ED9}"/>
              </a:ext>
            </a:extLst>
          </p:cNvPr>
          <p:cNvGrpSpPr>
            <a:grpSpLocks noChangeAspect="1"/>
          </p:cNvGrpSpPr>
          <p:nvPr userDrawn="1"/>
        </p:nvGrpSpPr>
        <p:grpSpPr>
          <a:xfrm>
            <a:off x="2573949" y="2940941"/>
            <a:ext cx="106301" cy="279367"/>
            <a:chOff x="5422900" y="884238"/>
            <a:chExt cx="203200" cy="207962"/>
          </a:xfrm>
          <a:solidFill>
            <a:srgbClr val="0019B0"/>
          </a:solidFill>
        </p:grpSpPr>
        <p:sp>
          <p:nvSpPr>
            <p:cNvPr id="434" name="Freeform 254">
              <a:extLst>
                <a:ext uri="{FF2B5EF4-FFF2-40B4-BE49-F238E27FC236}">
                  <a16:creationId xmlns:a16="http://schemas.microsoft.com/office/drawing/2014/main" id="{9D2278EF-2D46-B9AE-4FED-9DED8EDD9A00}"/>
                </a:ext>
              </a:extLst>
            </p:cNvPr>
            <p:cNvSpPr>
              <a:spLocks/>
            </p:cNvSpPr>
            <p:nvPr/>
          </p:nvSpPr>
          <p:spPr bwMode="auto">
            <a:xfrm>
              <a:off x="5422900" y="1041400"/>
              <a:ext cx="50800" cy="50800"/>
            </a:xfrm>
            <a:custGeom>
              <a:avLst/>
              <a:gdLst>
                <a:gd name="T0" fmla="*/ 0 w 32"/>
                <a:gd name="T1" fmla="*/ 32 h 32"/>
                <a:gd name="T2" fmla="*/ 32 w 32"/>
                <a:gd name="T3" fmla="*/ 32 h 32"/>
                <a:gd name="T4" fmla="*/ 0 w 32"/>
                <a:gd name="T5" fmla="*/ 0 h 32"/>
                <a:gd name="T6" fmla="*/ 0 w 32"/>
                <a:gd name="T7" fmla="*/ 32 h 32"/>
              </a:gdLst>
              <a:ahLst/>
              <a:cxnLst>
                <a:cxn ang="0">
                  <a:pos x="T0" y="T1"/>
                </a:cxn>
                <a:cxn ang="0">
                  <a:pos x="T2" y="T3"/>
                </a:cxn>
                <a:cxn ang="0">
                  <a:pos x="T4" y="T5"/>
                </a:cxn>
                <a:cxn ang="0">
                  <a:pos x="T6" y="T7"/>
                </a:cxn>
              </a:cxnLst>
              <a:rect l="0" t="0" r="r" b="b"/>
              <a:pathLst>
                <a:path w="32" h="32">
                  <a:moveTo>
                    <a:pt x="0" y="32"/>
                  </a:moveTo>
                  <a:lnTo>
                    <a:pt x="32" y="32"/>
                  </a:lnTo>
                  <a:lnTo>
                    <a:pt x="0"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5" name="Freeform 255">
              <a:extLst>
                <a:ext uri="{FF2B5EF4-FFF2-40B4-BE49-F238E27FC236}">
                  <a16:creationId xmlns:a16="http://schemas.microsoft.com/office/drawing/2014/main" id="{3863CF4A-BC90-3BB0-F7E6-06AE9DBC0FED}"/>
                </a:ext>
              </a:extLst>
            </p:cNvPr>
            <p:cNvSpPr>
              <a:spLocks/>
            </p:cNvSpPr>
            <p:nvPr/>
          </p:nvSpPr>
          <p:spPr bwMode="auto">
            <a:xfrm>
              <a:off x="5438775" y="917575"/>
              <a:ext cx="104775" cy="104775"/>
            </a:xfrm>
            <a:custGeom>
              <a:avLst/>
              <a:gdLst>
                <a:gd name="T0" fmla="*/ 66 w 66"/>
                <a:gd name="T1" fmla="*/ 12 h 66"/>
                <a:gd name="T2" fmla="*/ 54 w 66"/>
                <a:gd name="T3" fmla="*/ 0 h 66"/>
                <a:gd name="T4" fmla="*/ 0 w 66"/>
                <a:gd name="T5" fmla="*/ 54 h 66"/>
                <a:gd name="T6" fmla="*/ 12 w 66"/>
                <a:gd name="T7" fmla="*/ 66 h 66"/>
                <a:gd name="T8" fmla="*/ 66 w 66"/>
                <a:gd name="T9" fmla="*/ 12 h 66"/>
              </a:gdLst>
              <a:ahLst/>
              <a:cxnLst>
                <a:cxn ang="0">
                  <a:pos x="T0" y="T1"/>
                </a:cxn>
                <a:cxn ang="0">
                  <a:pos x="T2" y="T3"/>
                </a:cxn>
                <a:cxn ang="0">
                  <a:pos x="T4" y="T5"/>
                </a:cxn>
                <a:cxn ang="0">
                  <a:pos x="T6" y="T7"/>
                </a:cxn>
                <a:cxn ang="0">
                  <a:pos x="T8" y="T9"/>
                </a:cxn>
              </a:cxnLst>
              <a:rect l="0" t="0" r="r" b="b"/>
              <a:pathLst>
                <a:path w="66" h="66">
                  <a:moveTo>
                    <a:pt x="66" y="12"/>
                  </a:moveTo>
                  <a:lnTo>
                    <a:pt x="54" y="0"/>
                  </a:lnTo>
                  <a:lnTo>
                    <a:pt x="0" y="54"/>
                  </a:lnTo>
                  <a:lnTo>
                    <a:pt x="12" y="66"/>
                  </a:lnTo>
                  <a:lnTo>
                    <a:pt x="66"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6" name="Freeform 256">
              <a:extLst>
                <a:ext uri="{FF2B5EF4-FFF2-40B4-BE49-F238E27FC236}">
                  <a16:creationId xmlns:a16="http://schemas.microsoft.com/office/drawing/2014/main" id="{2027E230-BF6D-42FF-A352-222AC1B7B28C}"/>
                </a:ext>
              </a:extLst>
            </p:cNvPr>
            <p:cNvSpPr>
              <a:spLocks/>
            </p:cNvSpPr>
            <p:nvPr/>
          </p:nvSpPr>
          <p:spPr bwMode="auto">
            <a:xfrm>
              <a:off x="5467350" y="942975"/>
              <a:ext cx="104775" cy="104775"/>
            </a:xfrm>
            <a:custGeom>
              <a:avLst/>
              <a:gdLst>
                <a:gd name="T0" fmla="*/ 54 w 66"/>
                <a:gd name="T1" fmla="*/ 0 h 66"/>
                <a:gd name="T2" fmla="*/ 0 w 66"/>
                <a:gd name="T3" fmla="*/ 56 h 66"/>
                <a:gd name="T4" fmla="*/ 10 w 66"/>
                <a:gd name="T5" fmla="*/ 66 h 66"/>
                <a:gd name="T6" fmla="*/ 66 w 66"/>
                <a:gd name="T7" fmla="*/ 12 h 66"/>
                <a:gd name="T8" fmla="*/ 54 w 66"/>
                <a:gd name="T9" fmla="*/ 0 h 66"/>
              </a:gdLst>
              <a:ahLst/>
              <a:cxnLst>
                <a:cxn ang="0">
                  <a:pos x="T0" y="T1"/>
                </a:cxn>
                <a:cxn ang="0">
                  <a:pos x="T2" y="T3"/>
                </a:cxn>
                <a:cxn ang="0">
                  <a:pos x="T4" y="T5"/>
                </a:cxn>
                <a:cxn ang="0">
                  <a:pos x="T6" y="T7"/>
                </a:cxn>
                <a:cxn ang="0">
                  <a:pos x="T8" y="T9"/>
                </a:cxn>
              </a:cxnLst>
              <a:rect l="0" t="0" r="r" b="b"/>
              <a:pathLst>
                <a:path w="66" h="66">
                  <a:moveTo>
                    <a:pt x="54" y="0"/>
                  </a:moveTo>
                  <a:lnTo>
                    <a:pt x="0" y="56"/>
                  </a:lnTo>
                  <a:lnTo>
                    <a:pt x="10" y="66"/>
                  </a:lnTo>
                  <a:lnTo>
                    <a:pt x="66" y="12"/>
                  </a:lnTo>
                  <a:lnTo>
                    <a:pt x="5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7" name="Freeform 257">
              <a:extLst>
                <a:ext uri="{FF2B5EF4-FFF2-40B4-BE49-F238E27FC236}">
                  <a16:creationId xmlns:a16="http://schemas.microsoft.com/office/drawing/2014/main" id="{2B41E507-FED4-241C-9CC7-B74167D637D5}"/>
                </a:ext>
              </a:extLst>
            </p:cNvPr>
            <p:cNvSpPr>
              <a:spLocks/>
            </p:cNvSpPr>
            <p:nvPr/>
          </p:nvSpPr>
          <p:spPr bwMode="auto">
            <a:xfrm>
              <a:off x="5492750" y="971550"/>
              <a:ext cx="104775" cy="104775"/>
            </a:xfrm>
            <a:custGeom>
              <a:avLst/>
              <a:gdLst>
                <a:gd name="T0" fmla="*/ 0 w 66"/>
                <a:gd name="T1" fmla="*/ 54 h 66"/>
                <a:gd name="T2" fmla="*/ 12 w 66"/>
                <a:gd name="T3" fmla="*/ 66 h 66"/>
                <a:gd name="T4" fmla="*/ 66 w 66"/>
                <a:gd name="T5" fmla="*/ 12 h 66"/>
                <a:gd name="T6" fmla="*/ 54 w 66"/>
                <a:gd name="T7" fmla="*/ 0 h 66"/>
                <a:gd name="T8" fmla="*/ 0 w 66"/>
                <a:gd name="T9" fmla="*/ 54 h 66"/>
              </a:gdLst>
              <a:ahLst/>
              <a:cxnLst>
                <a:cxn ang="0">
                  <a:pos x="T0" y="T1"/>
                </a:cxn>
                <a:cxn ang="0">
                  <a:pos x="T2" y="T3"/>
                </a:cxn>
                <a:cxn ang="0">
                  <a:pos x="T4" y="T5"/>
                </a:cxn>
                <a:cxn ang="0">
                  <a:pos x="T6" y="T7"/>
                </a:cxn>
                <a:cxn ang="0">
                  <a:pos x="T8" y="T9"/>
                </a:cxn>
              </a:cxnLst>
              <a:rect l="0" t="0" r="r" b="b"/>
              <a:pathLst>
                <a:path w="66" h="66">
                  <a:moveTo>
                    <a:pt x="0" y="54"/>
                  </a:moveTo>
                  <a:lnTo>
                    <a:pt x="12" y="66"/>
                  </a:lnTo>
                  <a:lnTo>
                    <a:pt x="66" y="12"/>
                  </a:lnTo>
                  <a:lnTo>
                    <a:pt x="54" y="0"/>
                  </a:lnTo>
                  <a:lnTo>
                    <a:pt x="0" y="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38" name="Freeform 258">
              <a:extLst>
                <a:ext uri="{FF2B5EF4-FFF2-40B4-BE49-F238E27FC236}">
                  <a16:creationId xmlns:a16="http://schemas.microsoft.com/office/drawing/2014/main" id="{63F94CC2-C3C5-8B86-65D5-42F4F5EAA5AA}"/>
                </a:ext>
              </a:extLst>
            </p:cNvPr>
            <p:cNvSpPr>
              <a:spLocks/>
            </p:cNvSpPr>
            <p:nvPr/>
          </p:nvSpPr>
          <p:spPr bwMode="auto">
            <a:xfrm>
              <a:off x="5537200" y="884238"/>
              <a:ext cx="88900" cy="93663"/>
            </a:xfrm>
            <a:custGeom>
              <a:avLst/>
              <a:gdLst>
                <a:gd name="T0" fmla="*/ 26 w 28"/>
                <a:gd name="T1" fmla="*/ 15 h 29"/>
                <a:gd name="T2" fmla="*/ 14 w 28"/>
                <a:gd name="T3" fmla="*/ 3 h 29"/>
                <a:gd name="T4" fmla="*/ 3 w 28"/>
                <a:gd name="T5" fmla="*/ 3 h 29"/>
                <a:gd name="T6" fmla="*/ 0 w 28"/>
                <a:gd name="T7" fmla="*/ 6 h 29"/>
                <a:gd name="T8" fmla="*/ 23 w 28"/>
                <a:gd name="T9" fmla="*/ 29 h 29"/>
                <a:gd name="T10" fmla="*/ 26 w 28"/>
                <a:gd name="T11" fmla="*/ 26 h 29"/>
                <a:gd name="T12" fmla="*/ 28 w 28"/>
                <a:gd name="T13" fmla="*/ 20 h 29"/>
                <a:gd name="T14" fmla="*/ 26 w 28"/>
                <a:gd name="T15" fmla="*/ 15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9">
                  <a:moveTo>
                    <a:pt x="26" y="15"/>
                  </a:moveTo>
                  <a:cubicBezTo>
                    <a:pt x="14" y="3"/>
                    <a:pt x="14" y="3"/>
                    <a:pt x="14" y="3"/>
                  </a:cubicBezTo>
                  <a:cubicBezTo>
                    <a:pt x="11" y="0"/>
                    <a:pt x="6" y="0"/>
                    <a:pt x="3" y="3"/>
                  </a:cubicBezTo>
                  <a:cubicBezTo>
                    <a:pt x="0" y="6"/>
                    <a:pt x="0" y="6"/>
                    <a:pt x="0" y="6"/>
                  </a:cubicBezTo>
                  <a:cubicBezTo>
                    <a:pt x="23" y="29"/>
                    <a:pt x="23" y="29"/>
                    <a:pt x="23" y="29"/>
                  </a:cubicBezTo>
                  <a:cubicBezTo>
                    <a:pt x="26" y="26"/>
                    <a:pt x="26" y="26"/>
                    <a:pt x="26" y="26"/>
                  </a:cubicBezTo>
                  <a:cubicBezTo>
                    <a:pt x="27" y="24"/>
                    <a:pt x="28" y="22"/>
                    <a:pt x="28" y="20"/>
                  </a:cubicBezTo>
                  <a:cubicBezTo>
                    <a:pt x="28" y="18"/>
                    <a:pt x="27" y="16"/>
                    <a:pt x="26"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39" name="Group 7503">
            <a:extLst>
              <a:ext uri="{FF2B5EF4-FFF2-40B4-BE49-F238E27FC236}">
                <a16:creationId xmlns:a16="http://schemas.microsoft.com/office/drawing/2014/main" id="{3D22A538-DED3-D1A1-3DA3-A07B1842B0D8}"/>
              </a:ext>
            </a:extLst>
          </p:cNvPr>
          <p:cNvGrpSpPr>
            <a:grpSpLocks noChangeAspect="1"/>
          </p:cNvGrpSpPr>
          <p:nvPr userDrawn="1"/>
        </p:nvGrpSpPr>
        <p:grpSpPr>
          <a:xfrm>
            <a:off x="4004362" y="2943074"/>
            <a:ext cx="93014" cy="275103"/>
            <a:chOff x="971550" y="1704975"/>
            <a:chExt cx="177800" cy="204788"/>
          </a:xfrm>
          <a:solidFill>
            <a:srgbClr val="0019B0"/>
          </a:solidFill>
        </p:grpSpPr>
        <p:sp>
          <p:nvSpPr>
            <p:cNvPr id="440" name="Rectangle 259">
              <a:extLst>
                <a:ext uri="{FF2B5EF4-FFF2-40B4-BE49-F238E27FC236}">
                  <a16:creationId xmlns:a16="http://schemas.microsoft.com/office/drawing/2014/main" id="{5125C80C-ADDC-9676-E7E3-912442F16AA6}"/>
                </a:ext>
              </a:extLst>
            </p:cNvPr>
            <p:cNvSpPr>
              <a:spLocks noChangeArrowheads="1"/>
            </p:cNvSpPr>
            <p:nvPr/>
          </p:nvSpPr>
          <p:spPr bwMode="auto">
            <a:xfrm>
              <a:off x="1047750" y="17049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1" name="Rectangle 260">
              <a:extLst>
                <a:ext uri="{FF2B5EF4-FFF2-40B4-BE49-F238E27FC236}">
                  <a16:creationId xmlns:a16="http://schemas.microsoft.com/office/drawing/2014/main" id="{BAFFBEF5-B5E0-B7F6-88B0-01773AB08A78}"/>
                </a:ext>
              </a:extLst>
            </p:cNvPr>
            <p:cNvSpPr>
              <a:spLocks noChangeArrowheads="1"/>
            </p:cNvSpPr>
            <p:nvPr/>
          </p:nvSpPr>
          <p:spPr bwMode="auto">
            <a:xfrm>
              <a:off x="1009650" y="17049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2" name="Rectangle 261">
              <a:extLst>
                <a:ext uri="{FF2B5EF4-FFF2-40B4-BE49-F238E27FC236}">
                  <a16:creationId xmlns:a16="http://schemas.microsoft.com/office/drawing/2014/main" id="{884006BB-5ADB-9D3B-7B24-4179795635FA}"/>
                </a:ext>
              </a:extLst>
            </p:cNvPr>
            <p:cNvSpPr>
              <a:spLocks noChangeArrowheads="1"/>
            </p:cNvSpPr>
            <p:nvPr/>
          </p:nvSpPr>
          <p:spPr bwMode="auto">
            <a:xfrm>
              <a:off x="1009650" y="17430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3" name="Rectangle 262">
              <a:extLst>
                <a:ext uri="{FF2B5EF4-FFF2-40B4-BE49-F238E27FC236}">
                  <a16:creationId xmlns:a16="http://schemas.microsoft.com/office/drawing/2014/main" id="{26298E72-F40E-6355-0C48-AB4AB446BD81}"/>
                </a:ext>
              </a:extLst>
            </p:cNvPr>
            <p:cNvSpPr>
              <a:spLocks noChangeArrowheads="1"/>
            </p:cNvSpPr>
            <p:nvPr/>
          </p:nvSpPr>
          <p:spPr bwMode="auto">
            <a:xfrm>
              <a:off x="971550" y="17049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4" name="Rectangle 263">
              <a:extLst>
                <a:ext uri="{FF2B5EF4-FFF2-40B4-BE49-F238E27FC236}">
                  <a16:creationId xmlns:a16="http://schemas.microsoft.com/office/drawing/2014/main" id="{65D1B4F9-5A0E-FDD8-57BA-C1CB1766EC20}"/>
                </a:ext>
              </a:extLst>
            </p:cNvPr>
            <p:cNvSpPr>
              <a:spLocks noChangeArrowheads="1"/>
            </p:cNvSpPr>
            <p:nvPr/>
          </p:nvSpPr>
          <p:spPr bwMode="auto">
            <a:xfrm>
              <a:off x="971550" y="17430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5" name="Rectangle 264">
              <a:extLst>
                <a:ext uri="{FF2B5EF4-FFF2-40B4-BE49-F238E27FC236}">
                  <a16:creationId xmlns:a16="http://schemas.microsoft.com/office/drawing/2014/main" id="{3CECC901-E4BD-77A0-D549-68B111F6E4E3}"/>
                </a:ext>
              </a:extLst>
            </p:cNvPr>
            <p:cNvSpPr>
              <a:spLocks noChangeArrowheads="1"/>
            </p:cNvSpPr>
            <p:nvPr/>
          </p:nvSpPr>
          <p:spPr bwMode="auto">
            <a:xfrm>
              <a:off x="1009650" y="17811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6" name="Rectangle 265">
              <a:extLst>
                <a:ext uri="{FF2B5EF4-FFF2-40B4-BE49-F238E27FC236}">
                  <a16:creationId xmlns:a16="http://schemas.microsoft.com/office/drawing/2014/main" id="{9DF2489E-FAA9-B0B9-CE5C-0267AA839AB7}"/>
                </a:ext>
              </a:extLst>
            </p:cNvPr>
            <p:cNvSpPr>
              <a:spLocks noChangeArrowheads="1"/>
            </p:cNvSpPr>
            <p:nvPr/>
          </p:nvSpPr>
          <p:spPr bwMode="auto">
            <a:xfrm>
              <a:off x="971550" y="1781175"/>
              <a:ext cx="254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47" name="Freeform 266">
              <a:extLst>
                <a:ext uri="{FF2B5EF4-FFF2-40B4-BE49-F238E27FC236}">
                  <a16:creationId xmlns:a16="http://schemas.microsoft.com/office/drawing/2014/main" id="{7F75A0EF-FFB4-DF65-04D0-2F7F371E8AB4}"/>
                </a:ext>
              </a:extLst>
            </p:cNvPr>
            <p:cNvSpPr>
              <a:spLocks/>
            </p:cNvSpPr>
            <p:nvPr/>
          </p:nvSpPr>
          <p:spPr bwMode="auto">
            <a:xfrm>
              <a:off x="1016000" y="1755775"/>
              <a:ext cx="133350" cy="153988"/>
            </a:xfrm>
            <a:custGeom>
              <a:avLst/>
              <a:gdLst>
                <a:gd name="T0" fmla="*/ 32 w 42"/>
                <a:gd name="T1" fmla="*/ 18 h 48"/>
                <a:gd name="T2" fmla="*/ 22 w 42"/>
                <a:gd name="T3" fmla="*/ 6 h 48"/>
                <a:gd name="T4" fmla="*/ 22 w 42"/>
                <a:gd name="T5" fmla="*/ 4 h 48"/>
                <a:gd name="T6" fmla="*/ 18 w 42"/>
                <a:gd name="T7" fmla="*/ 0 h 48"/>
                <a:gd name="T8" fmla="*/ 14 w 42"/>
                <a:gd name="T9" fmla="*/ 4 h 48"/>
                <a:gd name="T10" fmla="*/ 14 w 42"/>
                <a:gd name="T11" fmla="*/ 24 h 48"/>
                <a:gd name="T12" fmla="*/ 10 w 42"/>
                <a:gd name="T13" fmla="*/ 27 h 48"/>
                <a:gd name="T14" fmla="*/ 3 w 42"/>
                <a:gd name="T15" fmla="*/ 24 h 48"/>
                <a:gd name="T16" fmla="*/ 2 w 42"/>
                <a:gd name="T17" fmla="*/ 27 h 48"/>
                <a:gd name="T18" fmla="*/ 12 w 42"/>
                <a:gd name="T19" fmla="*/ 40 h 48"/>
                <a:gd name="T20" fmla="*/ 28 w 42"/>
                <a:gd name="T21" fmla="*/ 48 h 48"/>
                <a:gd name="T22" fmla="*/ 42 w 42"/>
                <a:gd name="T23" fmla="*/ 28 h 48"/>
                <a:gd name="T24" fmla="*/ 32 w 42"/>
                <a:gd name="T25" fmla="*/ 1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2" h="48">
                  <a:moveTo>
                    <a:pt x="32" y="18"/>
                  </a:moveTo>
                  <a:cubicBezTo>
                    <a:pt x="27" y="17"/>
                    <a:pt x="22" y="20"/>
                    <a:pt x="22" y="6"/>
                  </a:cubicBezTo>
                  <a:cubicBezTo>
                    <a:pt x="22" y="4"/>
                    <a:pt x="22" y="4"/>
                    <a:pt x="22" y="4"/>
                  </a:cubicBezTo>
                  <a:cubicBezTo>
                    <a:pt x="22" y="2"/>
                    <a:pt x="20" y="0"/>
                    <a:pt x="18" y="0"/>
                  </a:cubicBezTo>
                  <a:cubicBezTo>
                    <a:pt x="16" y="0"/>
                    <a:pt x="14" y="2"/>
                    <a:pt x="14" y="4"/>
                  </a:cubicBezTo>
                  <a:cubicBezTo>
                    <a:pt x="14" y="24"/>
                    <a:pt x="14" y="24"/>
                    <a:pt x="14" y="24"/>
                  </a:cubicBezTo>
                  <a:cubicBezTo>
                    <a:pt x="14" y="29"/>
                    <a:pt x="12" y="29"/>
                    <a:pt x="10" y="27"/>
                  </a:cubicBezTo>
                  <a:cubicBezTo>
                    <a:pt x="9" y="25"/>
                    <a:pt x="6" y="24"/>
                    <a:pt x="3" y="24"/>
                  </a:cubicBezTo>
                  <a:cubicBezTo>
                    <a:pt x="1" y="24"/>
                    <a:pt x="0" y="25"/>
                    <a:pt x="2" y="27"/>
                  </a:cubicBezTo>
                  <a:cubicBezTo>
                    <a:pt x="12" y="40"/>
                    <a:pt x="12" y="40"/>
                    <a:pt x="12" y="40"/>
                  </a:cubicBezTo>
                  <a:cubicBezTo>
                    <a:pt x="16" y="44"/>
                    <a:pt x="21" y="48"/>
                    <a:pt x="28" y="48"/>
                  </a:cubicBezTo>
                  <a:cubicBezTo>
                    <a:pt x="40" y="48"/>
                    <a:pt x="42" y="40"/>
                    <a:pt x="42" y="28"/>
                  </a:cubicBezTo>
                  <a:cubicBezTo>
                    <a:pt x="42" y="24"/>
                    <a:pt x="38" y="19"/>
                    <a:pt x="32"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48" name="Freeform 294">
            <a:extLst>
              <a:ext uri="{FF2B5EF4-FFF2-40B4-BE49-F238E27FC236}">
                <a16:creationId xmlns:a16="http://schemas.microsoft.com/office/drawing/2014/main" id="{F5EAA82D-B39F-CDB7-9260-3BB9DC266B87}"/>
              </a:ext>
            </a:extLst>
          </p:cNvPr>
          <p:cNvSpPr>
            <a:spLocks noChangeAspect="1" noEditPoints="1"/>
          </p:cNvSpPr>
          <p:nvPr userDrawn="1"/>
        </p:nvSpPr>
        <p:spPr bwMode="auto">
          <a:xfrm>
            <a:off x="309954" y="2943074"/>
            <a:ext cx="93014" cy="275103"/>
          </a:xfrm>
          <a:custGeom>
            <a:avLst/>
            <a:gdLst>
              <a:gd name="T0" fmla="*/ 50 w 56"/>
              <a:gd name="T1" fmla="*/ 24 h 64"/>
              <a:gd name="T2" fmla="*/ 48 w 56"/>
              <a:gd name="T3" fmla="*/ 24 h 64"/>
              <a:gd name="T4" fmla="*/ 42 w 56"/>
              <a:gd name="T5" fmla="*/ 20 h 64"/>
              <a:gd name="T6" fmla="*/ 40 w 56"/>
              <a:gd name="T7" fmla="*/ 20 h 64"/>
              <a:gd name="T8" fmla="*/ 34 w 56"/>
              <a:gd name="T9" fmla="*/ 16 h 64"/>
              <a:gd name="T10" fmla="*/ 32 w 56"/>
              <a:gd name="T11" fmla="*/ 16 h 64"/>
              <a:gd name="T12" fmla="*/ 32 w 56"/>
              <a:gd name="T13" fmla="*/ 6 h 64"/>
              <a:gd name="T14" fmla="*/ 26 w 56"/>
              <a:gd name="T15" fmla="*/ 0 h 64"/>
              <a:gd name="T16" fmla="*/ 22 w 56"/>
              <a:gd name="T17" fmla="*/ 0 h 64"/>
              <a:gd name="T18" fmla="*/ 16 w 56"/>
              <a:gd name="T19" fmla="*/ 6 h 64"/>
              <a:gd name="T20" fmla="*/ 16 w 56"/>
              <a:gd name="T21" fmla="*/ 30 h 64"/>
              <a:gd name="T22" fmla="*/ 12 w 56"/>
              <a:gd name="T23" fmla="*/ 27 h 64"/>
              <a:gd name="T24" fmla="*/ 6 w 56"/>
              <a:gd name="T25" fmla="*/ 24 h 64"/>
              <a:gd name="T26" fmla="*/ 0 w 56"/>
              <a:gd name="T27" fmla="*/ 30 h 64"/>
              <a:gd name="T28" fmla="*/ 2 w 56"/>
              <a:gd name="T29" fmla="*/ 36 h 64"/>
              <a:gd name="T30" fmla="*/ 16 w 56"/>
              <a:gd name="T31" fmla="*/ 57 h 64"/>
              <a:gd name="T32" fmla="*/ 16 w 56"/>
              <a:gd name="T33" fmla="*/ 58 h 64"/>
              <a:gd name="T34" fmla="*/ 22 w 56"/>
              <a:gd name="T35" fmla="*/ 64 h 64"/>
              <a:gd name="T36" fmla="*/ 42 w 56"/>
              <a:gd name="T37" fmla="*/ 64 h 64"/>
              <a:gd name="T38" fmla="*/ 48 w 56"/>
              <a:gd name="T39" fmla="*/ 61 h 64"/>
              <a:gd name="T40" fmla="*/ 54 w 56"/>
              <a:gd name="T41" fmla="*/ 52 h 64"/>
              <a:gd name="T42" fmla="*/ 56 w 56"/>
              <a:gd name="T43" fmla="*/ 46 h 64"/>
              <a:gd name="T44" fmla="*/ 56 w 56"/>
              <a:gd name="T45" fmla="*/ 30 h 64"/>
              <a:gd name="T46" fmla="*/ 50 w 56"/>
              <a:gd name="T47" fmla="*/ 24 h 64"/>
              <a:gd name="T48" fmla="*/ 52 w 56"/>
              <a:gd name="T49" fmla="*/ 46 h 64"/>
              <a:gd name="T50" fmla="*/ 51 w 56"/>
              <a:gd name="T51" fmla="*/ 50 h 64"/>
              <a:gd name="T52" fmla="*/ 45 w 56"/>
              <a:gd name="T53" fmla="*/ 58 h 64"/>
              <a:gd name="T54" fmla="*/ 42 w 56"/>
              <a:gd name="T55" fmla="*/ 60 h 64"/>
              <a:gd name="T56" fmla="*/ 22 w 56"/>
              <a:gd name="T57" fmla="*/ 60 h 64"/>
              <a:gd name="T58" fmla="*/ 20 w 56"/>
              <a:gd name="T59" fmla="*/ 58 h 64"/>
              <a:gd name="T60" fmla="*/ 19 w 56"/>
              <a:gd name="T61" fmla="*/ 54 h 64"/>
              <a:gd name="T62" fmla="*/ 5 w 56"/>
              <a:gd name="T63" fmla="*/ 34 h 64"/>
              <a:gd name="T64" fmla="*/ 4 w 56"/>
              <a:gd name="T65" fmla="*/ 30 h 64"/>
              <a:gd name="T66" fmla="*/ 6 w 56"/>
              <a:gd name="T67" fmla="*/ 28 h 64"/>
              <a:gd name="T68" fmla="*/ 9 w 56"/>
              <a:gd name="T69" fmla="*/ 29 h 64"/>
              <a:gd name="T70" fmla="*/ 16 w 56"/>
              <a:gd name="T71" fmla="*/ 36 h 64"/>
              <a:gd name="T72" fmla="*/ 16 w 56"/>
              <a:gd name="T73" fmla="*/ 38 h 64"/>
              <a:gd name="T74" fmla="*/ 18 w 56"/>
              <a:gd name="T75" fmla="*/ 40 h 64"/>
              <a:gd name="T76" fmla="*/ 20 w 56"/>
              <a:gd name="T77" fmla="*/ 38 h 64"/>
              <a:gd name="T78" fmla="*/ 20 w 56"/>
              <a:gd name="T79" fmla="*/ 6 h 64"/>
              <a:gd name="T80" fmla="*/ 22 w 56"/>
              <a:gd name="T81" fmla="*/ 4 h 64"/>
              <a:gd name="T82" fmla="*/ 26 w 56"/>
              <a:gd name="T83" fmla="*/ 4 h 64"/>
              <a:gd name="T84" fmla="*/ 28 w 56"/>
              <a:gd name="T85" fmla="*/ 6 h 64"/>
              <a:gd name="T86" fmla="*/ 28 w 56"/>
              <a:gd name="T87" fmla="*/ 26 h 64"/>
              <a:gd name="T88" fmla="*/ 30 w 56"/>
              <a:gd name="T89" fmla="*/ 28 h 64"/>
              <a:gd name="T90" fmla="*/ 32 w 56"/>
              <a:gd name="T91" fmla="*/ 26 h 64"/>
              <a:gd name="T92" fmla="*/ 32 w 56"/>
              <a:gd name="T93" fmla="*/ 20 h 64"/>
              <a:gd name="T94" fmla="*/ 34 w 56"/>
              <a:gd name="T95" fmla="*/ 20 h 64"/>
              <a:gd name="T96" fmla="*/ 36 w 56"/>
              <a:gd name="T97" fmla="*/ 22 h 64"/>
              <a:gd name="T98" fmla="*/ 36 w 56"/>
              <a:gd name="T99" fmla="*/ 30 h 64"/>
              <a:gd name="T100" fmla="*/ 38 w 56"/>
              <a:gd name="T101" fmla="*/ 32 h 64"/>
              <a:gd name="T102" fmla="*/ 40 w 56"/>
              <a:gd name="T103" fmla="*/ 30 h 64"/>
              <a:gd name="T104" fmla="*/ 40 w 56"/>
              <a:gd name="T105" fmla="*/ 24 h 64"/>
              <a:gd name="T106" fmla="*/ 42 w 56"/>
              <a:gd name="T107" fmla="*/ 24 h 64"/>
              <a:gd name="T108" fmla="*/ 44 w 56"/>
              <a:gd name="T109" fmla="*/ 26 h 64"/>
              <a:gd name="T110" fmla="*/ 44 w 56"/>
              <a:gd name="T111" fmla="*/ 34 h 64"/>
              <a:gd name="T112" fmla="*/ 46 w 56"/>
              <a:gd name="T113" fmla="*/ 36 h 64"/>
              <a:gd name="T114" fmla="*/ 48 w 56"/>
              <a:gd name="T115" fmla="*/ 34 h 64"/>
              <a:gd name="T116" fmla="*/ 48 w 56"/>
              <a:gd name="T117" fmla="*/ 28 h 64"/>
              <a:gd name="T118" fmla="*/ 50 w 56"/>
              <a:gd name="T119" fmla="*/ 28 h 64"/>
              <a:gd name="T120" fmla="*/ 52 w 56"/>
              <a:gd name="T121" fmla="*/ 30 h 64"/>
              <a:gd name="T122" fmla="*/ 52 w 56"/>
              <a:gd name="T123" fmla="*/ 4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6" h="64">
                <a:moveTo>
                  <a:pt x="50" y="24"/>
                </a:moveTo>
                <a:cubicBezTo>
                  <a:pt x="48" y="24"/>
                  <a:pt x="48" y="24"/>
                  <a:pt x="48" y="24"/>
                </a:cubicBezTo>
                <a:cubicBezTo>
                  <a:pt x="47" y="22"/>
                  <a:pt x="45" y="20"/>
                  <a:pt x="42" y="20"/>
                </a:cubicBezTo>
                <a:cubicBezTo>
                  <a:pt x="40" y="20"/>
                  <a:pt x="40" y="20"/>
                  <a:pt x="40" y="20"/>
                </a:cubicBezTo>
                <a:cubicBezTo>
                  <a:pt x="39" y="18"/>
                  <a:pt x="37" y="16"/>
                  <a:pt x="34" y="16"/>
                </a:cubicBezTo>
                <a:cubicBezTo>
                  <a:pt x="32" y="16"/>
                  <a:pt x="32" y="16"/>
                  <a:pt x="32" y="16"/>
                </a:cubicBezTo>
                <a:cubicBezTo>
                  <a:pt x="32" y="6"/>
                  <a:pt x="32" y="6"/>
                  <a:pt x="32" y="6"/>
                </a:cubicBezTo>
                <a:cubicBezTo>
                  <a:pt x="32" y="3"/>
                  <a:pt x="29" y="0"/>
                  <a:pt x="26" y="0"/>
                </a:cubicBezTo>
                <a:cubicBezTo>
                  <a:pt x="22" y="0"/>
                  <a:pt x="22" y="0"/>
                  <a:pt x="22" y="0"/>
                </a:cubicBezTo>
                <a:cubicBezTo>
                  <a:pt x="19" y="0"/>
                  <a:pt x="16" y="3"/>
                  <a:pt x="16" y="6"/>
                </a:cubicBezTo>
                <a:cubicBezTo>
                  <a:pt x="16" y="30"/>
                  <a:pt x="16" y="30"/>
                  <a:pt x="16" y="30"/>
                </a:cubicBezTo>
                <a:cubicBezTo>
                  <a:pt x="12" y="27"/>
                  <a:pt x="12" y="27"/>
                  <a:pt x="12" y="27"/>
                </a:cubicBezTo>
                <a:cubicBezTo>
                  <a:pt x="11" y="25"/>
                  <a:pt x="8" y="24"/>
                  <a:pt x="6" y="24"/>
                </a:cubicBezTo>
                <a:cubicBezTo>
                  <a:pt x="3" y="24"/>
                  <a:pt x="0" y="27"/>
                  <a:pt x="0" y="30"/>
                </a:cubicBezTo>
                <a:cubicBezTo>
                  <a:pt x="0" y="32"/>
                  <a:pt x="1" y="34"/>
                  <a:pt x="2" y="36"/>
                </a:cubicBezTo>
                <a:cubicBezTo>
                  <a:pt x="16" y="57"/>
                  <a:pt x="16" y="57"/>
                  <a:pt x="16" y="57"/>
                </a:cubicBezTo>
                <a:cubicBezTo>
                  <a:pt x="16" y="57"/>
                  <a:pt x="16" y="58"/>
                  <a:pt x="16" y="58"/>
                </a:cubicBezTo>
                <a:cubicBezTo>
                  <a:pt x="16" y="61"/>
                  <a:pt x="19" y="64"/>
                  <a:pt x="22" y="64"/>
                </a:cubicBezTo>
                <a:cubicBezTo>
                  <a:pt x="42" y="64"/>
                  <a:pt x="42" y="64"/>
                  <a:pt x="42" y="64"/>
                </a:cubicBezTo>
                <a:cubicBezTo>
                  <a:pt x="44" y="64"/>
                  <a:pt x="47" y="63"/>
                  <a:pt x="48" y="61"/>
                </a:cubicBezTo>
                <a:cubicBezTo>
                  <a:pt x="54" y="52"/>
                  <a:pt x="54" y="52"/>
                  <a:pt x="54" y="52"/>
                </a:cubicBezTo>
                <a:cubicBezTo>
                  <a:pt x="55" y="50"/>
                  <a:pt x="56" y="48"/>
                  <a:pt x="56" y="46"/>
                </a:cubicBezTo>
                <a:cubicBezTo>
                  <a:pt x="56" y="30"/>
                  <a:pt x="56" y="30"/>
                  <a:pt x="56" y="30"/>
                </a:cubicBezTo>
                <a:cubicBezTo>
                  <a:pt x="56" y="27"/>
                  <a:pt x="53" y="24"/>
                  <a:pt x="50" y="24"/>
                </a:cubicBezTo>
                <a:close/>
                <a:moveTo>
                  <a:pt x="52" y="46"/>
                </a:moveTo>
                <a:cubicBezTo>
                  <a:pt x="52" y="47"/>
                  <a:pt x="52" y="49"/>
                  <a:pt x="51" y="50"/>
                </a:cubicBezTo>
                <a:cubicBezTo>
                  <a:pt x="45" y="58"/>
                  <a:pt x="45" y="58"/>
                  <a:pt x="45" y="58"/>
                </a:cubicBezTo>
                <a:cubicBezTo>
                  <a:pt x="45" y="59"/>
                  <a:pt x="43" y="60"/>
                  <a:pt x="42" y="60"/>
                </a:cubicBezTo>
                <a:cubicBezTo>
                  <a:pt x="22" y="60"/>
                  <a:pt x="22" y="60"/>
                  <a:pt x="22" y="60"/>
                </a:cubicBezTo>
                <a:cubicBezTo>
                  <a:pt x="21" y="60"/>
                  <a:pt x="20" y="59"/>
                  <a:pt x="20" y="58"/>
                </a:cubicBezTo>
                <a:cubicBezTo>
                  <a:pt x="20" y="57"/>
                  <a:pt x="20" y="55"/>
                  <a:pt x="19" y="54"/>
                </a:cubicBezTo>
                <a:cubicBezTo>
                  <a:pt x="5" y="34"/>
                  <a:pt x="5" y="34"/>
                  <a:pt x="5" y="34"/>
                </a:cubicBezTo>
                <a:cubicBezTo>
                  <a:pt x="5" y="33"/>
                  <a:pt x="4" y="31"/>
                  <a:pt x="4" y="30"/>
                </a:cubicBezTo>
                <a:cubicBezTo>
                  <a:pt x="4" y="29"/>
                  <a:pt x="5" y="28"/>
                  <a:pt x="6" y="28"/>
                </a:cubicBezTo>
                <a:cubicBezTo>
                  <a:pt x="7" y="28"/>
                  <a:pt x="9" y="29"/>
                  <a:pt x="9" y="29"/>
                </a:cubicBezTo>
                <a:cubicBezTo>
                  <a:pt x="16" y="36"/>
                  <a:pt x="16" y="36"/>
                  <a:pt x="16" y="36"/>
                </a:cubicBezTo>
                <a:cubicBezTo>
                  <a:pt x="16" y="38"/>
                  <a:pt x="16" y="38"/>
                  <a:pt x="16" y="38"/>
                </a:cubicBezTo>
                <a:cubicBezTo>
                  <a:pt x="16" y="39"/>
                  <a:pt x="17" y="40"/>
                  <a:pt x="18" y="40"/>
                </a:cubicBezTo>
                <a:cubicBezTo>
                  <a:pt x="19" y="40"/>
                  <a:pt x="20" y="39"/>
                  <a:pt x="20" y="38"/>
                </a:cubicBezTo>
                <a:cubicBezTo>
                  <a:pt x="20" y="6"/>
                  <a:pt x="20" y="6"/>
                  <a:pt x="20" y="6"/>
                </a:cubicBezTo>
                <a:cubicBezTo>
                  <a:pt x="20" y="5"/>
                  <a:pt x="21" y="4"/>
                  <a:pt x="22" y="4"/>
                </a:cubicBezTo>
                <a:cubicBezTo>
                  <a:pt x="26" y="4"/>
                  <a:pt x="26" y="4"/>
                  <a:pt x="26" y="4"/>
                </a:cubicBezTo>
                <a:cubicBezTo>
                  <a:pt x="27" y="4"/>
                  <a:pt x="28" y="5"/>
                  <a:pt x="28" y="6"/>
                </a:cubicBezTo>
                <a:cubicBezTo>
                  <a:pt x="28" y="26"/>
                  <a:pt x="28" y="26"/>
                  <a:pt x="28" y="26"/>
                </a:cubicBezTo>
                <a:cubicBezTo>
                  <a:pt x="28" y="27"/>
                  <a:pt x="29" y="28"/>
                  <a:pt x="30" y="28"/>
                </a:cubicBezTo>
                <a:cubicBezTo>
                  <a:pt x="31" y="28"/>
                  <a:pt x="32" y="27"/>
                  <a:pt x="32" y="26"/>
                </a:cubicBezTo>
                <a:cubicBezTo>
                  <a:pt x="32" y="20"/>
                  <a:pt x="32" y="20"/>
                  <a:pt x="32" y="20"/>
                </a:cubicBezTo>
                <a:cubicBezTo>
                  <a:pt x="34" y="20"/>
                  <a:pt x="34" y="20"/>
                  <a:pt x="34" y="20"/>
                </a:cubicBezTo>
                <a:cubicBezTo>
                  <a:pt x="35" y="20"/>
                  <a:pt x="36" y="21"/>
                  <a:pt x="36" y="22"/>
                </a:cubicBezTo>
                <a:cubicBezTo>
                  <a:pt x="36" y="30"/>
                  <a:pt x="36" y="30"/>
                  <a:pt x="36" y="30"/>
                </a:cubicBezTo>
                <a:cubicBezTo>
                  <a:pt x="36" y="31"/>
                  <a:pt x="37" y="32"/>
                  <a:pt x="38" y="32"/>
                </a:cubicBezTo>
                <a:cubicBezTo>
                  <a:pt x="39" y="32"/>
                  <a:pt x="40" y="31"/>
                  <a:pt x="40" y="30"/>
                </a:cubicBezTo>
                <a:cubicBezTo>
                  <a:pt x="40" y="24"/>
                  <a:pt x="40" y="24"/>
                  <a:pt x="40" y="24"/>
                </a:cubicBezTo>
                <a:cubicBezTo>
                  <a:pt x="42" y="24"/>
                  <a:pt x="42" y="24"/>
                  <a:pt x="42" y="24"/>
                </a:cubicBezTo>
                <a:cubicBezTo>
                  <a:pt x="43" y="24"/>
                  <a:pt x="44" y="25"/>
                  <a:pt x="44" y="26"/>
                </a:cubicBezTo>
                <a:cubicBezTo>
                  <a:pt x="44" y="34"/>
                  <a:pt x="44" y="34"/>
                  <a:pt x="44" y="34"/>
                </a:cubicBezTo>
                <a:cubicBezTo>
                  <a:pt x="44" y="35"/>
                  <a:pt x="45" y="36"/>
                  <a:pt x="46" y="36"/>
                </a:cubicBezTo>
                <a:cubicBezTo>
                  <a:pt x="47" y="36"/>
                  <a:pt x="48" y="35"/>
                  <a:pt x="48" y="34"/>
                </a:cubicBezTo>
                <a:cubicBezTo>
                  <a:pt x="48" y="28"/>
                  <a:pt x="48" y="28"/>
                  <a:pt x="48" y="28"/>
                </a:cubicBezTo>
                <a:cubicBezTo>
                  <a:pt x="50" y="28"/>
                  <a:pt x="50" y="28"/>
                  <a:pt x="50" y="28"/>
                </a:cubicBezTo>
                <a:cubicBezTo>
                  <a:pt x="51" y="28"/>
                  <a:pt x="52" y="29"/>
                  <a:pt x="52" y="30"/>
                </a:cubicBezTo>
                <a:lnTo>
                  <a:pt x="52" y="4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49" name="Freeform 310">
            <a:extLst>
              <a:ext uri="{FF2B5EF4-FFF2-40B4-BE49-F238E27FC236}">
                <a16:creationId xmlns:a16="http://schemas.microsoft.com/office/drawing/2014/main" id="{89DDA2AD-6DF1-FE4A-2552-376B9516721F}"/>
              </a:ext>
            </a:extLst>
          </p:cNvPr>
          <p:cNvSpPr>
            <a:spLocks noChangeAspect="1" noEditPoints="1"/>
          </p:cNvSpPr>
          <p:nvPr userDrawn="1"/>
        </p:nvSpPr>
        <p:spPr bwMode="auto">
          <a:xfrm>
            <a:off x="819472" y="2969730"/>
            <a:ext cx="99657" cy="221789"/>
          </a:xfrm>
          <a:custGeom>
            <a:avLst/>
            <a:gdLst>
              <a:gd name="T0" fmla="*/ 54 w 60"/>
              <a:gd name="T1" fmla="*/ 8 h 52"/>
              <a:gd name="T2" fmla="*/ 48 w 60"/>
              <a:gd name="T3" fmla="*/ 8 h 52"/>
              <a:gd name="T4" fmla="*/ 42 w 60"/>
              <a:gd name="T5" fmla="*/ 4 h 52"/>
              <a:gd name="T6" fmla="*/ 36 w 60"/>
              <a:gd name="T7" fmla="*/ 4 h 52"/>
              <a:gd name="T8" fmla="*/ 30 w 60"/>
              <a:gd name="T9" fmla="*/ 0 h 52"/>
              <a:gd name="T10" fmla="*/ 26 w 60"/>
              <a:gd name="T11" fmla="*/ 0 h 52"/>
              <a:gd name="T12" fmla="*/ 20 w 60"/>
              <a:gd name="T13" fmla="*/ 4 h 52"/>
              <a:gd name="T14" fmla="*/ 14 w 60"/>
              <a:gd name="T15" fmla="*/ 4 h 52"/>
              <a:gd name="T16" fmla="*/ 8 w 60"/>
              <a:gd name="T17" fmla="*/ 10 h 52"/>
              <a:gd name="T18" fmla="*/ 8 w 60"/>
              <a:gd name="T19" fmla="*/ 16 h 52"/>
              <a:gd name="T20" fmla="*/ 6 w 60"/>
              <a:gd name="T21" fmla="*/ 16 h 52"/>
              <a:gd name="T22" fmla="*/ 0 w 60"/>
              <a:gd name="T23" fmla="*/ 22 h 52"/>
              <a:gd name="T24" fmla="*/ 0 w 60"/>
              <a:gd name="T25" fmla="*/ 39 h 52"/>
              <a:gd name="T26" fmla="*/ 3 w 60"/>
              <a:gd name="T27" fmla="*/ 44 h 52"/>
              <a:gd name="T28" fmla="*/ 9 w 60"/>
              <a:gd name="T29" fmla="*/ 51 h 52"/>
              <a:gd name="T30" fmla="*/ 13 w 60"/>
              <a:gd name="T31" fmla="*/ 52 h 52"/>
              <a:gd name="T32" fmla="*/ 44 w 60"/>
              <a:gd name="T33" fmla="*/ 52 h 52"/>
              <a:gd name="T34" fmla="*/ 60 w 60"/>
              <a:gd name="T35" fmla="*/ 36 h 52"/>
              <a:gd name="T36" fmla="*/ 60 w 60"/>
              <a:gd name="T37" fmla="*/ 14 h 52"/>
              <a:gd name="T38" fmla="*/ 54 w 60"/>
              <a:gd name="T39" fmla="*/ 8 h 52"/>
              <a:gd name="T40" fmla="*/ 56 w 60"/>
              <a:gd name="T41" fmla="*/ 36 h 52"/>
              <a:gd name="T42" fmla="*/ 44 w 60"/>
              <a:gd name="T43" fmla="*/ 48 h 52"/>
              <a:gd name="T44" fmla="*/ 13 w 60"/>
              <a:gd name="T45" fmla="*/ 48 h 52"/>
              <a:gd name="T46" fmla="*/ 11 w 60"/>
              <a:gd name="T47" fmla="*/ 47 h 52"/>
              <a:gd name="T48" fmla="*/ 5 w 60"/>
              <a:gd name="T49" fmla="*/ 40 h 52"/>
              <a:gd name="T50" fmla="*/ 4 w 60"/>
              <a:gd name="T51" fmla="*/ 39 h 52"/>
              <a:gd name="T52" fmla="*/ 4 w 60"/>
              <a:gd name="T53" fmla="*/ 22 h 52"/>
              <a:gd name="T54" fmla="*/ 6 w 60"/>
              <a:gd name="T55" fmla="*/ 20 h 52"/>
              <a:gd name="T56" fmla="*/ 8 w 60"/>
              <a:gd name="T57" fmla="*/ 20 h 52"/>
              <a:gd name="T58" fmla="*/ 8 w 60"/>
              <a:gd name="T59" fmla="*/ 26 h 52"/>
              <a:gd name="T60" fmla="*/ 10 w 60"/>
              <a:gd name="T61" fmla="*/ 28 h 52"/>
              <a:gd name="T62" fmla="*/ 12 w 60"/>
              <a:gd name="T63" fmla="*/ 26 h 52"/>
              <a:gd name="T64" fmla="*/ 12 w 60"/>
              <a:gd name="T65" fmla="*/ 10 h 52"/>
              <a:gd name="T66" fmla="*/ 14 w 60"/>
              <a:gd name="T67" fmla="*/ 8 h 52"/>
              <a:gd name="T68" fmla="*/ 20 w 60"/>
              <a:gd name="T69" fmla="*/ 8 h 52"/>
              <a:gd name="T70" fmla="*/ 20 w 60"/>
              <a:gd name="T71" fmla="*/ 22 h 52"/>
              <a:gd name="T72" fmla="*/ 22 w 60"/>
              <a:gd name="T73" fmla="*/ 24 h 52"/>
              <a:gd name="T74" fmla="*/ 24 w 60"/>
              <a:gd name="T75" fmla="*/ 22 h 52"/>
              <a:gd name="T76" fmla="*/ 24 w 60"/>
              <a:gd name="T77" fmla="*/ 6 h 52"/>
              <a:gd name="T78" fmla="*/ 26 w 60"/>
              <a:gd name="T79" fmla="*/ 4 h 52"/>
              <a:gd name="T80" fmla="*/ 30 w 60"/>
              <a:gd name="T81" fmla="*/ 4 h 52"/>
              <a:gd name="T82" fmla="*/ 32 w 60"/>
              <a:gd name="T83" fmla="*/ 6 h 52"/>
              <a:gd name="T84" fmla="*/ 32 w 60"/>
              <a:gd name="T85" fmla="*/ 22 h 52"/>
              <a:gd name="T86" fmla="*/ 34 w 60"/>
              <a:gd name="T87" fmla="*/ 24 h 52"/>
              <a:gd name="T88" fmla="*/ 36 w 60"/>
              <a:gd name="T89" fmla="*/ 22 h 52"/>
              <a:gd name="T90" fmla="*/ 36 w 60"/>
              <a:gd name="T91" fmla="*/ 8 h 52"/>
              <a:gd name="T92" fmla="*/ 42 w 60"/>
              <a:gd name="T93" fmla="*/ 8 h 52"/>
              <a:gd name="T94" fmla="*/ 44 w 60"/>
              <a:gd name="T95" fmla="*/ 10 h 52"/>
              <a:gd name="T96" fmla="*/ 44 w 60"/>
              <a:gd name="T97" fmla="*/ 22 h 52"/>
              <a:gd name="T98" fmla="*/ 46 w 60"/>
              <a:gd name="T99" fmla="*/ 24 h 52"/>
              <a:gd name="T100" fmla="*/ 48 w 60"/>
              <a:gd name="T101" fmla="*/ 22 h 52"/>
              <a:gd name="T102" fmla="*/ 48 w 60"/>
              <a:gd name="T103" fmla="*/ 12 h 52"/>
              <a:gd name="T104" fmla="*/ 54 w 60"/>
              <a:gd name="T105" fmla="*/ 12 h 52"/>
              <a:gd name="T106" fmla="*/ 56 w 60"/>
              <a:gd name="T107" fmla="*/ 14 h 52"/>
              <a:gd name="T108" fmla="*/ 56 w 60"/>
              <a:gd name="T109" fmla="*/ 3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0" h="52">
                <a:moveTo>
                  <a:pt x="54" y="8"/>
                </a:moveTo>
                <a:cubicBezTo>
                  <a:pt x="48" y="8"/>
                  <a:pt x="48" y="8"/>
                  <a:pt x="48" y="8"/>
                </a:cubicBezTo>
                <a:cubicBezTo>
                  <a:pt x="47" y="5"/>
                  <a:pt x="45" y="4"/>
                  <a:pt x="42" y="4"/>
                </a:cubicBezTo>
                <a:cubicBezTo>
                  <a:pt x="36" y="4"/>
                  <a:pt x="36" y="4"/>
                  <a:pt x="36" y="4"/>
                </a:cubicBezTo>
                <a:cubicBezTo>
                  <a:pt x="35" y="1"/>
                  <a:pt x="33" y="0"/>
                  <a:pt x="30" y="0"/>
                </a:cubicBezTo>
                <a:cubicBezTo>
                  <a:pt x="26" y="0"/>
                  <a:pt x="26" y="0"/>
                  <a:pt x="26" y="0"/>
                </a:cubicBezTo>
                <a:cubicBezTo>
                  <a:pt x="23" y="0"/>
                  <a:pt x="21" y="1"/>
                  <a:pt x="20" y="4"/>
                </a:cubicBezTo>
                <a:cubicBezTo>
                  <a:pt x="14" y="4"/>
                  <a:pt x="14" y="4"/>
                  <a:pt x="14" y="4"/>
                </a:cubicBezTo>
                <a:cubicBezTo>
                  <a:pt x="11" y="4"/>
                  <a:pt x="8" y="6"/>
                  <a:pt x="8" y="10"/>
                </a:cubicBezTo>
                <a:cubicBezTo>
                  <a:pt x="8" y="16"/>
                  <a:pt x="8" y="16"/>
                  <a:pt x="8" y="16"/>
                </a:cubicBezTo>
                <a:cubicBezTo>
                  <a:pt x="6" y="16"/>
                  <a:pt x="6" y="16"/>
                  <a:pt x="6" y="16"/>
                </a:cubicBezTo>
                <a:cubicBezTo>
                  <a:pt x="3" y="16"/>
                  <a:pt x="0" y="18"/>
                  <a:pt x="0" y="22"/>
                </a:cubicBezTo>
                <a:cubicBezTo>
                  <a:pt x="0" y="39"/>
                  <a:pt x="0" y="39"/>
                  <a:pt x="0" y="39"/>
                </a:cubicBezTo>
                <a:cubicBezTo>
                  <a:pt x="0" y="41"/>
                  <a:pt x="1" y="43"/>
                  <a:pt x="3" y="44"/>
                </a:cubicBezTo>
                <a:cubicBezTo>
                  <a:pt x="9" y="51"/>
                  <a:pt x="9" y="51"/>
                  <a:pt x="9" y="51"/>
                </a:cubicBezTo>
                <a:cubicBezTo>
                  <a:pt x="10" y="51"/>
                  <a:pt x="11" y="52"/>
                  <a:pt x="13" y="52"/>
                </a:cubicBezTo>
                <a:cubicBezTo>
                  <a:pt x="44" y="52"/>
                  <a:pt x="44" y="52"/>
                  <a:pt x="44" y="52"/>
                </a:cubicBezTo>
                <a:cubicBezTo>
                  <a:pt x="53" y="52"/>
                  <a:pt x="60" y="45"/>
                  <a:pt x="60" y="36"/>
                </a:cubicBezTo>
                <a:cubicBezTo>
                  <a:pt x="60" y="14"/>
                  <a:pt x="60" y="14"/>
                  <a:pt x="60" y="14"/>
                </a:cubicBezTo>
                <a:cubicBezTo>
                  <a:pt x="60" y="10"/>
                  <a:pt x="57" y="8"/>
                  <a:pt x="54" y="8"/>
                </a:cubicBezTo>
                <a:close/>
                <a:moveTo>
                  <a:pt x="56" y="36"/>
                </a:moveTo>
                <a:cubicBezTo>
                  <a:pt x="56" y="42"/>
                  <a:pt x="51" y="48"/>
                  <a:pt x="44" y="48"/>
                </a:cubicBezTo>
                <a:cubicBezTo>
                  <a:pt x="13" y="48"/>
                  <a:pt x="13" y="48"/>
                  <a:pt x="13" y="48"/>
                </a:cubicBezTo>
                <a:cubicBezTo>
                  <a:pt x="12" y="48"/>
                  <a:pt x="12" y="48"/>
                  <a:pt x="11" y="47"/>
                </a:cubicBezTo>
                <a:cubicBezTo>
                  <a:pt x="5" y="40"/>
                  <a:pt x="5" y="40"/>
                  <a:pt x="5" y="40"/>
                </a:cubicBezTo>
                <a:cubicBezTo>
                  <a:pt x="4" y="40"/>
                  <a:pt x="4" y="39"/>
                  <a:pt x="4" y="39"/>
                </a:cubicBezTo>
                <a:cubicBezTo>
                  <a:pt x="4" y="22"/>
                  <a:pt x="4" y="22"/>
                  <a:pt x="4" y="22"/>
                </a:cubicBezTo>
                <a:cubicBezTo>
                  <a:pt x="4" y="21"/>
                  <a:pt x="5" y="20"/>
                  <a:pt x="6" y="20"/>
                </a:cubicBezTo>
                <a:cubicBezTo>
                  <a:pt x="8" y="20"/>
                  <a:pt x="8" y="20"/>
                  <a:pt x="8" y="20"/>
                </a:cubicBezTo>
                <a:cubicBezTo>
                  <a:pt x="8" y="26"/>
                  <a:pt x="8" y="26"/>
                  <a:pt x="8" y="26"/>
                </a:cubicBezTo>
                <a:cubicBezTo>
                  <a:pt x="8" y="27"/>
                  <a:pt x="9" y="28"/>
                  <a:pt x="10" y="28"/>
                </a:cubicBezTo>
                <a:cubicBezTo>
                  <a:pt x="11" y="28"/>
                  <a:pt x="12" y="27"/>
                  <a:pt x="12" y="26"/>
                </a:cubicBezTo>
                <a:cubicBezTo>
                  <a:pt x="12" y="10"/>
                  <a:pt x="12" y="10"/>
                  <a:pt x="12" y="10"/>
                </a:cubicBezTo>
                <a:cubicBezTo>
                  <a:pt x="12" y="9"/>
                  <a:pt x="13" y="8"/>
                  <a:pt x="14" y="8"/>
                </a:cubicBezTo>
                <a:cubicBezTo>
                  <a:pt x="20" y="8"/>
                  <a:pt x="20" y="8"/>
                  <a:pt x="20" y="8"/>
                </a:cubicBezTo>
                <a:cubicBezTo>
                  <a:pt x="20" y="22"/>
                  <a:pt x="20" y="22"/>
                  <a:pt x="20" y="22"/>
                </a:cubicBezTo>
                <a:cubicBezTo>
                  <a:pt x="20" y="23"/>
                  <a:pt x="21" y="24"/>
                  <a:pt x="22" y="24"/>
                </a:cubicBezTo>
                <a:cubicBezTo>
                  <a:pt x="23" y="24"/>
                  <a:pt x="24" y="23"/>
                  <a:pt x="24" y="22"/>
                </a:cubicBezTo>
                <a:cubicBezTo>
                  <a:pt x="24" y="6"/>
                  <a:pt x="24" y="6"/>
                  <a:pt x="24" y="6"/>
                </a:cubicBezTo>
                <a:cubicBezTo>
                  <a:pt x="24" y="5"/>
                  <a:pt x="25" y="4"/>
                  <a:pt x="26" y="4"/>
                </a:cubicBezTo>
                <a:cubicBezTo>
                  <a:pt x="30" y="4"/>
                  <a:pt x="30" y="4"/>
                  <a:pt x="30" y="4"/>
                </a:cubicBezTo>
                <a:cubicBezTo>
                  <a:pt x="31" y="4"/>
                  <a:pt x="32" y="5"/>
                  <a:pt x="32" y="6"/>
                </a:cubicBezTo>
                <a:cubicBezTo>
                  <a:pt x="32" y="22"/>
                  <a:pt x="32" y="22"/>
                  <a:pt x="32" y="22"/>
                </a:cubicBezTo>
                <a:cubicBezTo>
                  <a:pt x="32" y="23"/>
                  <a:pt x="33" y="24"/>
                  <a:pt x="34" y="24"/>
                </a:cubicBezTo>
                <a:cubicBezTo>
                  <a:pt x="35" y="24"/>
                  <a:pt x="36" y="23"/>
                  <a:pt x="36" y="22"/>
                </a:cubicBezTo>
                <a:cubicBezTo>
                  <a:pt x="36" y="8"/>
                  <a:pt x="36" y="8"/>
                  <a:pt x="36" y="8"/>
                </a:cubicBezTo>
                <a:cubicBezTo>
                  <a:pt x="42" y="8"/>
                  <a:pt x="42" y="8"/>
                  <a:pt x="42" y="8"/>
                </a:cubicBezTo>
                <a:cubicBezTo>
                  <a:pt x="43" y="8"/>
                  <a:pt x="44" y="9"/>
                  <a:pt x="44" y="10"/>
                </a:cubicBezTo>
                <a:cubicBezTo>
                  <a:pt x="44" y="22"/>
                  <a:pt x="44" y="22"/>
                  <a:pt x="44" y="22"/>
                </a:cubicBezTo>
                <a:cubicBezTo>
                  <a:pt x="44" y="23"/>
                  <a:pt x="45" y="24"/>
                  <a:pt x="46" y="24"/>
                </a:cubicBezTo>
                <a:cubicBezTo>
                  <a:pt x="47" y="24"/>
                  <a:pt x="48" y="23"/>
                  <a:pt x="48" y="22"/>
                </a:cubicBezTo>
                <a:cubicBezTo>
                  <a:pt x="48" y="12"/>
                  <a:pt x="48" y="12"/>
                  <a:pt x="48" y="12"/>
                </a:cubicBezTo>
                <a:cubicBezTo>
                  <a:pt x="54" y="12"/>
                  <a:pt x="54" y="12"/>
                  <a:pt x="54" y="12"/>
                </a:cubicBezTo>
                <a:cubicBezTo>
                  <a:pt x="55" y="12"/>
                  <a:pt x="56" y="13"/>
                  <a:pt x="56" y="14"/>
                </a:cubicBezTo>
                <a:lnTo>
                  <a:pt x="56" y="3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50" name="Freeform 311">
            <a:extLst>
              <a:ext uri="{FF2B5EF4-FFF2-40B4-BE49-F238E27FC236}">
                <a16:creationId xmlns:a16="http://schemas.microsoft.com/office/drawing/2014/main" id="{5303AAAF-3059-3954-4B7D-8547DC436173}"/>
              </a:ext>
            </a:extLst>
          </p:cNvPr>
          <p:cNvSpPr>
            <a:spLocks noChangeAspect="1" noEditPoints="1"/>
          </p:cNvSpPr>
          <p:nvPr userDrawn="1"/>
        </p:nvSpPr>
        <p:spPr bwMode="auto">
          <a:xfrm>
            <a:off x="552929" y="2943074"/>
            <a:ext cx="106301" cy="275103"/>
          </a:xfrm>
          <a:custGeom>
            <a:avLst/>
            <a:gdLst>
              <a:gd name="T0" fmla="*/ 58 w 64"/>
              <a:gd name="T1" fmla="*/ 12 h 64"/>
              <a:gd name="T2" fmla="*/ 52 w 64"/>
              <a:gd name="T3" fmla="*/ 12 h 64"/>
              <a:gd name="T4" fmla="*/ 52 w 64"/>
              <a:gd name="T5" fmla="*/ 10 h 64"/>
              <a:gd name="T6" fmla="*/ 46 w 64"/>
              <a:gd name="T7" fmla="*/ 4 h 64"/>
              <a:gd name="T8" fmla="*/ 40 w 64"/>
              <a:gd name="T9" fmla="*/ 4 h 64"/>
              <a:gd name="T10" fmla="*/ 34 w 64"/>
              <a:gd name="T11" fmla="*/ 0 h 64"/>
              <a:gd name="T12" fmla="*/ 30 w 64"/>
              <a:gd name="T13" fmla="*/ 0 h 64"/>
              <a:gd name="T14" fmla="*/ 24 w 64"/>
              <a:gd name="T15" fmla="*/ 4 h 64"/>
              <a:gd name="T16" fmla="*/ 18 w 64"/>
              <a:gd name="T17" fmla="*/ 4 h 64"/>
              <a:gd name="T18" fmla="*/ 12 w 64"/>
              <a:gd name="T19" fmla="*/ 10 h 64"/>
              <a:gd name="T20" fmla="*/ 12 w 64"/>
              <a:gd name="T21" fmla="*/ 24 h 64"/>
              <a:gd name="T22" fmla="*/ 6 w 64"/>
              <a:gd name="T23" fmla="*/ 24 h 64"/>
              <a:gd name="T24" fmla="*/ 0 w 64"/>
              <a:gd name="T25" fmla="*/ 30 h 64"/>
              <a:gd name="T26" fmla="*/ 0 w 64"/>
              <a:gd name="T27" fmla="*/ 48 h 64"/>
              <a:gd name="T28" fmla="*/ 2 w 64"/>
              <a:gd name="T29" fmla="*/ 52 h 64"/>
              <a:gd name="T30" fmla="*/ 13 w 64"/>
              <a:gd name="T31" fmla="*/ 62 h 64"/>
              <a:gd name="T32" fmla="*/ 13 w 64"/>
              <a:gd name="T33" fmla="*/ 63 h 64"/>
              <a:gd name="T34" fmla="*/ 13 w 64"/>
              <a:gd name="T35" fmla="*/ 63 h 64"/>
              <a:gd name="T36" fmla="*/ 17 w 64"/>
              <a:gd name="T37" fmla="*/ 64 h 64"/>
              <a:gd name="T38" fmla="*/ 48 w 64"/>
              <a:gd name="T39" fmla="*/ 64 h 64"/>
              <a:gd name="T40" fmla="*/ 64 w 64"/>
              <a:gd name="T41" fmla="*/ 48 h 64"/>
              <a:gd name="T42" fmla="*/ 64 w 64"/>
              <a:gd name="T43" fmla="*/ 18 h 64"/>
              <a:gd name="T44" fmla="*/ 58 w 64"/>
              <a:gd name="T45" fmla="*/ 12 h 64"/>
              <a:gd name="T46" fmla="*/ 60 w 64"/>
              <a:gd name="T47" fmla="*/ 48 h 64"/>
              <a:gd name="T48" fmla="*/ 48 w 64"/>
              <a:gd name="T49" fmla="*/ 60 h 64"/>
              <a:gd name="T50" fmla="*/ 17 w 64"/>
              <a:gd name="T51" fmla="*/ 60 h 64"/>
              <a:gd name="T52" fmla="*/ 15 w 64"/>
              <a:gd name="T53" fmla="*/ 59 h 64"/>
              <a:gd name="T54" fmla="*/ 5 w 64"/>
              <a:gd name="T55" fmla="*/ 49 h 64"/>
              <a:gd name="T56" fmla="*/ 4 w 64"/>
              <a:gd name="T57" fmla="*/ 48 h 64"/>
              <a:gd name="T58" fmla="*/ 4 w 64"/>
              <a:gd name="T59" fmla="*/ 30 h 64"/>
              <a:gd name="T60" fmla="*/ 6 w 64"/>
              <a:gd name="T61" fmla="*/ 28 h 64"/>
              <a:gd name="T62" fmla="*/ 12 w 64"/>
              <a:gd name="T63" fmla="*/ 28 h 64"/>
              <a:gd name="T64" fmla="*/ 12 w 64"/>
              <a:gd name="T65" fmla="*/ 42 h 64"/>
              <a:gd name="T66" fmla="*/ 14 w 64"/>
              <a:gd name="T67" fmla="*/ 44 h 64"/>
              <a:gd name="T68" fmla="*/ 16 w 64"/>
              <a:gd name="T69" fmla="*/ 42 h 64"/>
              <a:gd name="T70" fmla="*/ 16 w 64"/>
              <a:gd name="T71" fmla="*/ 10 h 64"/>
              <a:gd name="T72" fmla="*/ 18 w 64"/>
              <a:gd name="T73" fmla="*/ 8 h 64"/>
              <a:gd name="T74" fmla="*/ 24 w 64"/>
              <a:gd name="T75" fmla="*/ 8 h 64"/>
              <a:gd name="T76" fmla="*/ 24 w 64"/>
              <a:gd name="T77" fmla="*/ 34 h 64"/>
              <a:gd name="T78" fmla="*/ 26 w 64"/>
              <a:gd name="T79" fmla="*/ 36 h 64"/>
              <a:gd name="T80" fmla="*/ 28 w 64"/>
              <a:gd name="T81" fmla="*/ 34 h 64"/>
              <a:gd name="T82" fmla="*/ 28 w 64"/>
              <a:gd name="T83" fmla="*/ 6 h 64"/>
              <a:gd name="T84" fmla="*/ 30 w 64"/>
              <a:gd name="T85" fmla="*/ 4 h 64"/>
              <a:gd name="T86" fmla="*/ 34 w 64"/>
              <a:gd name="T87" fmla="*/ 4 h 64"/>
              <a:gd name="T88" fmla="*/ 36 w 64"/>
              <a:gd name="T89" fmla="*/ 6 h 64"/>
              <a:gd name="T90" fmla="*/ 36 w 64"/>
              <a:gd name="T91" fmla="*/ 34 h 64"/>
              <a:gd name="T92" fmla="*/ 38 w 64"/>
              <a:gd name="T93" fmla="*/ 36 h 64"/>
              <a:gd name="T94" fmla="*/ 40 w 64"/>
              <a:gd name="T95" fmla="*/ 34 h 64"/>
              <a:gd name="T96" fmla="*/ 40 w 64"/>
              <a:gd name="T97" fmla="*/ 8 h 64"/>
              <a:gd name="T98" fmla="*/ 46 w 64"/>
              <a:gd name="T99" fmla="*/ 8 h 64"/>
              <a:gd name="T100" fmla="*/ 48 w 64"/>
              <a:gd name="T101" fmla="*/ 10 h 64"/>
              <a:gd name="T102" fmla="*/ 48 w 64"/>
              <a:gd name="T103" fmla="*/ 38 h 64"/>
              <a:gd name="T104" fmla="*/ 50 w 64"/>
              <a:gd name="T105" fmla="*/ 40 h 64"/>
              <a:gd name="T106" fmla="*/ 52 w 64"/>
              <a:gd name="T107" fmla="*/ 38 h 64"/>
              <a:gd name="T108" fmla="*/ 52 w 64"/>
              <a:gd name="T109" fmla="*/ 16 h 64"/>
              <a:gd name="T110" fmla="*/ 58 w 64"/>
              <a:gd name="T111" fmla="*/ 16 h 64"/>
              <a:gd name="T112" fmla="*/ 60 w 64"/>
              <a:gd name="T113" fmla="*/ 18 h 64"/>
              <a:gd name="T114" fmla="*/ 60 w 64"/>
              <a:gd name="T115" fmla="*/ 4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4" h="64">
                <a:moveTo>
                  <a:pt x="58" y="12"/>
                </a:moveTo>
                <a:cubicBezTo>
                  <a:pt x="52" y="12"/>
                  <a:pt x="52" y="12"/>
                  <a:pt x="52" y="12"/>
                </a:cubicBezTo>
                <a:cubicBezTo>
                  <a:pt x="52" y="10"/>
                  <a:pt x="52" y="10"/>
                  <a:pt x="52" y="10"/>
                </a:cubicBezTo>
                <a:cubicBezTo>
                  <a:pt x="52" y="6"/>
                  <a:pt x="49" y="4"/>
                  <a:pt x="46" y="4"/>
                </a:cubicBezTo>
                <a:cubicBezTo>
                  <a:pt x="40" y="4"/>
                  <a:pt x="40" y="4"/>
                  <a:pt x="40" y="4"/>
                </a:cubicBezTo>
                <a:cubicBezTo>
                  <a:pt x="39" y="1"/>
                  <a:pt x="37" y="0"/>
                  <a:pt x="34" y="0"/>
                </a:cubicBezTo>
                <a:cubicBezTo>
                  <a:pt x="30" y="0"/>
                  <a:pt x="30" y="0"/>
                  <a:pt x="30" y="0"/>
                </a:cubicBezTo>
                <a:cubicBezTo>
                  <a:pt x="27" y="0"/>
                  <a:pt x="25" y="1"/>
                  <a:pt x="24" y="4"/>
                </a:cubicBezTo>
                <a:cubicBezTo>
                  <a:pt x="18" y="4"/>
                  <a:pt x="18" y="4"/>
                  <a:pt x="18" y="4"/>
                </a:cubicBezTo>
                <a:cubicBezTo>
                  <a:pt x="15" y="4"/>
                  <a:pt x="12" y="6"/>
                  <a:pt x="12" y="10"/>
                </a:cubicBezTo>
                <a:cubicBezTo>
                  <a:pt x="12" y="24"/>
                  <a:pt x="12" y="24"/>
                  <a:pt x="12" y="24"/>
                </a:cubicBezTo>
                <a:cubicBezTo>
                  <a:pt x="6" y="24"/>
                  <a:pt x="6" y="24"/>
                  <a:pt x="6" y="24"/>
                </a:cubicBezTo>
                <a:cubicBezTo>
                  <a:pt x="3" y="24"/>
                  <a:pt x="0" y="26"/>
                  <a:pt x="0" y="30"/>
                </a:cubicBezTo>
                <a:cubicBezTo>
                  <a:pt x="0" y="48"/>
                  <a:pt x="0" y="48"/>
                  <a:pt x="0" y="48"/>
                </a:cubicBezTo>
                <a:cubicBezTo>
                  <a:pt x="0" y="50"/>
                  <a:pt x="1" y="51"/>
                  <a:pt x="2" y="52"/>
                </a:cubicBezTo>
                <a:cubicBezTo>
                  <a:pt x="13" y="62"/>
                  <a:pt x="13" y="62"/>
                  <a:pt x="13" y="62"/>
                </a:cubicBezTo>
                <a:cubicBezTo>
                  <a:pt x="13" y="63"/>
                  <a:pt x="13" y="63"/>
                  <a:pt x="13" y="63"/>
                </a:cubicBezTo>
                <a:cubicBezTo>
                  <a:pt x="13" y="63"/>
                  <a:pt x="13" y="63"/>
                  <a:pt x="13" y="63"/>
                </a:cubicBezTo>
                <a:cubicBezTo>
                  <a:pt x="14" y="63"/>
                  <a:pt x="15" y="64"/>
                  <a:pt x="17" y="64"/>
                </a:cubicBezTo>
                <a:cubicBezTo>
                  <a:pt x="48" y="64"/>
                  <a:pt x="48" y="64"/>
                  <a:pt x="48" y="64"/>
                </a:cubicBezTo>
                <a:cubicBezTo>
                  <a:pt x="57" y="64"/>
                  <a:pt x="64" y="57"/>
                  <a:pt x="64" y="48"/>
                </a:cubicBezTo>
                <a:cubicBezTo>
                  <a:pt x="64" y="18"/>
                  <a:pt x="64" y="18"/>
                  <a:pt x="64" y="18"/>
                </a:cubicBezTo>
                <a:cubicBezTo>
                  <a:pt x="64" y="14"/>
                  <a:pt x="61" y="12"/>
                  <a:pt x="58" y="12"/>
                </a:cubicBezTo>
                <a:close/>
                <a:moveTo>
                  <a:pt x="60" y="48"/>
                </a:moveTo>
                <a:cubicBezTo>
                  <a:pt x="60" y="54"/>
                  <a:pt x="55" y="60"/>
                  <a:pt x="48" y="60"/>
                </a:cubicBezTo>
                <a:cubicBezTo>
                  <a:pt x="17" y="60"/>
                  <a:pt x="17" y="60"/>
                  <a:pt x="17" y="60"/>
                </a:cubicBezTo>
                <a:cubicBezTo>
                  <a:pt x="16" y="60"/>
                  <a:pt x="16" y="60"/>
                  <a:pt x="15" y="59"/>
                </a:cubicBezTo>
                <a:cubicBezTo>
                  <a:pt x="5" y="49"/>
                  <a:pt x="5" y="49"/>
                  <a:pt x="5" y="49"/>
                </a:cubicBezTo>
                <a:cubicBezTo>
                  <a:pt x="4" y="49"/>
                  <a:pt x="4" y="48"/>
                  <a:pt x="4" y="48"/>
                </a:cubicBezTo>
                <a:cubicBezTo>
                  <a:pt x="4" y="30"/>
                  <a:pt x="4" y="30"/>
                  <a:pt x="4" y="30"/>
                </a:cubicBezTo>
                <a:cubicBezTo>
                  <a:pt x="4" y="29"/>
                  <a:pt x="5" y="28"/>
                  <a:pt x="6" y="28"/>
                </a:cubicBezTo>
                <a:cubicBezTo>
                  <a:pt x="12" y="28"/>
                  <a:pt x="12" y="28"/>
                  <a:pt x="12" y="28"/>
                </a:cubicBezTo>
                <a:cubicBezTo>
                  <a:pt x="12" y="42"/>
                  <a:pt x="12" y="42"/>
                  <a:pt x="12" y="42"/>
                </a:cubicBezTo>
                <a:cubicBezTo>
                  <a:pt x="12" y="43"/>
                  <a:pt x="13" y="44"/>
                  <a:pt x="14" y="44"/>
                </a:cubicBezTo>
                <a:cubicBezTo>
                  <a:pt x="15" y="44"/>
                  <a:pt x="16" y="43"/>
                  <a:pt x="16" y="42"/>
                </a:cubicBezTo>
                <a:cubicBezTo>
                  <a:pt x="16" y="10"/>
                  <a:pt x="16" y="10"/>
                  <a:pt x="16" y="10"/>
                </a:cubicBezTo>
                <a:cubicBezTo>
                  <a:pt x="16" y="9"/>
                  <a:pt x="17" y="8"/>
                  <a:pt x="18" y="8"/>
                </a:cubicBezTo>
                <a:cubicBezTo>
                  <a:pt x="24" y="8"/>
                  <a:pt x="24" y="8"/>
                  <a:pt x="24" y="8"/>
                </a:cubicBezTo>
                <a:cubicBezTo>
                  <a:pt x="24" y="34"/>
                  <a:pt x="24" y="34"/>
                  <a:pt x="24" y="34"/>
                </a:cubicBezTo>
                <a:cubicBezTo>
                  <a:pt x="24" y="35"/>
                  <a:pt x="25" y="36"/>
                  <a:pt x="26" y="36"/>
                </a:cubicBezTo>
                <a:cubicBezTo>
                  <a:pt x="27" y="36"/>
                  <a:pt x="28" y="35"/>
                  <a:pt x="28" y="34"/>
                </a:cubicBezTo>
                <a:cubicBezTo>
                  <a:pt x="28" y="6"/>
                  <a:pt x="28" y="6"/>
                  <a:pt x="28" y="6"/>
                </a:cubicBezTo>
                <a:cubicBezTo>
                  <a:pt x="28" y="5"/>
                  <a:pt x="29" y="4"/>
                  <a:pt x="30" y="4"/>
                </a:cubicBezTo>
                <a:cubicBezTo>
                  <a:pt x="34" y="4"/>
                  <a:pt x="34" y="4"/>
                  <a:pt x="34" y="4"/>
                </a:cubicBezTo>
                <a:cubicBezTo>
                  <a:pt x="35" y="4"/>
                  <a:pt x="36" y="5"/>
                  <a:pt x="36" y="6"/>
                </a:cubicBezTo>
                <a:cubicBezTo>
                  <a:pt x="36" y="34"/>
                  <a:pt x="36" y="34"/>
                  <a:pt x="36" y="34"/>
                </a:cubicBezTo>
                <a:cubicBezTo>
                  <a:pt x="36" y="35"/>
                  <a:pt x="37" y="36"/>
                  <a:pt x="38" y="36"/>
                </a:cubicBezTo>
                <a:cubicBezTo>
                  <a:pt x="39" y="36"/>
                  <a:pt x="40" y="35"/>
                  <a:pt x="40" y="34"/>
                </a:cubicBezTo>
                <a:cubicBezTo>
                  <a:pt x="40" y="8"/>
                  <a:pt x="40" y="8"/>
                  <a:pt x="40" y="8"/>
                </a:cubicBezTo>
                <a:cubicBezTo>
                  <a:pt x="46" y="8"/>
                  <a:pt x="46" y="8"/>
                  <a:pt x="46" y="8"/>
                </a:cubicBezTo>
                <a:cubicBezTo>
                  <a:pt x="47" y="8"/>
                  <a:pt x="48" y="9"/>
                  <a:pt x="48" y="10"/>
                </a:cubicBezTo>
                <a:cubicBezTo>
                  <a:pt x="48" y="38"/>
                  <a:pt x="48" y="38"/>
                  <a:pt x="48" y="38"/>
                </a:cubicBezTo>
                <a:cubicBezTo>
                  <a:pt x="48" y="39"/>
                  <a:pt x="49" y="40"/>
                  <a:pt x="50" y="40"/>
                </a:cubicBezTo>
                <a:cubicBezTo>
                  <a:pt x="51" y="40"/>
                  <a:pt x="52" y="39"/>
                  <a:pt x="52" y="38"/>
                </a:cubicBezTo>
                <a:cubicBezTo>
                  <a:pt x="52" y="16"/>
                  <a:pt x="52" y="16"/>
                  <a:pt x="52" y="16"/>
                </a:cubicBezTo>
                <a:cubicBezTo>
                  <a:pt x="58" y="16"/>
                  <a:pt x="58" y="16"/>
                  <a:pt x="58" y="16"/>
                </a:cubicBezTo>
                <a:cubicBezTo>
                  <a:pt x="59" y="16"/>
                  <a:pt x="60" y="17"/>
                  <a:pt x="60" y="18"/>
                </a:cubicBezTo>
                <a:lnTo>
                  <a:pt x="60"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451" name="Group 7484">
            <a:extLst>
              <a:ext uri="{FF2B5EF4-FFF2-40B4-BE49-F238E27FC236}">
                <a16:creationId xmlns:a16="http://schemas.microsoft.com/office/drawing/2014/main" id="{B7CD8D0C-842D-26DC-B72C-E1482FCF3F0B}"/>
              </a:ext>
            </a:extLst>
          </p:cNvPr>
          <p:cNvGrpSpPr>
            <a:grpSpLocks noChangeAspect="1"/>
          </p:cNvGrpSpPr>
          <p:nvPr userDrawn="1"/>
        </p:nvGrpSpPr>
        <p:grpSpPr>
          <a:xfrm>
            <a:off x="1330435" y="2307991"/>
            <a:ext cx="107132" cy="170607"/>
            <a:chOff x="3794125" y="927100"/>
            <a:chExt cx="204788" cy="127000"/>
          </a:xfrm>
          <a:solidFill>
            <a:srgbClr val="0019B0"/>
          </a:solidFill>
        </p:grpSpPr>
        <p:sp>
          <p:nvSpPr>
            <p:cNvPr id="452" name="Freeform 326">
              <a:extLst>
                <a:ext uri="{FF2B5EF4-FFF2-40B4-BE49-F238E27FC236}">
                  <a16:creationId xmlns:a16="http://schemas.microsoft.com/office/drawing/2014/main" id="{BD3CA45F-CD36-EDA5-0DE8-F2648A4D8765}"/>
                </a:ext>
              </a:extLst>
            </p:cNvPr>
            <p:cNvSpPr>
              <a:spLocks noEditPoints="1"/>
            </p:cNvSpPr>
            <p:nvPr/>
          </p:nvSpPr>
          <p:spPr bwMode="auto">
            <a:xfrm>
              <a:off x="3794125" y="927100"/>
              <a:ext cx="204788" cy="127000"/>
            </a:xfrm>
            <a:custGeom>
              <a:avLst/>
              <a:gdLst>
                <a:gd name="T0" fmla="*/ 32 w 64"/>
                <a:gd name="T1" fmla="*/ 0 h 40"/>
                <a:gd name="T2" fmla="*/ 0 w 64"/>
                <a:gd name="T3" fmla="*/ 20 h 40"/>
                <a:gd name="T4" fmla="*/ 32 w 64"/>
                <a:gd name="T5" fmla="*/ 40 h 40"/>
                <a:gd name="T6" fmla="*/ 64 w 64"/>
                <a:gd name="T7" fmla="*/ 20 h 40"/>
                <a:gd name="T8" fmla="*/ 32 w 64"/>
                <a:gd name="T9" fmla="*/ 0 h 40"/>
                <a:gd name="T10" fmla="*/ 32 w 64"/>
                <a:gd name="T11" fmla="*/ 36 h 40"/>
                <a:gd name="T12" fmla="*/ 4 w 64"/>
                <a:gd name="T13" fmla="*/ 20 h 40"/>
                <a:gd name="T14" fmla="*/ 32 w 64"/>
                <a:gd name="T15" fmla="*/ 4 h 40"/>
                <a:gd name="T16" fmla="*/ 60 w 64"/>
                <a:gd name="T17" fmla="*/ 20 h 40"/>
                <a:gd name="T18" fmla="*/ 32 w 64"/>
                <a:gd name="T19" fmla="*/ 3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40">
                  <a:moveTo>
                    <a:pt x="32" y="0"/>
                  </a:moveTo>
                  <a:cubicBezTo>
                    <a:pt x="8" y="0"/>
                    <a:pt x="0" y="20"/>
                    <a:pt x="0" y="20"/>
                  </a:cubicBezTo>
                  <a:cubicBezTo>
                    <a:pt x="0" y="20"/>
                    <a:pt x="8" y="40"/>
                    <a:pt x="32" y="40"/>
                  </a:cubicBezTo>
                  <a:cubicBezTo>
                    <a:pt x="56" y="40"/>
                    <a:pt x="64" y="20"/>
                    <a:pt x="64" y="20"/>
                  </a:cubicBezTo>
                  <a:cubicBezTo>
                    <a:pt x="64" y="20"/>
                    <a:pt x="56" y="0"/>
                    <a:pt x="32" y="0"/>
                  </a:cubicBezTo>
                  <a:close/>
                  <a:moveTo>
                    <a:pt x="32" y="36"/>
                  </a:moveTo>
                  <a:cubicBezTo>
                    <a:pt x="15" y="36"/>
                    <a:pt x="7" y="24"/>
                    <a:pt x="4" y="20"/>
                  </a:cubicBezTo>
                  <a:cubicBezTo>
                    <a:pt x="7" y="16"/>
                    <a:pt x="15" y="4"/>
                    <a:pt x="32" y="4"/>
                  </a:cubicBezTo>
                  <a:cubicBezTo>
                    <a:pt x="49" y="4"/>
                    <a:pt x="57" y="16"/>
                    <a:pt x="60" y="20"/>
                  </a:cubicBezTo>
                  <a:cubicBezTo>
                    <a:pt x="57" y="24"/>
                    <a:pt x="49" y="36"/>
                    <a:pt x="32"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53" name="Freeform 327">
              <a:extLst>
                <a:ext uri="{FF2B5EF4-FFF2-40B4-BE49-F238E27FC236}">
                  <a16:creationId xmlns:a16="http://schemas.microsoft.com/office/drawing/2014/main" id="{3398A80B-C744-1A35-76E6-C1D7CEA57FF8}"/>
                </a:ext>
              </a:extLst>
            </p:cNvPr>
            <p:cNvSpPr>
              <a:spLocks/>
            </p:cNvSpPr>
            <p:nvPr/>
          </p:nvSpPr>
          <p:spPr bwMode="auto">
            <a:xfrm>
              <a:off x="3857625" y="952500"/>
              <a:ext cx="77788" cy="76200"/>
            </a:xfrm>
            <a:custGeom>
              <a:avLst/>
              <a:gdLst>
                <a:gd name="T0" fmla="*/ 12 w 24"/>
                <a:gd name="T1" fmla="*/ 12 h 24"/>
                <a:gd name="T2" fmla="*/ 12 w 24"/>
                <a:gd name="T3" fmla="*/ 0 h 24"/>
                <a:gd name="T4" fmla="*/ 0 w 24"/>
                <a:gd name="T5" fmla="*/ 12 h 24"/>
                <a:gd name="T6" fmla="*/ 12 w 24"/>
                <a:gd name="T7" fmla="*/ 24 h 24"/>
                <a:gd name="T8" fmla="*/ 24 w 24"/>
                <a:gd name="T9" fmla="*/ 12 h 24"/>
                <a:gd name="T10" fmla="*/ 20 w 24"/>
                <a:gd name="T11" fmla="*/ 4 h 24"/>
                <a:gd name="T12" fmla="*/ 12 w 24"/>
                <a:gd name="T13" fmla="*/ 12 h 24"/>
              </a:gdLst>
              <a:ahLst/>
              <a:cxnLst>
                <a:cxn ang="0">
                  <a:pos x="T0" y="T1"/>
                </a:cxn>
                <a:cxn ang="0">
                  <a:pos x="T2" y="T3"/>
                </a:cxn>
                <a:cxn ang="0">
                  <a:pos x="T4" y="T5"/>
                </a:cxn>
                <a:cxn ang="0">
                  <a:pos x="T6" y="T7"/>
                </a:cxn>
                <a:cxn ang="0">
                  <a:pos x="T8" y="T9"/>
                </a:cxn>
                <a:cxn ang="0">
                  <a:pos x="T10" y="T11"/>
                </a:cxn>
                <a:cxn ang="0">
                  <a:pos x="T12" y="T13"/>
                </a:cxn>
              </a:cxnLst>
              <a:rect l="0" t="0" r="r" b="b"/>
              <a:pathLst>
                <a:path w="24" h="24">
                  <a:moveTo>
                    <a:pt x="12" y="12"/>
                  </a:moveTo>
                  <a:cubicBezTo>
                    <a:pt x="12" y="0"/>
                    <a:pt x="12" y="0"/>
                    <a:pt x="12" y="0"/>
                  </a:cubicBezTo>
                  <a:cubicBezTo>
                    <a:pt x="5" y="0"/>
                    <a:pt x="0" y="5"/>
                    <a:pt x="0" y="12"/>
                  </a:cubicBezTo>
                  <a:cubicBezTo>
                    <a:pt x="0" y="19"/>
                    <a:pt x="5" y="24"/>
                    <a:pt x="12" y="24"/>
                  </a:cubicBezTo>
                  <a:cubicBezTo>
                    <a:pt x="19" y="24"/>
                    <a:pt x="24" y="19"/>
                    <a:pt x="24" y="12"/>
                  </a:cubicBezTo>
                  <a:cubicBezTo>
                    <a:pt x="24" y="9"/>
                    <a:pt x="23" y="6"/>
                    <a:pt x="20" y="4"/>
                  </a:cubicBezTo>
                  <a:lnTo>
                    <a:pt x="12"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54" name="Group 7504">
            <a:extLst>
              <a:ext uri="{FF2B5EF4-FFF2-40B4-BE49-F238E27FC236}">
                <a16:creationId xmlns:a16="http://schemas.microsoft.com/office/drawing/2014/main" id="{4F5DAD02-3C45-FC6E-80F1-00120D09A1C7}"/>
              </a:ext>
            </a:extLst>
          </p:cNvPr>
          <p:cNvGrpSpPr>
            <a:grpSpLocks noChangeAspect="1"/>
          </p:cNvGrpSpPr>
          <p:nvPr userDrawn="1"/>
        </p:nvGrpSpPr>
        <p:grpSpPr>
          <a:xfrm>
            <a:off x="4794675" y="2943074"/>
            <a:ext cx="93014" cy="275103"/>
            <a:chOff x="2179638" y="1704975"/>
            <a:chExt cx="177800" cy="204788"/>
          </a:xfrm>
          <a:solidFill>
            <a:srgbClr val="0019B0"/>
          </a:solidFill>
        </p:grpSpPr>
        <p:sp>
          <p:nvSpPr>
            <p:cNvPr id="455" name="Freeform 329">
              <a:extLst>
                <a:ext uri="{FF2B5EF4-FFF2-40B4-BE49-F238E27FC236}">
                  <a16:creationId xmlns:a16="http://schemas.microsoft.com/office/drawing/2014/main" id="{9558D368-519D-74DC-204C-04C3B8823E93}"/>
                </a:ext>
              </a:extLst>
            </p:cNvPr>
            <p:cNvSpPr>
              <a:spLocks noEditPoints="1"/>
            </p:cNvSpPr>
            <p:nvPr/>
          </p:nvSpPr>
          <p:spPr bwMode="auto">
            <a:xfrm>
              <a:off x="2179638" y="1704975"/>
              <a:ext cx="177800" cy="204788"/>
            </a:xfrm>
            <a:custGeom>
              <a:avLst/>
              <a:gdLst>
                <a:gd name="T0" fmla="*/ 40 w 56"/>
                <a:gd name="T1" fmla="*/ 12 h 64"/>
                <a:gd name="T2" fmla="*/ 28 w 56"/>
                <a:gd name="T3" fmla="*/ 4 h 64"/>
                <a:gd name="T4" fmla="*/ 16 w 56"/>
                <a:gd name="T5" fmla="*/ 12 h 64"/>
                <a:gd name="T6" fmla="*/ 0 w 56"/>
                <a:gd name="T7" fmla="*/ 0 h 64"/>
                <a:gd name="T8" fmla="*/ 0 w 56"/>
                <a:gd name="T9" fmla="*/ 28 h 64"/>
                <a:gd name="T10" fmla="*/ 28 w 56"/>
                <a:gd name="T11" fmla="*/ 64 h 64"/>
                <a:gd name="T12" fmla="*/ 56 w 56"/>
                <a:gd name="T13" fmla="*/ 28 h 64"/>
                <a:gd name="T14" fmla="*/ 56 w 56"/>
                <a:gd name="T15" fmla="*/ 0 h 64"/>
                <a:gd name="T16" fmla="*/ 40 w 56"/>
                <a:gd name="T17" fmla="*/ 12 h 64"/>
                <a:gd name="T18" fmla="*/ 48 w 56"/>
                <a:gd name="T19" fmla="*/ 28 h 64"/>
                <a:gd name="T20" fmla="*/ 28 w 56"/>
                <a:gd name="T21" fmla="*/ 55 h 64"/>
                <a:gd name="T22" fmla="*/ 8 w 56"/>
                <a:gd name="T23" fmla="*/ 28 h 64"/>
                <a:gd name="T24" fmla="*/ 8 w 56"/>
                <a:gd name="T25" fmla="*/ 18 h 64"/>
                <a:gd name="T26" fmla="*/ 16 w 56"/>
                <a:gd name="T27" fmla="*/ 20 h 64"/>
                <a:gd name="T28" fmla="*/ 28 w 56"/>
                <a:gd name="T29" fmla="*/ 16 h 64"/>
                <a:gd name="T30" fmla="*/ 40 w 56"/>
                <a:gd name="T31" fmla="*/ 20 h 64"/>
                <a:gd name="T32" fmla="*/ 48 w 56"/>
                <a:gd name="T33" fmla="*/ 18 h 64"/>
                <a:gd name="T34" fmla="*/ 48 w 56"/>
                <a:gd name="T35"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6" h="64">
                  <a:moveTo>
                    <a:pt x="40" y="12"/>
                  </a:moveTo>
                  <a:cubicBezTo>
                    <a:pt x="32" y="12"/>
                    <a:pt x="28" y="4"/>
                    <a:pt x="28" y="4"/>
                  </a:cubicBezTo>
                  <a:cubicBezTo>
                    <a:pt x="28" y="4"/>
                    <a:pt x="24" y="12"/>
                    <a:pt x="16" y="12"/>
                  </a:cubicBezTo>
                  <a:cubicBezTo>
                    <a:pt x="8" y="12"/>
                    <a:pt x="0" y="0"/>
                    <a:pt x="0" y="0"/>
                  </a:cubicBezTo>
                  <a:cubicBezTo>
                    <a:pt x="0" y="28"/>
                    <a:pt x="0" y="28"/>
                    <a:pt x="0" y="28"/>
                  </a:cubicBezTo>
                  <a:cubicBezTo>
                    <a:pt x="0" y="40"/>
                    <a:pt x="8" y="56"/>
                    <a:pt x="28" y="64"/>
                  </a:cubicBezTo>
                  <a:cubicBezTo>
                    <a:pt x="48" y="56"/>
                    <a:pt x="56" y="40"/>
                    <a:pt x="56" y="28"/>
                  </a:cubicBezTo>
                  <a:cubicBezTo>
                    <a:pt x="56" y="0"/>
                    <a:pt x="56" y="0"/>
                    <a:pt x="56" y="0"/>
                  </a:cubicBezTo>
                  <a:cubicBezTo>
                    <a:pt x="56" y="0"/>
                    <a:pt x="48" y="12"/>
                    <a:pt x="40" y="12"/>
                  </a:cubicBezTo>
                  <a:close/>
                  <a:moveTo>
                    <a:pt x="48" y="28"/>
                  </a:moveTo>
                  <a:cubicBezTo>
                    <a:pt x="48" y="37"/>
                    <a:pt x="42" y="49"/>
                    <a:pt x="28" y="55"/>
                  </a:cubicBezTo>
                  <a:cubicBezTo>
                    <a:pt x="14" y="49"/>
                    <a:pt x="8" y="37"/>
                    <a:pt x="8" y="28"/>
                  </a:cubicBezTo>
                  <a:cubicBezTo>
                    <a:pt x="8" y="18"/>
                    <a:pt x="8" y="18"/>
                    <a:pt x="8" y="18"/>
                  </a:cubicBezTo>
                  <a:cubicBezTo>
                    <a:pt x="10" y="19"/>
                    <a:pt x="13" y="20"/>
                    <a:pt x="16" y="20"/>
                  </a:cubicBezTo>
                  <a:cubicBezTo>
                    <a:pt x="21" y="20"/>
                    <a:pt x="25" y="18"/>
                    <a:pt x="28" y="16"/>
                  </a:cubicBezTo>
                  <a:cubicBezTo>
                    <a:pt x="31" y="18"/>
                    <a:pt x="35" y="20"/>
                    <a:pt x="40" y="20"/>
                  </a:cubicBezTo>
                  <a:cubicBezTo>
                    <a:pt x="43" y="20"/>
                    <a:pt x="46" y="19"/>
                    <a:pt x="48" y="18"/>
                  </a:cubicBezTo>
                  <a:lnTo>
                    <a:pt x="48"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56" name="Freeform 330">
              <a:extLst>
                <a:ext uri="{FF2B5EF4-FFF2-40B4-BE49-F238E27FC236}">
                  <a16:creationId xmlns:a16="http://schemas.microsoft.com/office/drawing/2014/main" id="{68B8FCBA-2E06-7334-4521-B95F20021458}"/>
                </a:ext>
              </a:extLst>
            </p:cNvPr>
            <p:cNvSpPr>
              <a:spLocks/>
            </p:cNvSpPr>
            <p:nvPr/>
          </p:nvSpPr>
          <p:spPr bwMode="auto">
            <a:xfrm>
              <a:off x="2268538" y="1771650"/>
              <a:ext cx="50800" cy="96838"/>
            </a:xfrm>
            <a:custGeom>
              <a:avLst/>
              <a:gdLst>
                <a:gd name="T0" fmla="*/ 0 w 16"/>
                <a:gd name="T1" fmla="*/ 0 h 30"/>
                <a:gd name="T2" fmla="*/ 0 w 16"/>
                <a:gd name="T3" fmla="*/ 30 h 30"/>
                <a:gd name="T4" fmla="*/ 16 w 16"/>
                <a:gd name="T5" fmla="*/ 7 h 30"/>
                <a:gd name="T6" fmla="*/ 16 w 16"/>
                <a:gd name="T7" fmla="*/ 3 h 30"/>
                <a:gd name="T8" fmla="*/ 12 w 16"/>
                <a:gd name="T9" fmla="*/ 3 h 30"/>
                <a:gd name="T10" fmla="*/ 0 w 16"/>
                <a:gd name="T11" fmla="*/ 0 h 30"/>
              </a:gdLst>
              <a:ahLst/>
              <a:cxnLst>
                <a:cxn ang="0">
                  <a:pos x="T0" y="T1"/>
                </a:cxn>
                <a:cxn ang="0">
                  <a:pos x="T2" y="T3"/>
                </a:cxn>
                <a:cxn ang="0">
                  <a:pos x="T4" y="T5"/>
                </a:cxn>
                <a:cxn ang="0">
                  <a:pos x="T6" y="T7"/>
                </a:cxn>
                <a:cxn ang="0">
                  <a:pos x="T8" y="T9"/>
                </a:cxn>
                <a:cxn ang="0">
                  <a:pos x="T10" y="T11"/>
                </a:cxn>
              </a:cxnLst>
              <a:rect l="0" t="0" r="r" b="b"/>
              <a:pathLst>
                <a:path w="16" h="30">
                  <a:moveTo>
                    <a:pt x="0" y="0"/>
                  </a:moveTo>
                  <a:cubicBezTo>
                    <a:pt x="0" y="30"/>
                    <a:pt x="0" y="30"/>
                    <a:pt x="0" y="30"/>
                  </a:cubicBezTo>
                  <a:cubicBezTo>
                    <a:pt x="11" y="24"/>
                    <a:pt x="16" y="14"/>
                    <a:pt x="16" y="7"/>
                  </a:cubicBezTo>
                  <a:cubicBezTo>
                    <a:pt x="16" y="3"/>
                    <a:pt x="16" y="3"/>
                    <a:pt x="16" y="3"/>
                  </a:cubicBezTo>
                  <a:cubicBezTo>
                    <a:pt x="15" y="3"/>
                    <a:pt x="13" y="3"/>
                    <a:pt x="12" y="3"/>
                  </a:cubicBezTo>
                  <a:cubicBezTo>
                    <a:pt x="8" y="3"/>
                    <a:pt x="4"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57" name="Group 7480">
            <a:extLst>
              <a:ext uri="{FF2B5EF4-FFF2-40B4-BE49-F238E27FC236}">
                <a16:creationId xmlns:a16="http://schemas.microsoft.com/office/drawing/2014/main" id="{7A0CACD0-C24A-1732-A7FF-C2DFDDA1DAE8}"/>
              </a:ext>
            </a:extLst>
          </p:cNvPr>
          <p:cNvGrpSpPr>
            <a:grpSpLocks noChangeAspect="1"/>
          </p:cNvGrpSpPr>
          <p:nvPr userDrawn="1"/>
        </p:nvGrpSpPr>
        <p:grpSpPr>
          <a:xfrm>
            <a:off x="1586663" y="2279203"/>
            <a:ext cx="106301" cy="228188"/>
            <a:chOff x="1760538" y="906463"/>
            <a:chExt cx="203200" cy="169863"/>
          </a:xfrm>
          <a:solidFill>
            <a:srgbClr val="0019B0"/>
          </a:solidFill>
        </p:grpSpPr>
        <p:sp>
          <p:nvSpPr>
            <p:cNvPr id="458" name="Freeform 331">
              <a:extLst>
                <a:ext uri="{FF2B5EF4-FFF2-40B4-BE49-F238E27FC236}">
                  <a16:creationId xmlns:a16="http://schemas.microsoft.com/office/drawing/2014/main" id="{EF3B3E35-E8EE-0C40-9D61-324B1736982D}"/>
                </a:ext>
              </a:extLst>
            </p:cNvPr>
            <p:cNvSpPr>
              <a:spLocks noEditPoints="1"/>
            </p:cNvSpPr>
            <p:nvPr/>
          </p:nvSpPr>
          <p:spPr bwMode="auto">
            <a:xfrm>
              <a:off x="1760538" y="906463"/>
              <a:ext cx="203200" cy="169863"/>
            </a:xfrm>
            <a:custGeom>
              <a:avLst/>
              <a:gdLst>
                <a:gd name="T0" fmla="*/ 0 w 64"/>
                <a:gd name="T1" fmla="*/ 23 h 53"/>
                <a:gd name="T2" fmla="*/ 0 w 64"/>
                <a:gd name="T3" fmla="*/ 25 h 53"/>
                <a:gd name="T4" fmla="*/ 64 w 64"/>
                <a:gd name="T5" fmla="*/ 30 h 53"/>
                <a:gd name="T6" fmla="*/ 64 w 64"/>
                <a:gd name="T7" fmla="*/ 28 h 53"/>
                <a:gd name="T8" fmla="*/ 0 w 64"/>
                <a:gd name="T9" fmla="*/ 23 h 53"/>
                <a:gd name="T10" fmla="*/ 31 w 64"/>
                <a:gd name="T11" fmla="*/ 41 h 53"/>
                <a:gd name="T12" fmla="*/ 18 w 64"/>
                <a:gd name="T13" fmla="*/ 25 h 53"/>
                <a:gd name="T14" fmla="*/ 34 w 64"/>
                <a:gd name="T15" fmla="*/ 12 h 53"/>
                <a:gd name="T16" fmla="*/ 47 w 64"/>
                <a:gd name="T17" fmla="*/ 28 h 53"/>
                <a:gd name="T18" fmla="*/ 31 w 64"/>
                <a:gd name="T19" fmla="*/ 4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53">
                  <a:moveTo>
                    <a:pt x="0" y="23"/>
                  </a:moveTo>
                  <a:cubicBezTo>
                    <a:pt x="0" y="25"/>
                    <a:pt x="0" y="25"/>
                    <a:pt x="0" y="25"/>
                  </a:cubicBezTo>
                  <a:cubicBezTo>
                    <a:pt x="12" y="51"/>
                    <a:pt x="47" y="53"/>
                    <a:pt x="64" y="30"/>
                  </a:cubicBezTo>
                  <a:cubicBezTo>
                    <a:pt x="64" y="28"/>
                    <a:pt x="64" y="28"/>
                    <a:pt x="64" y="28"/>
                  </a:cubicBezTo>
                  <a:cubicBezTo>
                    <a:pt x="51" y="3"/>
                    <a:pt x="16" y="0"/>
                    <a:pt x="0" y="23"/>
                  </a:cubicBezTo>
                  <a:close/>
                  <a:moveTo>
                    <a:pt x="31" y="41"/>
                  </a:moveTo>
                  <a:cubicBezTo>
                    <a:pt x="23" y="40"/>
                    <a:pt x="17" y="33"/>
                    <a:pt x="18" y="25"/>
                  </a:cubicBezTo>
                  <a:cubicBezTo>
                    <a:pt x="19" y="17"/>
                    <a:pt x="26" y="11"/>
                    <a:pt x="34" y="12"/>
                  </a:cubicBezTo>
                  <a:cubicBezTo>
                    <a:pt x="42" y="13"/>
                    <a:pt x="48" y="20"/>
                    <a:pt x="47" y="28"/>
                  </a:cubicBezTo>
                  <a:cubicBezTo>
                    <a:pt x="46" y="36"/>
                    <a:pt x="39" y="42"/>
                    <a:pt x="31"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59" name="Oval 332">
              <a:extLst>
                <a:ext uri="{FF2B5EF4-FFF2-40B4-BE49-F238E27FC236}">
                  <a16:creationId xmlns:a16="http://schemas.microsoft.com/office/drawing/2014/main" id="{6DE905EA-9FF3-AC09-31DC-3C06EA06858F}"/>
                </a:ext>
              </a:extLst>
            </p:cNvPr>
            <p:cNvSpPr>
              <a:spLocks noChangeArrowheads="1"/>
            </p:cNvSpPr>
            <p:nvPr/>
          </p:nvSpPr>
          <p:spPr bwMode="auto">
            <a:xfrm>
              <a:off x="1839913" y="968375"/>
              <a:ext cx="47625" cy="47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60" name="Group 7485">
            <a:extLst>
              <a:ext uri="{FF2B5EF4-FFF2-40B4-BE49-F238E27FC236}">
                <a16:creationId xmlns:a16="http://schemas.microsoft.com/office/drawing/2014/main" id="{52DB86A4-EAA3-098E-B9B0-4F71276C4642}"/>
              </a:ext>
            </a:extLst>
          </p:cNvPr>
          <p:cNvGrpSpPr>
            <a:grpSpLocks noChangeAspect="1"/>
          </p:cNvGrpSpPr>
          <p:nvPr userDrawn="1"/>
        </p:nvGrpSpPr>
        <p:grpSpPr>
          <a:xfrm>
            <a:off x="1842056" y="2264274"/>
            <a:ext cx="101318" cy="258041"/>
            <a:chOff x="4202113" y="900113"/>
            <a:chExt cx="193675" cy="192087"/>
          </a:xfrm>
          <a:solidFill>
            <a:srgbClr val="0019B0"/>
          </a:solidFill>
        </p:grpSpPr>
        <p:sp>
          <p:nvSpPr>
            <p:cNvPr id="461" name="Freeform 333">
              <a:extLst>
                <a:ext uri="{FF2B5EF4-FFF2-40B4-BE49-F238E27FC236}">
                  <a16:creationId xmlns:a16="http://schemas.microsoft.com/office/drawing/2014/main" id="{3E02E4C8-BAD6-153C-C800-58640D04F983}"/>
                </a:ext>
              </a:extLst>
            </p:cNvPr>
            <p:cNvSpPr>
              <a:spLocks/>
            </p:cNvSpPr>
            <p:nvPr/>
          </p:nvSpPr>
          <p:spPr bwMode="auto">
            <a:xfrm>
              <a:off x="4202113" y="1028700"/>
              <a:ext cx="63500" cy="63500"/>
            </a:xfrm>
            <a:custGeom>
              <a:avLst/>
              <a:gdLst>
                <a:gd name="T0" fmla="*/ 6 w 40"/>
                <a:gd name="T1" fmla="*/ 0 h 40"/>
                <a:gd name="T2" fmla="*/ 2 w 40"/>
                <a:gd name="T3" fmla="*/ 20 h 40"/>
                <a:gd name="T4" fmla="*/ 0 w 40"/>
                <a:gd name="T5" fmla="*/ 40 h 40"/>
                <a:gd name="T6" fmla="*/ 20 w 40"/>
                <a:gd name="T7" fmla="*/ 38 h 40"/>
                <a:gd name="T8" fmla="*/ 40 w 40"/>
                <a:gd name="T9" fmla="*/ 34 h 40"/>
                <a:gd name="T10" fmla="*/ 22 w 40"/>
                <a:gd name="T11" fmla="*/ 18 h 40"/>
                <a:gd name="T12" fmla="*/ 6 w 40"/>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40" h="40">
                  <a:moveTo>
                    <a:pt x="6" y="0"/>
                  </a:moveTo>
                  <a:lnTo>
                    <a:pt x="2" y="20"/>
                  </a:lnTo>
                  <a:lnTo>
                    <a:pt x="0" y="40"/>
                  </a:lnTo>
                  <a:lnTo>
                    <a:pt x="20" y="38"/>
                  </a:lnTo>
                  <a:lnTo>
                    <a:pt x="40" y="34"/>
                  </a:lnTo>
                  <a:lnTo>
                    <a:pt x="22" y="18"/>
                  </a:lnTo>
                  <a:lnTo>
                    <a:pt x="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62" name="Freeform 334">
              <a:extLst>
                <a:ext uri="{FF2B5EF4-FFF2-40B4-BE49-F238E27FC236}">
                  <a16:creationId xmlns:a16="http://schemas.microsoft.com/office/drawing/2014/main" id="{A2C80698-DD5F-25C0-1489-844C70FA9219}"/>
                </a:ext>
              </a:extLst>
            </p:cNvPr>
            <p:cNvSpPr>
              <a:spLocks/>
            </p:cNvSpPr>
            <p:nvPr/>
          </p:nvSpPr>
          <p:spPr bwMode="auto">
            <a:xfrm>
              <a:off x="4221163" y="930275"/>
              <a:ext cx="139700" cy="142875"/>
            </a:xfrm>
            <a:custGeom>
              <a:avLst/>
              <a:gdLst>
                <a:gd name="T0" fmla="*/ 32 w 88"/>
                <a:gd name="T1" fmla="*/ 80 h 90"/>
                <a:gd name="T2" fmla="*/ 28 w 88"/>
                <a:gd name="T3" fmla="*/ 74 h 90"/>
                <a:gd name="T4" fmla="*/ 78 w 88"/>
                <a:gd name="T5" fmla="*/ 24 h 90"/>
                <a:gd name="T6" fmla="*/ 66 w 88"/>
                <a:gd name="T7" fmla="*/ 12 h 90"/>
                <a:gd name="T8" fmla="*/ 16 w 88"/>
                <a:gd name="T9" fmla="*/ 62 h 90"/>
                <a:gd name="T10" fmla="*/ 10 w 88"/>
                <a:gd name="T11" fmla="*/ 58 h 90"/>
                <a:gd name="T12" fmla="*/ 60 w 88"/>
                <a:gd name="T13" fmla="*/ 6 h 90"/>
                <a:gd name="T14" fmla="*/ 56 w 88"/>
                <a:gd name="T15" fmla="*/ 0 h 90"/>
                <a:gd name="T16" fmla="*/ 0 w 88"/>
                <a:gd name="T17" fmla="*/ 58 h 90"/>
                <a:gd name="T18" fmla="*/ 32 w 88"/>
                <a:gd name="T19" fmla="*/ 90 h 90"/>
                <a:gd name="T20" fmla="*/ 88 w 88"/>
                <a:gd name="T21" fmla="*/ 34 h 90"/>
                <a:gd name="T22" fmla="*/ 84 w 88"/>
                <a:gd name="T23" fmla="*/ 28 h 90"/>
                <a:gd name="T24" fmla="*/ 32 w 88"/>
                <a:gd name="T25" fmla="*/ 8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90">
                  <a:moveTo>
                    <a:pt x="32" y="80"/>
                  </a:moveTo>
                  <a:lnTo>
                    <a:pt x="28" y="74"/>
                  </a:lnTo>
                  <a:lnTo>
                    <a:pt x="78" y="24"/>
                  </a:lnTo>
                  <a:lnTo>
                    <a:pt x="66" y="12"/>
                  </a:lnTo>
                  <a:lnTo>
                    <a:pt x="16" y="62"/>
                  </a:lnTo>
                  <a:lnTo>
                    <a:pt x="10" y="58"/>
                  </a:lnTo>
                  <a:lnTo>
                    <a:pt x="60" y="6"/>
                  </a:lnTo>
                  <a:lnTo>
                    <a:pt x="56" y="0"/>
                  </a:lnTo>
                  <a:lnTo>
                    <a:pt x="0" y="58"/>
                  </a:lnTo>
                  <a:lnTo>
                    <a:pt x="32" y="90"/>
                  </a:lnTo>
                  <a:lnTo>
                    <a:pt x="88" y="34"/>
                  </a:lnTo>
                  <a:lnTo>
                    <a:pt x="84" y="28"/>
                  </a:lnTo>
                  <a:lnTo>
                    <a:pt x="32"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63" name="Freeform 335">
              <a:extLst>
                <a:ext uri="{FF2B5EF4-FFF2-40B4-BE49-F238E27FC236}">
                  <a16:creationId xmlns:a16="http://schemas.microsoft.com/office/drawing/2014/main" id="{FC5BD48D-1BE0-70DC-2934-D3F5C75F9024}"/>
                </a:ext>
              </a:extLst>
            </p:cNvPr>
            <p:cNvSpPr>
              <a:spLocks/>
            </p:cNvSpPr>
            <p:nvPr/>
          </p:nvSpPr>
          <p:spPr bwMode="auto">
            <a:xfrm>
              <a:off x="4319588" y="900113"/>
              <a:ext cx="76200" cy="77788"/>
            </a:xfrm>
            <a:custGeom>
              <a:avLst/>
              <a:gdLst>
                <a:gd name="T0" fmla="*/ 22 w 24"/>
                <a:gd name="T1" fmla="*/ 12 h 24"/>
                <a:gd name="T2" fmla="*/ 11 w 24"/>
                <a:gd name="T3" fmla="*/ 1 h 24"/>
                <a:gd name="T4" fmla="*/ 5 w 24"/>
                <a:gd name="T5" fmla="*/ 1 h 24"/>
                <a:gd name="T6" fmla="*/ 5 w 24"/>
                <a:gd name="T7" fmla="*/ 2 h 24"/>
                <a:gd name="T8" fmla="*/ 5 w 24"/>
                <a:gd name="T9" fmla="*/ 1 h 24"/>
                <a:gd name="T10" fmla="*/ 0 w 24"/>
                <a:gd name="T11" fmla="*/ 7 h 24"/>
                <a:gd name="T12" fmla="*/ 17 w 24"/>
                <a:gd name="T13" fmla="*/ 24 h 24"/>
                <a:gd name="T14" fmla="*/ 22 w 24"/>
                <a:gd name="T15" fmla="*/ 18 h 24"/>
                <a:gd name="T16" fmla="*/ 22 w 24"/>
                <a:gd name="T17" fmla="*/ 18 h 24"/>
                <a:gd name="T18" fmla="*/ 22 w 24"/>
                <a:gd name="T19" fmla="*/ 18 h 24"/>
                <a:gd name="T20" fmla="*/ 22 w 24"/>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4">
                  <a:moveTo>
                    <a:pt x="22" y="12"/>
                  </a:moveTo>
                  <a:cubicBezTo>
                    <a:pt x="11" y="1"/>
                    <a:pt x="11" y="1"/>
                    <a:pt x="11" y="1"/>
                  </a:cubicBezTo>
                  <a:cubicBezTo>
                    <a:pt x="9" y="0"/>
                    <a:pt x="7" y="0"/>
                    <a:pt x="5" y="1"/>
                  </a:cubicBezTo>
                  <a:cubicBezTo>
                    <a:pt x="5" y="2"/>
                    <a:pt x="5" y="2"/>
                    <a:pt x="5" y="2"/>
                  </a:cubicBezTo>
                  <a:cubicBezTo>
                    <a:pt x="5" y="1"/>
                    <a:pt x="5" y="1"/>
                    <a:pt x="5" y="1"/>
                  </a:cubicBezTo>
                  <a:cubicBezTo>
                    <a:pt x="0" y="7"/>
                    <a:pt x="0" y="7"/>
                    <a:pt x="0" y="7"/>
                  </a:cubicBezTo>
                  <a:cubicBezTo>
                    <a:pt x="17" y="24"/>
                    <a:pt x="17" y="24"/>
                    <a:pt x="17" y="24"/>
                  </a:cubicBezTo>
                  <a:cubicBezTo>
                    <a:pt x="22" y="18"/>
                    <a:pt x="22" y="18"/>
                    <a:pt x="22" y="18"/>
                  </a:cubicBezTo>
                  <a:cubicBezTo>
                    <a:pt x="22" y="18"/>
                    <a:pt x="22" y="18"/>
                    <a:pt x="22" y="18"/>
                  </a:cubicBezTo>
                  <a:cubicBezTo>
                    <a:pt x="22" y="18"/>
                    <a:pt x="22" y="18"/>
                    <a:pt x="22" y="18"/>
                  </a:cubicBezTo>
                  <a:cubicBezTo>
                    <a:pt x="24" y="16"/>
                    <a:pt x="24" y="14"/>
                    <a:pt x="2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64" name="Freeform 336">
            <a:extLst>
              <a:ext uri="{FF2B5EF4-FFF2-40B4-BE49-F238E27FC236}">
                <a16:creationId xmlns:a16="http://schemas.microsoft.com/office/drawing/2014/main" id="{73E1F66E-1B07-54A9-51BA-CB5502DA5C2D}"/>
              </a:ext>
            </a:extLst>
          </p:cNvPr>
          <p:cNvSpPr>
            <a:spLocks noChangeAspect="1"/>
          </p:cNvSpPr>
          <p:nvPr userDrawn="1"/>
        </p:nvSpPr>
        <p:spPr bwMode="auto">
          <a:xfrm>
            <a:off x="3100760" y="2263210"/>
            <a:ext cx="120419" cy="260174"/>
          </a:xfrm>
          <a:custGeom>
            <a:avLst/>
            <a:gdLst>
              <a:gd name="T0" fmla="*/ 20 w 72"/>
              <a:gd name="T1" fmla="*/ 61 h 61"/>
              <a:gd name="T2" fmla="*/ 13 w 72"/>
              <a:gd name="T3" fmla="*/ 57 h 61"/>
              <a:gd name="T4" fmla="*/ 12 w 72"/>
              <a:gd name="T5" fmla="*/ 57 h 61"/>
              <a:gd name="T6" fmla="*/ 12 w 72"/>
              <a:gd name="T7" fmla="*/ 35 h 61"/>
              <a:gd name="T8" fmla="*/ 30 w 72"/>
              <a:gd name="T9" fmla="*/ 18 h 61"/>
              <a:gd name="T10" fmla="*/ 42 w 72"/>
              <a:gd name="T11" fmla="*/ 6 h 61"/>
              <a:gd name="T12" fmla="*/ 61 w 72"/>
              <a:gd name="T13" fmla="*/ 8 h 61"/>
              <a:gd name="T14" fmla="*/ 68 w 72"/>
              <a:gd name="T15" fmla="*/ 30 h 61"/>
              <a:gd name="T16" fmla="*/ 42 w 72"/>
              <a:gd name="T17" fmla="*/ 57 h 61"/>
              <a:gd name="T18" fmla="*/ 38 w 72"/>
              <a:gd name="T19" fmla="*/ 57 h 61"/>
              <a:gd name="T20" fmla="*/ 38 w 72"/>
              <a:gd name="T21" fmla="*/ 53 h 61"/>
              <a:gd name="T22" fmla="*/ 64 w 72"/>
              <a:gd name="T23" fmla="*/ 27 h 61"/>
              <a:gd name="T24" fmla="*/ 57 w 72"/>
              <a:gd name="T25" fmla="*/ 13 h 61"/>
              <a:gd name="T26" fmla="*/ 46 w 72"/>
              <a:gd name="T27" fmla="*/ 10 h 61"/>
              <a:gd name="T28" fmla="*/ 34 w 72"/>
              <a:gd name="T29" fmla="*/ 22 h 61"/>
              <a:gd name="T30" fmla="*/ 17 w 72"/>
              <a:gd name="T31" fmla="*/ 39 h 61"/>
              <a:gd name="T32" fmla="*/ 16 w 72"/>
              <a:gd name="T33" fmla="*/ 53 h 61"/>
              <a:gd name="T34" fmla="*/ 17 w 72"/>
              <a:gd name="T35" fmla="*/ 53 h 61"/>
              <a:gd name="T36" fmla="*/ 24 w 72"/>
              <a:gd name="T37" fmla="*/ 53 h 61"/>
              <a:gd name="T38" fmla="*/ 28 w 72"/>
              <a:gd name="T39" fmla="*/ 48 h 61"/>
              <a:gd name="T40" fmla="*/ 48 w 72"/>
              <a:gd name="T41" fmla="*/ 28 h 61"/>
              <a:gd name="T42" fmla="*/ 49 w 72"/>
              <a:gd name="T43" fmla="*/ 24 h 61"/>
              <a:gd name="T44" fmla="*/ 44 w 72"/>
              <a:gd name="T45" fmla="*/ 26 h 61"/>
              <a:gd name="T46" fmla="*/ 26 w 72"/>
              <a:gd name="T47" fmla="*/ 45 h 61"/>
              <a:gd name="T48" fmla="*/ 22 w 72"/>
              <a:gd name="T49" fmla="*/ 45 h 61"/>
              <a:gd name="T50" fmla="*/ 22 w 72"/>
              <a:gd name="T51" fmla="*/ 41 h 61"/>
              <a:gd name="T52" fmla="*/ 40 w 72"/>
              <a:gd name="T53" fmla="*/ 22 h 61"/>
              <a:gd name="T54" fmla="*/ 53 w 72"/>
              <a:gd name="T55" fmla="*/ 20 h 61"/>
              <a:gd name="T56" fmla="*/ 53 w 72"/>
              <a:gd name="T57" fmla="*/ 32 h 61"/>
              <a:gd name="T58" fmla="*/ 32 w 72"/>
              <a:gd name="T59" fmla="*/ 52 h 61"/>
              <a:gd name="T60" fmla="*/ 28 w 72"/>
              <a:gd name="T61" fmla="*/ 57 h 61"/>
              <a:gd name="T62" fmla="*/ 20 w 72"/>
              <a:gd name="T63"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2" h="61">
                <a:moveTo>
                  <a:pt x="20" y="61"/>
                </a:moveTo>
                <a:cubicBezTo>
                  <a:pt x="17" y="61"/>
                  <a:pt x="15" y="60"/>
                  <a:pt x="13" y="57"/>
                </a:cubicBezTo>
                <a:cubicBezTo>
                  <a:pt x="12" y="57"/>
                  <a:pt x="12" y="57"/>
                  <a:pt x="12" y="57"/>
                </a:cubicBezTo>
                <a:cubicBezTo>
                  <a:pt x="10" y="55"/>
                  <a:pt x="0" y="47"/>
                  <a:pt x="12" y="35"/>
                </a:cubicBezTo>
                <a:cubicBezTo>
                  <a:pt x="17" y="31"/>
                  <a:pt x="24" y="24"/>
                  <a:pt x="30" y="18"/>
                </a:cubicBezTo>
                <a:cubicBezTo>
                  <a:pt x="34" y="14"/>
                  <a:pt x="38" y="10"/>
                  <a:pt x="42" y="6"/>
                </a:cubicBezTo>
                <a:cubicBezTo>
                  <a:pt x="48" y="0"/>
                  <a:pt x="53" y="1"/>
                  <a:pt x="61" y="8"/>
                </a:cubicBezTo>
                <a:cubicBezTo>
                  <a:pt x="70" y="17"/>
                  <a:pt x="72" y="26"/>
                  <a:pt x="68" y="30"/>
                </a:cubicBezTo>
                <a:cubicBezTo>
                  <a:pt x="63" y="36"/>
                  <a:pt x="43" y="56"/>
                  <a:pt x="42" y="57"/>
                </a:cubicBezTo>
                <a:cubicBezTo>
                  <a:pt x="41" y="58"/>
                  <a:pt x="39" y="58"/>
                  <a:pt x="38" y="57"/>
                </a:cubicBezTo>
                <a:cubicBezTo>
                  <a:pt x="37" y="56"/>
                  <a:pt x="37" y="54"/>
                  <a:pt x="38" y="53"/>
                </a:cubicBezTo>
                <a:cubicBezTo>
                  <a:pt x="38" y="53"/>
                  <a:pt x="59" y="32"/>
                  <a:pt x="64" y="27"/>
                </a:cubicBezTo>
                <a:cubicBezTo>
                  <a:pt x="65" y="25"/>
                  <a:pt x="65" y="20"/>
                  <a:pt x="57" y="13"/>
                </a:cubicBezTo>
                <a:cubicBezTo>
                  <a:pt x="53" y="8"/>
                  <a:pt x="51" y="5"/>
                  <a:pt x="46" y="10"/>
                </a:cubicBezTo>
                <a:cubicBezTo>
                  <a:pt x="42" y="14"/>
                  <a:pt x="38" y="18"/>
                  <a:pt x="34" y="22"/>
                </a:cubicBezTo>
                <a:cubicBezTo>
                  <a:pt x="28" y="28"/>
                  <a:pt x="21" y="35"/>
                  <a:pt x="17" y="39"/>
                </a:cubicBezTo>
                <a:cubicBezTo>
                  <a:pt x="9" y="47"/>
                  <a:pt x="14" y="51"/>
                  <a:pt x="16" y="53"/>
                </a:cubicBezTo>
                <a:cubicBezTo>
                  <a:pt x="17" y="53"/>
                  <a:pt x="17" y="53"/>
                  <a:pt x="17" y="53"/>
                </a:cubicBezTo>
                <a:cubicBezTo>
                  <a:pt x="19" y="55"/>
                  <a:pt x="21" y="56"/>
                  <a:pt x="24" y="53"/>
                </a:cubicBezTo>
                <a:cubicBezTo>
                  <a:pt x="24" y="52"/>
                  <a:pt x="26" y="50"/>
                  <a:pt x="28" y="48"/>
                </a:cubicBezTo>
                <a:cubicBezTo>
                  <a:pt x="35" y="42"/>
                  <a:pt x="46" y="31"/>
                  <a:pt x="48" y="28"/>
                </a:cubicBezTo>
                <a:cubicBezTo>
                  <a:pt x="49" y="27"/>
                  <a:pt x="50" y="25"/>
                  <a:pt x="49" y="24"/>
                </a:cubicBezTo>
                <a:cubicBezTo>
                  <a:pt x="48" y="23"/>
                  <a:pt x="45" y="25"/>
                  <a:pt x="44" y="26"/>
                </a:cubicBezTo>
                <a:cubicBezTo>
                  <a:pt x="36" y="35"/>
                  <a:pt x="26" y="45"/>
                  <a:pt x="26" y="45"/>
                </a:cubicBezTo>
                <a:cubicBezTo>
                  <a:pt x="25" y="46"/>
                  <a:pt x="23" y="46"/>
                  <a:pt x="22" y="45"/>
                </a:cubicBezTo>
                <a:cubicBezTo>
                  <a:pt x="21" y="44"/>
                  <a:pt x="21" y="42"/>
                  <a:pt x="22" y="41"/>
                </a:cubicBezTo>
                <a:cubicBezTo>
                  <a:pt x="22" y="41"/>
                  <a:pt x="32" y="31"/>
                  <a:pt x="40" y="22"/>
                </a:cubicBezTo>
                <a:cubicBezTo>
                  <a:pt x="45" y="17"/>
                  <a:pt x="50" y="17"/>
                  <a:pt x="53" y="20"/>
                </a:cubicBezTo>
                <a:cubicBezTo>
                  <a:pt x="56" y="23"/>
                  <a:pt x="56" y="28"/>
                  <a:pt x="53" y="32"/>
                </a:cubicBezTo>
                <a:cubicBezTo>
                  <a:pt x="51" y="35"/>
                  <a:pt x="42" y="43"/>
                  <a:pt x="32" y="52"/>
                </a:cubicBezTo>
                <a:cubicBezTo>
                  <a:pt x="30" y="54"/>
                  <a:pt x="28" y="56"/>
                  <a:pt x="28" y="57"/>
                </a:cubicBezTo>
                <a:cubicBezTo>
                  <a:pt x="25" y="60"/>
                  <a:pt x="22" y="61"/>
                  <a:pt x="20" y="61"/>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65" name="Freeform 337">
            <a:extLst>
              <a:ext uri="{FF2B5EF4-FFF2-40B4-BE49-F238E27FC236}">
                <a16:creationId xmlns:a16="http://schemas.microsoft.com/office/drawing/2014/main" id="{C7A7FF42-3A80-8A71-FE1C-45C8A475F4E5}"/>
              </a:ext>
            </a:extLst>
          </p:cNvPr>
          <p:cNvSpPr>
            <a:spLocks noChangeAspect="1" noEditPoints="1"/>
          </p:cNvSpPr>
          <p:nvPr userDrawn="1"/>
        </p:nvSpPr>
        <p:spPr bwMode="auto">
          <a:xfrm>
            <a:off x="3565872" y="2267476"/>
            <a:ext cx="73082" cy="251644"/>
          </a:xfrm>
          <a:custGeom>
            <a:avLst/>
            <a:gdLst>
              <a:gd name="T0" fmla="*/ 40 w 44"/>
              <a:gd name="T1" fmla="*/ 23 h 59"/>
              <a:gd name="T2" fmla="*/ 40 w 44"/>
              <a:gd name="T3" fmla="*/ 17 h 59"/>
              <a:gd name="T4" fmla="*/ 22 w 44"/>
              <a:gd name="T5" fmla="*/ 0 h 59"/>
              <a:gd name="T6" fmla="*/ 4 w 44"/>
              <a:gd name="T7" fmla="*/ 17 h 59"/>
              <a:gd name="T8" fmla="*/ 4 w 44"/>
              <a:gd name="T9" fmla="*/ 23 h 59"/>
              <a:gd name="T10" fmla="*/ 0 w 44"/>
              <a:gd name="T11" fmla="*/ 23 h 59"/>
              <a:gd name="T12" fmla="*/ 0 w 44"/>
              <a:gd name="T13" fmla="*/ 59 h 59"/>
              <a:gd name="T14" fmla="*/ 44 w 44"/>
              <a:gd name="T15" fmla="*/ 59 h 59"/>
              <a:gd name="T16" fmla="*/ 44 w 44"/>
              <a:gd name="T17" fmla="*/ 23 h 59"/>
              <a:gd name="T18" fmla="*/ 40 w 44"/>
              <a:gd name="T19" fmla="*/ 23 h 59"/>
              <a:gd name="T20" fmla="*/ 25 w 44"/>
              <a:gd name="T21" fmla="*/ 51 h 59"/>
              <a:gd name="T22" fmla="*/ 18 w 44"/>
              <a:gd name="T23" fmla="*/ 51 h 59"/>
              <a:gd name="T24" fmla="*/ 20 w 44"/>
              <a:gd name="T25" fmla="*/ 42 h 59"/>
              <a:gd name="T26" fmla="*/ 18 w 44"/>
              <a:gd name="T27" fmla="*/ 39 h 59"/>
              <a:gd name="T28" fmla="*/ 21 w 44"/>
              <a:gd name="T29" fmla="*/ 36 h 59"/>
              <a:gd name="T30" fmla="*/ 25 w 44"/>
              <a:gd name="T31" fmla="*/ 39 h 59"/>
              <a:gd name="T32" fmla="*/ 23 w 44"/>
              <a:gd name="T33" fmla="*/ 42 h 59"/>
              <a:gd name="T34" fmla="*/ 25 w 44"/>
              <a:gd name="T35" fmla="*/ 51 h 59"/>
              <a:gd name="T36" fmla="*/ 32 w 44"/>
              <a:gd name="T37" fmla="*/ 23 h 59"/>
              <a:gd name="T38" fmla="*/ 12 w 44"/>
              <a:gd name="T39" fmla="*/ 23 h 59"/>
              <a:gd name="T40" fmla="*/ 12 w 44"/>
              <a:gd name="T41" fmla="*/ 17 h 59"/>
              <a:gd name="T42" fmla="*/ 22 w 44"/>
              <a:gd name="T43" fmla="*/ 8 h 59"/>
              <a:gd name="T44" fmla="*/ 32 w 44"/>
              <a:gd name="T45" fmla="*/ 17 h 59"/>
              <a:gd name="T46" fmla="*/ 32 w 44"/>
              <a:gd name="T47" fmla="*/ 2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4" h="59">
                <a:moveTo>
                  <a:pt x="40" y="23"/>
                </a:moveTo>
                <a:cubicBezTo>
                  <a:pt x="40" y="17"/>
                  <a:pt x="40" y="17"/>
                  <a:pt x="40" y="17"/>
                </a:cubicBezTo>
                <a:cubicBezTo>
                  <a:pt x="40" y="8"/>
                  <a:pt x="32" y="0"/>
                  <a:pt x="22" y="0"/>
                </a:cubicBezTo>
                <a:cubicBezTo>
                  <a:pt x="12" y="0"/>
                  <a:pt x="4" y="8"/>
                  <a:pt x="4" y="17"/>
                </a:cubicBezTo>
                <a:cubicBezTo>
                  <a:pt x="4" y="23"/>
                  <a:pt x="4" y="23"/>
                  <a:pt x="4" y="23"/>
                </a:cubicBezTo>
                <a:cubicBezTo>
                  <a:pt x="0" y="23"/>
                  <a:pt x="0" y="23"/>
                  <a:pt x="0" y="23"/>
                </a:cubicBezTo>
                <a:cubicBezTo>
                  <a:pt x="0" y="59"/>
                  <a:pt x="0" y="59"/>
                  <a:pt x="0" y="59"/>
                </a:cubicBezTo>
                <a:cubicBezTo>
                  <a:pt x="44" y="59"/>
                  <a:pt x="44" y="59"/>
                  <a:pt x="44" y="59"/>
                </a:cubicBezTo>
                <a:cubicBezTo>
                  <a:pt x="44" y="23"/>
                  <a:pt x="44" y="23"/>
                  <a:pt x="44" y="23"/>
                </a:cubicBezTo>
                <a:lnTo>
                  <a:pt x="40" y="23"/>
                </a:lnTo>
                <a:close/>
                <a:moveTo>
                  <a:pt x="25" y="51"/>
                </a:moveTo>
                <a:cubicBezTo>
                  <a:pt x="18" y="51"/>
                  <a:pt x="18" y="51"/>
                  <a:pt x="18" y="51"/>
                </a:cubicBezTo>
                <a:cubicBezTo>
                  <a:pt x="20" y="42"/>
                  <a:pt x="20" y="42"/>
                  <a:pt x="20" y="42"/>
                </a:cubicBezTo>
                <a:cubicBezTo>
                  <a:pt x="19" y="41"/>
                  <a:pt x="18" y="40"/>
                  <a:pt x="18" y="39"/>
                </a:cubicBezTo>
                <a:cubicBezTo>
                  <a:pt x="18" y="37"/>
                  <a:pt x="20" y="36"/>
                  <a:pt x="21" y="36"/>
                </a:cubicBezTo>
                <a:cubicBezTo>
                  <a:pt x="23" y="36"/>
                  <a:pt x="25" y="37"/>
                  <a:pt x="25" y="39"/>
                </a:cubicBezTo>
                <a:cubicBezTo>
                  <a:pt x="25" y="40"/>
                  <a:pt x="24" y="41"/>
                  <a:pt x="23" y="42"/>
                </a:cubicBezTo>
                <a:lnTo>
                  <a:pt x="25" y="51"/>
                </a:lnTo>
                <a:close/>
                <a:moveTo>
                  <a:pt x="32" y="23"/>
                </a:moveTo>
                <a:cubicBezTo>
                  <a:pt x="12" y="23"/>
                  <a:pt x="12" y="23"/>
                  <a:pt x="12" y="23"/>
                </a:cubicBezTo>
                <a:cubicBezTo>
                  <a:pt x="12" y="17"/>
                  <a:pt x="12" y="17"/>
                  <a:pt x="12" y="17"/>
                </a:cubicBezTo>
                <a:cubicBezTo>
                  <a:pt x="12" y="12"/>
                  <a:pt x="17" y="8"/>
                  <a:pt x="22" y="8"/>
                </a:cubicBezTo>
                <a:cubicBezTo>
                  <a:pt x="27" y="8"/>
                  <a:pt x="32" y="12"/>
                  <a:pt x="32" y="17"/>
                </a:cubicBezTo>
                <a:lnTo>
                  <a:pt x="32" y="23"/>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66" name="Freeform 338">
            <a:extLst>
              <a:ext uri="{FF2B5EF4-FFF2-40B4-BE49-F238E27FC236}">
                <a16:creationId xmlns:a16="http://schemas.microsoft.com/office/drawing/2014/main" id="{ED002C24-2F0E-0437-BF69-0A431A0F7EBB}"/>
              </a:ext>
            </a:extLst>
          </p:cNvPr>
          <p:cNvSpPr>
            <a:spLocks noChangeAspect="1" noEditPoints="1"/>
          </p:cNvSpPr>
          <p:nvPr userDrawn="1"/>
        </p:nvSpPr>
        <p:spPr bwMode="auto">
          <a:xfrm>
            <a:off x="3788049" y="2265341"/>
            <a:ext cx="106301" cy="255909"/>
          </a:xfrm>
          <a:custGeom>
            <a:avLst/>
            <a:gdLst>
              <a:gd name="T0" fmla="*/ 46 w 64"/>
              <a:gd name="T1" fmla="*/ 0 h 60"/>
              <a:gd name="T2" fmla="*/ 28 w 64"/>
              <a:gd name="T3" fmla="*/ 18 h 60"/>
              <a:gd name="T4" fmla="*/ 28 w 64"/>
              <a:gd name="T5" fmla="*/ 24 h 60"/>
              <a:gd name="T6" fmla="*/ 0 w 64"/>
              <a:gd name="T7" fmla="*/ 24 h 60"/>
              <a:gd name="T8" fmla="*/ 0 w 64"/>
              <a:gd name="T9" fmla="*/ 60 h 60"/>
              <a:gd name="T10" fmla="*/ 44 w 64"/>
              <a:gd name="T11" fmla="*/ 60 h 60"/>
              <a:gd name="T12" fmla="*/ 44 w 64"/>
              <a:gd name="T13" fmla="*/ 24 h 60"/>
              <a:gd name="T14" fmla="*/ 36 w 64"/>
              <a:gd name="T15" fmla="*/ 24 h 60"/>
              <a:gd name="T16" fmla="*/ 36 w 64"/>
              <a:gd name="T17" fmla="*/ 18 h 60"/>
              <a:gd name="T18" fmla="*/ 46 w 64"/>
              <a:gd name="T19" fmla="*/ 8 h 60"/>
              <a:gd name="T20" fmla="*/ 56 w 64"/>
              <a:gd name="T21" fmla="*/ 18 h 60"/>
              <a:gd name="T22" fmla="*/ 56 w 64"/>
              <a:gd name="T23" fmla="*/ 24 h 60"/>
              <a:gd name="T24" fmla="*/ 64 w 64"/>
              <a:gd name="T25" fmla="*/ 24 h 60"/>
              <a:gd name="T26" fmla="*/ 64 w 64"/>
              <a:gd name="T27" fmla="*/ 18 h 60"/>
              <a:gd name="T28" fmla="*/ 46 w 64"/>
              <a:gd name="T29" fmla="*/ 0 h 60"/>
              <a:gd name="T30" fmla="*/ 25 w 64"/>
              <a:gd name="T31" fmla="*/ 52 h 60"/>
              <a:gd name="T32" fmla="*/ 18 w 64"/>
              <a:gd name="T33" fmla="*/ 52 h 60"/>
              <a:gd name="T34" fmla="*/ 20 w 64"/>
              <a:gd name="T35" fmla="*/ 43 h 60"/>
              <a:gd name="T36" fmla="*/ 18 w 64"/>
              <a:gd name="T37" fmla="*/ 40 h 60"/>
              <a:gd name="T38" fmla="*/ 22 w 64"/>
              <a:gd name="T39" fmla="*/ 36 h 60"/>
              <a:gd name="T40" fmla="*/ 25 w 64"/>
              <a:gd name="T41" fmla="*/ 40 h 60"/>
              <a:gd name="T42" fmla="*/ 23 w 64"/>
              <a:gd name="T43" fmla="*/ 43 h 60"/>
              <a:gd name="T44" fmla="*/ 25 w 64"/>
              <a:gd name="T45" fmla="*/ 5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4" h="60">
                <a:moveTo>
                  <a:pt x="46" y="0"/>
                </a:moveTo>
                <a:cubicBezTo>
                  <a:pt x="36" y="0"/>
                  <a:pt x="28" y="8"/>
                  <a:pt x="28" y="18"/>
                </a:cubicBezTo>
                <a:cubicBezTo>
                  <a:pt x="28" y="24"/>
                  <a:pt x="28" y="24"/>
                  <a:pt x="28" y="24"/>
                </a:cubicBezTo>
                <a:cubicBezTo>
                  <a:pt x="0" y="24"/>
                  <a:pt x="0" y="24"/>
                  <a:pt x="0" y="24"/>
                </a:cubicBezTo>
                <a:cubicBezTo>
                  <a:pt x="0" y="60"/>
                  <a:pt x="0" y="60"/>
                  <a:pt x="0" y="60"/>
                </a:cubicBezTo>
                <a:cubicBezTo>
                  <a:pt x="44" y="60"/>
                  <a:pt x="44" y="60"/>
                  <a:pt x="44" y="60"/>
                </a:cubicBezTo>
                <a:cubicBezTo>
                  <a:pt x="44" y="24"/>
                  <a:pt x="44" y="24"/>
                  <a:pt x="44" y="24"/>
                </a:cubicBezTo>
                <a:cubicBezTo>
                  <a:pt x="36" y="24"/>
                  <a:pt x="36" y="24"/>
                  <a:pt x="36" y="24"/>
                </a:cubicBezTo>
                <a:cubicBezTo>
                  <a:pt x="36" y="18"/>
                  <a:pt x="36" y="18"/>
                  <a:pt x="36" y="18"/>
                </a:cubicBezTo>
                <a:cubicBezTo>
                  <a:pt x="36" y="12"/>
                  <a:pt x="40" y="8"/>
                  <a:pt x="46" y="8"/>
                </a:cubicBezTo>
                <a:cubicBezTo>
                  <a:pt x="52" y="8"/>
                  <a:pt x="56" y="12"/>
                  <a:pt x="56" y="18"/>
                </a:cubicBezTo>
                <a:cubicBezTo>
                  <a:pt x="56" y="24"/>
                  <a:pt x="56" y="24"/>
                  <a:pt x="56" y="24"/>
                </a:cubicBezTo>
                <a:cubicBezTo>
                  <a:pt x="64" y="24"/>
                  <a:pt x="64" y="24"/>
                  <a:pt x="64" y="24"/>
                </a:cubicBezTo>
                <a:cubicBezTo>
                  <a:pt x="64" y="18"/>
                  <a:pt x="64" y="18"/>
                  <a:pt x="64" y="18"/>
                </a:cubicBezTo>
                <a:cubicBezTo>
                  <a:pt x="64" y="8"/>
                  <a:pt x="56" y="0"/>
                  <a:pt x="46" y="0"/>
                </a:cubicBezTo>
                <a:close/>
                <a:moveTo>
                  <a:pt x="25" y="52"/>
                </a:moveTo>
                <a:cubicBezTo>
                  <a:pt x="18" y="52"/>
                  <a:pt x="18" y="52"/>
                  <a:pt x="18" y="52"/>
                </a:cubicBezTo>
                <a:cubicBezTo>
                  <a:pt x="20" y="43"/>
                  <a:pt x="20" y="43"/>
                  <a:pt x="20" y="43"/>
                </a:cubicBezTo>
                <a:cubicBezTo>
                  <a:pt x="19" y="42"/>
                  <a:pt x="18" y="41"/>
                  <a:pt x="18" y="40"/>
                </a:cubicBezTo>
                <a:cubicBezTo>
                  <a:pt x="18" y="38"/>
                  <a:pt x="20" y="36"/>
                  <a:pt x="22" y="36"/>
                </a:cubicBezTo>
                <a:cubicBezTo>
                  <a:pt x="24" y="36"/>
                  <a:pt x="25" y="38"/>
                  <a:pt x="25" y="40"/>
                </a:cubicBezTo>
                <a:cubicBezTo>
                  <a:pt x="25" y="41"/>
                  <a:pt x="24" y="42"/>
                  <a:pt x="23" y="43"/>
                </a:cubicBezTo>
                <a:lnTo>
                  <a:pt x="25" y="5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467" name="Group 7505">
            <a:extLst>
              <a:ext uri="{FF2B5EF4-FFF2-40B4-BE49-F238E27FC236}">
                <a16:creationId xmlns:a16="http://schemas.microsoft.com/office/drawing/2014/main" id="{4055C69E-7B33-5E93-AFF2-1EFF51C587D2}"/>
              </a:ext>
            </a:extLst>
          </p:cNvPr>
          <p:cNvGrpSpPr>
            <a:grpSpLocks noChangeAspect="1"/>
          </p:cNvGrpSpPr>
          <p:nvPr userDrawn="1"/>
        </p:nvGrpSpPr>
        <p:grpSpPr>
          <a:xfrm>
            <a:off x="2843414" y="2953739"/>
            <a:ext cx="97996" cy="253778"/>
            <a:chOff x="2981325" y="1704975"/>
            <a:chExt cx="187325" cy="188913"/>
          </a:xfrm>
          <a:solidFill>
            <a:srgbClr val="0019B0"/>
          </a:solidFill>
        </p:grpSpPr>
        <p:sp>
          <p:nvSpPr>
            <p:cNvPr id="468" name="Oval 339">
              <a:extLst>
                <a:ext uri="{FF2B5EF4-FFF2-40B4-BE49-F238E27FC236}">
                  <a16:creationId xmlns:a16="http://schemas.microsoft.com/office/drawing/2014/main" id="{9D2575AA-6E87-709F-AF5E-B2A1BA3ECF4F}"/>
                </a:ext>
              </a:extLst>
            </p:cNvPr>
            <p:cNvSpPr>
              <a:spLocks noChangeArrowheads="1"/>
            </p:cNvSpPr>
            <p:nvPr/>
          </p:nvSpPr>
          <p:spPr bwMode="auto">
            <a:xfrm>
              <a:off x="3057525" y="1781175"/>
              <a:ext cx="38100" cy="38100"/>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69" name="Freeform 340">
              <a:extLst>
                <a:ext uri="{FF2B5EF4-FFF2-40B4-BE49-F238E27FC236}">
                  <a16:creationId xmlns:a16="http://schemas.microsoft.com/office/drawing/2014/main" id="{EAD9CE79-BD53-8366-4FA4-7CBC89953FF3}"/>
                </a:ext>
              </a:extLst>
            </p:cNvPr>
            <p:cNvSpPr>
              <a:spLocks noEditPoints="1"/>
            </p:cNvSpPr>
            <p:nvPr/>
          </p:nvSpPr>
          <p:spPr bwMode="auto">
            <a:xfrm>
              <a:off x="3019425" y="1743075"/>
              <a:ext cx="114300" cy="115888"/>
            </a:xfrm>
            <a:custGeom>
              <a:avLst/>
              <a:gdLst>
                <a:gd name="T0" fmla="*/ 18 w 36"/>
                <a:gd name="T1" fmla="*/ 0 h 36"/>
                <a:gd name="T2" fmla="*/ 0 w 36"/>
                <a:gd name="T3" fmla="*/ 18 h 36"/>
                <a:gd name="T4" fmla="*/ 18 w 36"/>
                <a:gd name="T5" fmla="*/ 36 h 36"/>
                <a:gd name="T6" fmla="*/ 36 w 36"/>
                <a:gd name="T7" fmla="*/ 18 h 36"/>
                <a:gd name="T8" fmla="*/ 18 w 36"/>
                <a:gd name="T9" fmla="*/ 0 h 36"/>
                <a:gd name="T10" fmla="*/ 18 w 36"/>
                <a:gd name="T11" fmla="*/ 32 h 36"/>
                <a:gd name="T12" fmla="*/ 4 w 36"/>
                <a:gd name="T13" fmla="*/ 18 h 36"/>
                <a:gd name="T14" fmla="*/ 18 w 36"/>
                <a:gd name="T15" fmla="*/ 4 h 36"/>
                <a:gd name="T16" fmla="*/ 32 w 36"/>
                <a:gd name="T17" fmla="*/ 18 h 36"/>
                <a:gd name="T18" fmla="*/ 18 w 36"/>
                <a:gd name="T19"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36">
                  <a:moveTo>
                    <a:pt x="18" y="0"/>
                  </a:moveTo>
                  <a:cubicBezTo>
                    <a:pt x="8" y="0"/>
                    <a:pt x="0" y="8"/>
                    <a:pt x="0" y="18"/>
                  </a:cubicBezTo>
                  <a:cubicBezTo>
                    <a:pt x="0" y="28"/>
                    <a:pt x="8" y="36"/>
                    <a:pt x="18" y="36"/>
                  </a:cubicBezTo>
                  <a:cubicBezTo>
                    <a:pt x="28" y="36"/>
                    <a:pt x="36" y="28"/>
                    <a:pt x="36" y="18"/>
                  </a:cubicBezTo>
                  <a:cubicBezTo>
                    <a:pt x="36" y="8"/>
                    <a:pt x="28" y="0"/>
                    <a:pt x="18" y="0"/>
                  </a:cubicBezTo>
                  <a:close/>
                  <a:moveTo>
                    <a:pt x="18" y="32"/>
                  </a:moveTo>
                  <a:cubicBezTo>
                    <a:pt x="10" y="32"/>
                    <a:pt x="4" y="25"/>
                    <a:pt x="4" y="18"/>
                  </a:cubicBezTo>
                  <a:cubicBezTo>
                    <a:pt x="4" y="10"/>
                    <a:pt x="10" y="4"/>
                    <a:pt x="18" y="4"/>
                  </a:cubicBezTo>
                  <a:cubicBezTo>
                    <a:pt x="25" y="4"/>
                    <a:pt x="32" y="10"/>
                    <a:pt x="32" y="18"/>
                  </a:cubicBezTo>
                  <a:cubicBezTo>
                    <a:pt x="32" y="25"/>
                    <a:pt x="25" y="32"/>
                    <a:pt x="18"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70" name="Freeform 341">
              <a:extLst>
                <a:ext uri="{FF2B5EF4-FFF2-40B4-BE49-F238E27FC236}">
                  <a16:creationId xmlns:a16="http://schemas.microsoft.com/office/drawing/2014/main" id="{13BB9108-2F82-5E26-5643-E45C1315C255}"/>
                </a:ext>
              </a:extLst>
            </p:cNvPr>
            <p:cNvSpPr>
              <a:spLocks noEditPoints="1"/>
            </p:cNvSpPr>
            <p:nvPr/>
          </p:nvSpPr>
          <p:spPr bwMode="auto">
            <a:xfrm>
              <a:off x="2981325" y="1704975"/>
              <a:ext cx="187325" cy="188913"/>
            </a:xfrm>
            <a:custGeom>
              <a:avLst/>
              <a:gdLst>
                <a:gd name="T0" fmla="*/ 30 w 59"/>
                <a:gd name="T1" fmla="*/ 0 h 59"/>
                <a:gd name="T2" fmla="*/ 0 w 59"/>
                <a:gd name="T3" fmla="*/ 30 h 59"/>
                <a:gd name="T4" fmla="*/ 30 w 59"/>
                <a:gd name="T5" fmla="*/ 59 h 59"/>
                <a:gd name="T6" fmla="*/ 59 w 59"/>
                <a:gd name="T7" fmla="*/ 30 h 59"/>
                <a:gd name="T8" fmla="*/ 30 w 59"/>
                <a:gd name="T9" fmla="*/ 0 h 59"/>
                <a:gd name="T10" fmla="*/ 30 w 59"/>
                <a:gd name="T11" fmla="*/ 55 h 59"/>
                <a:gd name="T12" fmla="*/ 4 w 59"/>
                <a:gd name="T13" fmla="*/ 30 h 59"/>
                <a:gd name="T14" fmla="*/ 30 w 59"/>
                <a:gd name="T15" fmla="*/ 4 h 59"/>
                <a:gd name="T16" fmla="*/ 55 w 59"/>
                <a:gd name="T17" fmla="*/ 30 h 59"/>
                <a:gd name="T18" fmla="*/ 30 w 59"/>
                <a:gd name="T19" fmla="*/ 5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9">
                  <a:moveTo>
                    <a:pt x="30" y="0"/>
                  </a:moveTo>
                  <a:cubicBezTo>
                    <a:pt x="13" y="0"/>
                    <a:pt x="0" y="13"/>
                    <a:pt x="0" y="30"/>
                  </a:cubicBezTo>
                  <a:cubicBezTo>
                    <a:pt x="0" y="46"/>
                    <a:pt x="13" y="59"/>
                    <a:pt x="30" y="59"/>
                  </a:cubicBezTo>
                  <a:cubicBezTo>
                    <a:pt x="46" y="59"/>
                    <a:pt x="59" y="46"/>
                    <a:pt x="59" y="30"/>
                  </a:cubicBezTo>
                  <a:cubicBezTo>
                    <a:pt x="59" y="13"/>
                    <a:pt x="46" y="0"/>
                    <a:pt x="30" y="0"/>
                  </a:cubicBezTo>
                  <a:close/>
                  <a:moveTo>
                    <a:pt x="30" y="55"/>
                  </a:moveTo>
                  <a:cubicBezTo>
                    <a:pt x="16" y="55"/>
                    <a:pt x="4" y="44"/>
                    <a:pt x="4" y="30"/>
                  </a:cubicBezTo>
                  <a:cubicBezTo>
                    <a:pt x="4" y="16"/>
                    <a:pt x="16" y="4"/>
                    <a:pt x="30" y="4"/>
                  </a:cubicBezTo>
                  <a:cubicBezTo>
                    <a:pt x="44" y="4"/>
                    <a:pt x="55" y="16"/>
                    <a:pt x="55" y="30"/>
                  </a:cubicBezTo>
                  <a:cubicBezTo>
                    <a:pt x="55" y="44"/>
                    <a:pt x="44" y="55"/>
                    <a:pt x="30" y="5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71" name="Freeform 342">
            <a:extLst>
              <a:ext uri="{FF2B5EF4-FFF2-40B4-BE49-F238E27FC236}">
                <a16:creationId xmlns:a16="http://schemas.microsoft.com/office/drawing/2014/main" id="{44816BFA-3CAF-D60C-4A86-9619067DA28D}"/>
              </a:ext>
            </a:extLst>
          </p:cNvPr>
          <p:cNvSpPr>
            <a:spLocks noChangeAspect="1"/>
          </p:cNvSpPr>
          <p:nvPr userDrawn="1"/>
        </p:nvSpPr>
        <p:spPr bwMode="auto">
          <a:xfrm>
            <a:off x="4285952" y="2962269"/>
            <a:ext cx="91353" cy="236717"/>
          </a:xfrm>
          <a:custGeom>
            <a:avLst/>
            <a:gdLst>
              <a:gd name="T0" fmla="*/ 52 w 55"/>
              <a:gd name="T1" fmla="*/ 20 h 55"/>
              <a:gd name="T2" fmla="*/ 55 w 55"/>
              <a:gd name="T3" fmla="*/ 18 h 55"/>
              <a:gd name="T4" fmla="*/ 54 w 55"/>
              <a:gd name="T5" fmla="*/ 14 h 55"/>
              <a:gd name="T6" fmla="*/ 41 w 55"/>
              <a:gd name="T7" fmla="*/ 1 h 55"/>
              <a:gd name="T8" fmla="*/ 37 w 55"/>
              <a:gd name="T9" fmla="*/ 0 h 55"/>
              <a:gd name="T10" fmla="*/ 34 w 55"/>
              <a:gd name="T11" fmla="*/ 3 h 55"/>
              <a:gd name="T12" fmla="*/ 33 w 55"/>
              <a:gd name="T13" fmla="*/ 8 h 55"/>
              <a:gd name="T14" fmla="*/ 22 w 55"/>
              <a:gd name="T15" fmla="*/ 18 h 55"/>
              <a:gd name="T16" fmla="*/ 20 w 55"/>
              <a:gd name="T17" fmla="*/ 16 h 55"/>
              <a:gd name="T18" fmla="*/ 16 w 55"/>
              <a:gd name="T19" fmla="*/ 16 h 55"/>
              <a:gd name="T20" fmla="*/ 11 w 55"/>
              <a:gd name="T21" fmla="*/ 17 h 55"/>
              <a:gd name="T22" fmla="*/ 9 w 55"/>
              <a:gd name="T23" fmla="*/ 19 h 55"/>
              <a:gd name="T24" fmla="*/ 10 w 55"/>
              <a:gd name="T25" fmla="*/ 21 h 55"/>
              <a:gd name="T26" fmla="*/ 19 w 55"/>
              <a:gd name="T27" fmla="*/ 29 h 55"/>
              <a:gd name="T28" fmla="*/ 15 w 55"/>
              <a:gd name="T29" fmla="*/ 33 h 55"/>
              <a:gd name="T30" fmla="*/ 0 w 55"/>
              <a:gd name="T31" fmla="*/ 55 h 55"/>
              <a:gd name="T32" fmla="*/ 22 w 55"/>
              <a:gd name="T33" fmla="*/ 40 h 55"/>
              <a:gd name="T34" fmla="*/ 26 w 55"/>
              <a:gd name="T35" fmla="*/ 36 h 55"/>
              <a:gd name="T36" fmla="*/ 34 w 55"/>
              <a:gd name="T37" fmla="*/ 45 h 55"/>
              <a:gd name="T38" fmla="*/ 36 w 55"/>
              <a:gd name="T39" fmla="*/ 45 h 55"/>
              <a:gd name="T40" fmla="*/ 38 w 55"/>
              <a:gd name="T41" fmla="*/ 44 h 55"/>
              <a:gd name="T42" fmla="*/ 39 w 55"/>
              <a:gd name="T43" fmla="*/ 39 h 55"/>
              <a:gd name="T44" fmla="*/ 38 w 55"/>
              <a:gd name="T45" fmla="*/ 35 h 55"/>
              <a:gd name="T46" fmla="*/ 37 w 55"/>
              <a:gd name="T47" fmla="*/ 33 h 55"/>
              <a:gd name="T48" fmla="*/ 47 w 55"/>
              <a:gd name="T49" fmla="*/ 22 h 55"/>
              <a:gd name="T50" fmla="*/ 52 w 55"/>
              <a:gd name="T51" fmla="*/ 2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5" h="55">
                <a:moveTo>
                  <a:pt x="52" y="20"/>
                </a:moveTo>
                <a:cubicBezTo>
                  <a:pt x="53" y="20"/>
                  <a:pt x="54" y="19"/>
                  <a:pt x="55" y="18"/>
                </a:cubicBezTo>
                <a:cubicBezTo>
                  <a:pt x="55" y="16"/>
                  <a:pt x="55" y="15"/>
                  <a:pt x="54" y="14"/>
                </a:cubicBezTo>
                <a:cubicBezTo>
                  <a:pt x="41" y="1"/>
                  <a:pt x="41" y="1"/>
                  <a:pt x="41" y="1"/>
                </a:cubicBezTo>
                <a:cubicBezTo>
                  <a:pt x="40" y="0"/>
                  <a:pt x="39" y="0"/>
                  <a:pt x="37" y="0"/>
                </a:cubicBezTo>
                <a:cubicBezTo>
                  <a:pt x="36" y="1"/>
                  <a:pt x="35" y="2"/>
                  <a:pt x="34" y="3"/>
                </a:cubicBezTo>
                <a:cubicBezTo>
                  <a:pt x="33" y="8"/>
                  <a:pt x="33" y="8"/>
                  <a:pt x="33" y="8"/>
                </a:cubicBezTo>
                <a:cubicBezTo>
                  <a:pt x="22" y="18"/>
                  <a:pt x="22" y="18"/>
                  <a:pt x="22" y="18"/>
                </a:cubicBezTo>
                <a:cubicBezTo>
                  <a:pt x="20" y="16"/>
                  <a:pt x="20" y="16"/>
                  <a:pt x="20" y="16"/>
                </a:cubicBezTo>
                <a:cubicBezTo>
                  <a:pt x="19" y="15"/>
                  <a:pt x="18" y="15"/>
                  <a:pt x="16" y="16"/>
                </a:cubicBezTo>
                <a:cubicBezTo>
                  <a:pt x="11" y="17"/>
                  <a:pt x="11" y="17"/>
                  <a:pt x="11" y="17"/>
                </a:cubicBezTo>
                <a:cubicBezTo>
                  <a:pt x="10" y="18"/>
                  <a:pt x="10" y="18"/>
                  <a:pt x="9" y="19"/>
                </a:cubicBezTo>
                <a:cubicBezTo>
                  <a:pt x="9" y="19"/>
                  <a:pt x="10" y="20"/>
                  <a:pt x="10" y="21"/>
                </a:cubicBezTo>
                <a:cubicBezTo>
                  <a:pt x="19" y="29"/>
                  <a:pt x="19" y="29"/>
                  <a:pt x="19" y="29"/>
                </a:cubicBezTo>
                <a:cubicBezTo>
                  <a:pt x="15" y="33"/>
                  <a:pt x="15" y="33"/>
                  <a:pt x="15" y="33"/>
                </a:cubicBezTo>
                <a:cubicBezTo>
                  <a:pt x="0" y="55"/>
                  <a:pt x="0" y="55"/>
                  <a:pt x="0" y="55"/>
                </a:cubicBezTo>
                <a:cubicBezTo>
                  <a:pt x="22" y="40"/>
                  <a:pt x="22" y="40"/>
                  <a:pt x="22" y="40"/>
                </a:cubicBezTo>
                <a:cubicBezTo>
                  <a:pt x="26" y="36"/>
                  <a:pt x="26" y="36"/>
                  <a:pt x="26" y="36"/>
                </a:cubicBezTo>
                <a:cubicBezTo>
                  <a:pt x="34" y="45"/>
                  <a:pt x="34" y="45"/>
                  <a:pt x="34" y="45"/>
                </a:cubicBezTo>
                <a:cubicBezTo>
                  <a:pt x="35" y="45"/>
                  <a:pt x="35" y="46"/>
                  <a:pt x="36" y="45"/>
                </a:cubicBezTo>
                <a:cubicBezTo>
                  <a:pt x="37" y="45"/>
                  <a:pt x="37" y="45"/>
                  <a:pt x="38" y="44"/>
                </a:cubicBezTo>
                <a:cubicBezTo>
                  <a:pt x="39" y="39"/>
                  <a:pt x="39" y="39"/>
                  <a:pt x="39" y="39"/>
                </a:cubicBezTo>
                <a:cubicBezTo>
                  <a:pt x="40" y="37"/>
                  <a:pt x="39" y="36"/>
                  <a:pt x="38" y="35"/>
                </a:cubicBezTo>
                <a:cubicBezTo>
                  <a:pt x="37" y="33"/>
                  <a:pt x="37" y="33"/>
                  <a:pt x="37" y="33"/>
                </a:cubicBezTo>
                <a:cubicBezTo>
                  <a:pt x="47" y="22"/>
                  <a:pt x="47" y="22"/>
                  <a:pt x="47" y="22"/>
                </a:cubicBezTo>
                <a:lnTo>
                  <a:pt x="52" y="2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72" name="Freeform 343">
            <a:extLst>
              <a:ext uri="{FF2B5EF4-FFF2-40B4-BE49-F238E27FC236}">
                <a16:creationId xmlns:a16="http://schemas.microsoft.com/office/drawing/2014/main" id="{1E831CA2-C03D-B804-5406-68FBC811869C}"/>
              </a:ext>
            </a:extLst>
          </p:cNvPr>
          <p:cNvSpPr>
            <a:spLocks noChangeAspect="1" noEditPoints="1"/>
          </p:cNvSpPr>
          <p:nvPr userDrawn="1"/>
        </p:nvSpPr>
        <p:spPr bwMode="auto">
          <a:xfrm>
            <a:off x="4499867" y="2940942"/>
            <a:ext cx="107962" cy="279369"/>
          </a:xfrm>
          <a:custGeom>
            <a:avLst/>
            <a:gdLst>
              <a:gd name="T0" fmla="*/ 60 w 65"/>
              <a:gd name="T1" fmla="*/ 5 h 65"/>
              <a:gd name="T2" fmla="*/ 44 w 65"/>
              <a:gd name="T3" fmla="*/ 5 h 65"/>
              <a:gd name="T4" fmla="*/ 41 w 65"/>
              <a:gd name="T5" fmla="*/ 18 h 65"/>
              <a:gd name="T6" fmla="*/ 27 w 65"/>
              <a:gd name="T7" fmla="*/ 33 h 65"/>
              <a:gd name="T8" fmla="*/ 0 w 65"/>
              <a:gd name="T9" fmla="*/ 65 h 65"/>
              <a:gd name="T10" fmla="*/ 32 w 65"/>
              <a:gd name="T11" fmla="*/ 38 h 65"/>
              <a:gd name="T12" fmla="*/ 47 w 65"/>
              <a:gd name="T13" fmla="*/ 24 h 65"/>
              <a:gd name="T14" fmla="*/ 60 w 65"/>
              <a:gd name="T15" fmla="*/ 21 h 65"/>
              <a:gd name="T16" fmla="*/ 60 w 65"/>
              <a:gd name="T17" fmla="*/ 5 h 65"/>
              <a:gd name="T18" fmla="*/ 55 w 65"/>
              <a:gd name="T19" fmla="*/ 10 h 65"/>
              <a:gd name="T20" fmla="*/ 49 w 65"/>
              <a:gd name="T21" fmla="*/ 10 h 65"/>
              <a:gd name="T22" fmla="*/ 49 w 65"/>
              <a:gd name="T23" fmla="*/ 5 h 65"/>
              <a:gd name="T24" fmla="*/ 55 w 65"/>
              <a:gd name="T25" fmla="*/ 5 h 65"/>
              <a:gd name="T26" fmla="*/ 55 w 65"/>
              <a:gd name="T27" fmla="*/ 1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5" h="65">
                <a:moveTo>
                  <a:pt x="60" y="5"/>
                </a:moveTo>
                <a:cubicBezTo>
                  <a:pt x="56" y="0"/>
                  <a:pt x="48" y="0"/>
                  <a:pt x="44" y="5"/>
                </a:cubicBezTo>
                <a:cubicBezTo>
                  <a:pt x="40" y="8"/>
                  <a:pt x="39" y="14"/>
                  <a:pt x="41" y="18"/>
                </a:cubicBezTo>
                <a:cubicBezTo>
                  <a:pt x="27" y="33"/>
                  <a:pt x="27" y="33"/>
                  <a:pt x="27" y="33"/>
                </a:cubicBezTo>
                <a:cubicBezTo>
                  <a:pt x="0" y="65"/>
                  <a:pt x="0" y="65"/>
                  <a:pt x="0" y="65"/>
                </a:cubicBezTo>
                <a:cubicBezTo>
                  <a:pt x="32" y="38"/>
                  <a:pt x="32" y="38"/>
                  <a:pt x="32" y="38"/>
                </a:cubicBezTo>
                <a:cubicBezTo>
                  <a:pt x="47" y="24"/>
                  <a:pt x="47" y="24"/>
                  <a:pt x="47" y="24"/>
                </a:cubicBezTo>
                <a:cubicBezTo>
                  <a:pt x="51" y="26"/>
                  <a:pt x="57" y="25"/>
                  <a:pt x="60" y="21"/>
                </a:cubicBezTo>
                <a:cubicBezTo>
                  <a:pt x="65" y="17"/>
                  <a:pt x="65" y="9"/>
                  <a:pt x="60" y="5"/>
                </a:cubicBezTo>
                <a:close/>
                <a:moveTo>
                  <a:pt x="55" y="10"/>
                </a:moveTo>
                <a:cubicBezTo>
                  <a:pt x="53" y="12"/>
                  <a:pt x="51" y="12"/>
                  <a:pt x="49" y="10"/>
                </a:cubicBezTo>
                <a:cubicBezTo>
                  <a:pt x="48" y="9"/>
                  <a:pt x="48" y="6"/>
                  <a:pt x="49" y="5"/>
                </a:cubicBezTo>
                <a:cubicBezTo>
                  <a:pt x="51" y="3"/>
                  <a:pt x="53" y="3"/>
                  <a:pt x="55" y="5"/>
                </a:cubicBezTo>
                <a:cubicBezTo>
                  <a:pt x="56" y="6"/>
                  <a:pt x="56" y="9"/>
                  <a:pt x="55" y="1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73" name="Freeform 344">
            <a:extLst>
              <a:ext uri="{FF2B5EF4-FFF2-40B4-BE49-F238E27FC236}">
                <a16:creationId xmlns:a16="http://schemas.microsoft.com/office/drawing/2014/main" id="{C5BE5E49-D483-842B-D8AB-942431E31403}"/>
              </a:ext>
            </a:extLst>
          </p:cNvPr>
          <p:cNvSpPr>
            <a:spLocks noChangeAspect="1"/>
          </p:cNvSpPr>
          <p:nvPr userDrawn="1"/>
        </p:nvSpPr>
        <p:spPr bwMode="auto">
          <a:xfrm>
            <a:off x="5072304" y="2943074"/>
            <a:ext cx="79726" cy="275103"/>
          </a:xfrm>
          <a:custGeom>
            <a:avLst/>
            <a:gdLst>
              <a:gd name="T0" fmla="*/ 96 w 96"/>
              <a:gd name="T1" fmla="*/ 0 h 129"/>
              <a:gd name="T2" fmla="*/ 40 w 96"/>
              <a:gd name="T3" fmla="*/ 0 h 129"/>
              <a:gd name="T4" fmla="*/ 0 w 96"/>
              <a:gd name="T5" fmla="*/ 64 h 129"/>
              <a:gd name="T6" fmla="*/ 40 w 96"/>
              <a:gd name="T7" fmla="*/ 64 h 129"/>
              <a:gd name="T8" fmla="*/ 8 w 96"/>
              <a:gd name="T9" fmla="*/ 129 h 129"/>
              <a:gd name="T10" fmla="*/ 88 w 96"/>
              <a:gd name="T11" fmla="*/ 48 h 129"/>
              <a:gd name="T12" fmla="*/ 48 w 96"/>
              <a:gd name="T13" fmla="*/ 48 h 129"/>
              <a:gd name="T14" fmla="*/ 96 w 96"/>
              <a:gd name="T15" fmla="*/ 0 h 1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29">
                <a:moveTo>
                  <a:pt x="96" y="0"/>
                </a:moveTo>
                <a:lnTo>
                  <a:pt x="40" y="0"/>
                </a:lnTo>
                <a:lnTo>
                  <a:pt x="0" y="64"/>
                </a:lnTo>
                <a:lnTo>
                  <a:pt x="40" y="64"/>
                </a:lnTo>
                <a:lnTo>
                  <a:pt x="8" y="129"/>
                </a:lnTo>
                <a:lnTo>
                  <a:pt x="88" y="48"/>
                </a:lnTo>
                <a:lnTo>
                  <a:pt x="48" y="48"/>
                </a:lnTo>
                <a:lnTo>
                  <a:pt x="96"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74" name="Freeform 345">
            <a:extLst>
              <a:ext uri="{FF2B5EF4-FFF2-40B4-BE49-F238E27FC236}">
                <a16:creationId xmlns:a16="http://schemas.microsoft.com/office/drawing/2014/main" id="{005B4578-E484-290B-820B-4084ADCB546E}"/>
              </a:ext>
            </a:extLst>
          </p:cNvPr>
          <p:cNvSpPr>
            <a:spLocks noChangeAspect="1" noEditPoints="1"/>
          </p:cNvSpPr>
          <p:nvPr userDrawn="1"/>
        </p:nvSpPr>
        <p:spPr bwMode="auto">
          <a:xfrm>
            <a:off x="4545097" y="2264277"/>
            <a:ext cx="100488" cy="258042"/>
          </a:xfrm>
          <a:custGeom>
            <a:avLst/>
            <a:gdLst>
              <a:gd name="T0" fmla="*/ 30 w 60"/>
              <a:gd name="T1" fmla="*/ 0 h 60"/>
              <a:gd name="T2" fmla="*/ 0 w 60"/>
              <a:gd name="T3" fmla="*/ 30 h 60"/>
              <a:gd name="T4" fmla="*/ 30 w 60"/>
              <a:gd name="T5" fmla="*/ 60 h 60"/>
              <a:gd name="T6" fmla="*/ 60 w 60"/>
              <a:gd name="T7" fmla="*/ 30 h 60"/>
              <a:gd name="T8" fmla="*/ 30 w 60"/>
              <a:gd name="T9" fmla="*/ 0 h 60"/>
              <a:gd name="T10" fmla="*/ 8 w 60"/>
              <a:gd name="T11" fmla="*/ 30 h 60"/>
              <a:gd name="T12" fmla="*/ 30 w 60"/>
              <a:gd name="T13" fmla="*/ 8 h 60"/>
              <a:gd name="T14" fmla="*/ 42 w 60"/>
              <a:gd name="T15" fmla="*/ 12 h 60"/>
              <a:gd name="T16" fmla="*/ 12 w 60"/>
              <a:gd name="T17" fmla="*/ 42 h 60"/>
              <a:gd name="T18" fmla="*/ 8 w 60"/>
              <a:gd name="T19" fmla="*/ 30 h 60"/>
              <a:gd name="T20" fmla="*/ 30 w 60"/>
              <a:gd name="T21" fmla="*/ 52 h 60"/>
              <a:gd name="T22" fmla="*/ 18 w 60"/>
              <a:gd name="T23" fmla="*/ 48 h 60"/>
              <a:gd name="T24" fmla="*/ 48 w 60"/>
              <a:gd name="T25" fmla="*/ 18 h 60"/>
              <a:gd name="T26" fmla="*/ 52 w 60"/>
              <a:gd name="T27" fmla="*/ 30 h 60"/>
              <a:gd name="T28" fmla="*/ 30 w 60"/>
              <a:gd name="T29" fmla="*/ 5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60">
                <a:moveTo>
                  <a:pt x="30" y="0"/>
                </a:moveTo>
                <a:cubicBezTo>
                  <a:pt x="13" y="0"/>
                  <a:pt x="0" y="13"/>
                  <a:pt x="0" y="30"/>
                </a:cubicBezTo>
                <a:cubicBezTo>
                  <a:pt x="0" y="47"/>
                  <a:pt x="13" y="60"/>
                  <a:pt x="30" y="60"/>
                </a:cubicBezTo>
                <a:cubicBezTo>
                  <a:pt x="47" y="60"/>
                  <a:pt x="60" y="47"/>
                  <a:pt x="60" y="30"/>
                </a:cubicBezTo>
                <a:cubicBezTo>
                  <a:pt x="60" y="13"/>
                  <a:pt x="47" y="0"/>
                  <a:pt x="30" y="0"/>
                </a:cubicBezTo>
                <a:close/>
                <a:moveTo>
                  <a:pt x="8" y="30"/>
                </a:moveTo>
                <a:cubicBezTo>
                  <a:pt x="8" y="18"/>
                  <a:pt x="18" y="8"/>
                  <a:pt x="30" y="8"/>
                </a:cubicBezTo>
                <a:cubicBezTo>
                  <a:pt x="35" y="8"/>
                  <a:pt x="39" y="10"/>
                  <a:pt x="42" y="12"/>
                </a:cubicBezTo>
                <a:cubicBezTo>
                  <a:pt x="12" y="42"/>
                  <a:pt x="12" y="42"/>
                  <a:pt x="12" y="42"/>
                </a:cubicBezTo>
                <a:cubicBezTo>
                  <a:pt x="10" y="39"/>
                  <a:pt x="8" y="35"/>
                  <a:pt x="8" y="30"/>
                </a:cubicBezTo>
                <a:close/>
                <a:moveTo>
                  <a:pt x="30" y="52"/>
                </a:moveTo>
                <a:cubicBezTo>
                  <a:pt x="25" y="52"/>
                  <a:pt x="21" y="50"/>
                  <a:pt x="18" y="48"/>
                </a:cubicBezTo>
                <a:cubicBezTo>
                  <a:pt x="48" y="18"/>
                  <a:pt x="48" y="18"/>
                  <a:pt x="48" y="18"/>
                </a:cubicBezTo>
                <a:cubicBezTo>
                  <a:pt x="50" y="21"/>
                  <a:pt x="52" y="25"/>
                  <a:pt x="52" y="30"/>
                </a:cubicBezTo>
                <a:cubicBezTo>
                  <a:pt x="52" y="42"/>
                  <a:pt x="42" y="52"/>
                  <a:pt x="30" y="52"/>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475" name="Group 7486">
            <a:extLst>
              <a:ext uri="{FF2B5EF4-FFF2-40B4-BE49-F238E27FC236}">
                <a16:creationId xmlns:a16="http://schemas.microsoft.com/office/drawing/2014/main" id="{BFE1C006-F914-4CD5-C8E7-215B3A7E0AD6}"/>
              </a:ext>
            </a:extLst>
          </p:cNvPr>
          <p:cNvGrpSpPr>
            <a:grpSpLocks noChangeAspect="1"/>
          </p:cNvGrpSpPr>
          <p:nvPr userDrawn="1"/>
        </p:nvGrpSpPr>
        <p:grpSpPr>
          <a:xfrm>
            <a:off x="2086610" y="2978262"/>
            <a:ext cx="106301" cy="204727"/>
            <a:chOff x="4608513" y="939800"/>
            <a:chExt cx="203200" cy="152400"/>
          </a:xfrm>
          <a:solidFill>
            <a:srgbClr val="0019B0"/>
          </a:solidFill>
        </p:grpSpPr>
        <p:sp>
          <p:nvSpPr>
            <p:cNvPr id="476" name="Freeform 350">
              <a:extLst>
                <a:ext uri="{FF2B5EF4-FFF2-40B4-BE49-F238E27FC236}">
                  <a16:creationId xmlns:a16="http://schemas.microsoft.com/office/drawing/2014/main" id="{34FC0FC8-8D7A-5A75-1A66-741493238654}"/>
                </a:ext>
              </a:extLst>
            </p:cNvPr>
            <p:cNvSpPr>
              <a:spLocks/>
            </p:cNvSpPr>
            <p:nvPr/>
          </p:nvSpPr>
          <p:spPr bwMode="auto">
            <a:xfrm>
              <a:off x="4687888" y="939800"/>
              <a:ext cx="111125" cy="111125"/>
            </a:xfrm>
            <a:custGeom>
              <a:avLst/>
              <a:gdLst>
                <a:gd name="T0" fmla="*/ 70 w 70"/>
                <a:gd name="T1" fmla="*/ 26 h 70"/>
                <a:gd name="T2" fmla="*/ 44 w 70"/>
                <a:gd name="T3" fmla="*/ 0 h 70"/>
                <a:gd name="T4" fmla="*/ 0 w 70"/>
                <a:gd name="T5" fmla="*/ 44 h 70"/>
                <a:gd name="T6" fmla="*/ 26 w 70"/>
                <a:gd name="T7" fmla="*/ 70 h 70"/>
                <a:gd name="T8" fmla="*/ 70 w 70"/>
                <a:gd name="T9" fmla="*/ 26 h 70"/>
              </a:gdLst>
              <a:ahLst/>
              <a:cxnLst>
                <a:cxn ang="0">
                  <a:pos x="T0" y="T1"/>
                </a:cxn>
                <a:cxn ang="0">
                  <a:pos x="T2" y="T3"/>
                </a:cxn>
                <a:cxn ang="0">
                  <a:pos x="T4" y="T5"/>
                </a:cxn>
                <a:cxn ang="0">
                  <a:pos x="T6" y="T7"/>
                </a:cxn>
                <a:cxn ang="0">
                  <a:pos x="T8" y="T9"/>
                </a:cxn>
              </a:cxnLst>
              <a:rect l="0" t="0" r="r" b="b"/>
              <a:pathLst>
                <a:path w="70" h="70">
                  <a:moveTo>
                    <a:pt x="70" y="26"/>
                  </a:moveTo>
                  <a:lnTo>
                    <a:pt x="44" y="0"/>
                  </a:lnTo>
                  <a:lnTo>
                    <a:pt x="0" y="44"/>
                  </a:lnTo>
                  <a:lnTo>
                    <a:pt x="26" y="70"/>
                  </a:lnTo>
                  <a:lnTo>
                    <a:pt x="70"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77" name="Freeform 351">
              <a:extLst>
                <a:ext uri="{FF2B5EF4-FFF2-40B4-BE49-F238E27FC236}">
                  <a16:creationId xmlns:a16="http://schemas.microsoft.com/office/drawing/2014/main" id="{5416FC22-162F-0372-DAE8-AA25D3F9BEE6}"/>
                </a:ext>
              </a:extLst>
            </p:cNvPr>
            <p:cNvSpPr>
              <a:spLocks/>
            </p:cNvSpPr>
            <p:nvPr/>
          </p:nvSpPr>
          <p:spPr bwMode="auto">
            <a:xfrm>
              <a:off x="4675188" y="1025525"/>
              <a:ext cx="38100" cy="41275"/>
            </a:xfrm>
            <a:custGeom>
              <a:avLst/>
              <a:gdLst>
                <a:gd name="T0" fmla="*/ 24 w 24"/>
                <a:gd name="T1" fmla="*/ 26 h 26"/>
                <a:gd name="T2" fmla="*/ 12 w 24"/>
                <a:gd name="T3" fmla="*/ 14 h 26"/>
                <a:gd name="T4" fmla="*/ 0 w 24"/>
                <a:gd name="T5" fmla="*/ 0 h 26"/>
                <a:gd name="T6" fmla="*/ 0 w 24"/>
                <a:gd name="T7" fmla="*/ 14 h 26"/>
                <a:gd name="T8" fmla="*/ 0 w 24"/>
                <a:gd name="T9" fmla="*/ 26 h 26"/>
                <a:gd name="T10" fmla="*/ 12 w 24"/>
                <a:gd name="T11" fmla="*/ 26 h 26"/>
                <a:gd name="T12" fmla="*/ 24 w 24"/>
                <a:gd name="T13" fmla="*/ 26 h 26"/>
              </a:gdLst>
              <a:ahLst/>
              <a:cxnLst>
                <a:cxn ang="0">
                  <a:pos x="T0" y="T1"/>
                </a:cxn>
                <a:cxn ang="0">
                  <a:pos x="T2" y="T3"/>
                </a:cxn>
                <a:cxn ang="0">
                  <a:pos x="T4" y="T5"/>
                </a:cxn>
                <a:cxn ang="0">
                  <a:pos x="T6" y="T7"/>
                </a:cxn>
                <a:cxn ang="0">
                  <a:pos x="T8" y="T9"/>
                </a:cxn>
                <a:cxn ang="0">
                  <a:pos x="T10" y="T11"/>
                </a:cxn>
                <a:cxn ang="0">
                  <a:pos x="T12" y="T13"/>
                </a:cxn>
              </a:cxnLst>
              <a:rect l="0" t="0" r="r" b="b"/>
              <a:pathLst>
                <a:path w="24" h="26">
                  <a:moveTo>
                    <a:pt x="24" y="26"/>
                  </a:moveTo>
                  <a:lnTo>
                    <a:pt x="12" y="14"/>
                  </a:lnTo>
                  <a:lnTo>
                    <a:pt x="0" y="0"/>
                  </a:lnTo>
                  <a:lnTo>
                    <a:pt x="0" y="14"/>
                  </a:lnTo>
                  <a:lnTo>
                    <a:pt x="0" y="26"/>
                  </a:lnTo>
                  <a:lnTo>
                    <a:pt x="12" y="26"/>
                  </a:lnTo>
                  <a:lnTo>
                    <a:pt x="24" y="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78" name="Freeform 352">
              <a:extLst>
                <a:ext uri="{FF2B5EF4-FFF2-40B4-BE49-F238E27FC236}">
                  <a16:creationId xmlns:a16="http://schemas.microsoft.com/office/drawing/2014/main" id="{0E1BB823-1BD8-E6B8-0D45-65AC25F037E4}"/>
                </a:ext>
              </a:extLst>
            </p:cNvPr>
            <p:cNvSpPr>
              <a:spLocks/>
            </p:cNvSpPr>
            <p:nvPr/>
          </p:nvSpPr>
          <p:spPr bwMode="auto">
            <a:xfrm>
              <a:off x="4608513" y="1003300"/>
              <a:ext cx="203200" cy="88900"/>
            </a:xfrm>
            <a:custGeom>
              <a:avLst/>
              <a:gdLst>
                <a:gd name="T0" fmla="*/ 120 w 128"/>
                <a:gd name="T1" fmla="*/ 0 h 56"/>
                <a:gd name="T2" fmla="*/ 120 w 128"/>
                <a:gd name="T3" fmla="*/ 48 h 56"/>
                <a:gd name="T4" fmla="*/ 8 w 128"/>
                <a:gd name="T5" fmla="*/ 48 h 56"/>
                <a:gd name="T6" fmla="*/ 8 w 128"/>
                <a:gd name="T7" fmla="*/ 8 h 56"/>
                <a:gd name="T8" fmla="*/ 40 w 128"/>
                <a:gd name="T9" fmla="*/ 8 h 56"/>
                <a:gd name="T10" fmla="*/ 40 w 128"/>
                <a:gd name="T11" fmla="*/ 0 h 56"/>
                <a:gd name="T12" fmla="*/ 0 w 128"/>
                <a:gd name="T13" fmla="*/ 0 h 56"/>
                <a:gd name="T14" fmla="*/ 0 w 128"/>
                <a:gd name="T15" fmla="*/ 56 h 56"/>
                <a:gd name="T16" fmla="*/ 128 w 128"/>
                <a:gd name="T17" fmla="*/ 56 h 56"/>
                <a:gd name="T18" fmla="*/ 128 w 128"/>
                <a:gd name="T19" fmla="*/ 0 h 56"/>
                <a:gd name="T20" fmla="*/ 120 w 128"/>
                <a:gd name="T2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56">
                  <a:moveTo>
                    <a:pt x="120" y="0"/>
                  </a:moveTo>
                  <a:lnTo>
                    <a:pt x="120" y="48"/>
                  </a:lnTo>
                  <a:lnTo>
                    <a:pt x="8" y="48"/>
                  </a:lnTo>
                  <a:lnTo>
                    <a:pt x="8" y="8"/>
                  </a:lnTo>
                  <a:lnTo>
                    <a:pt x="40" y="8"/>
                  </a:lnTo>
                  <a:lnTo>
                    <a:pt x="40" y="0"/>
                  </a:lnTo>
                  <a:lnTo>
                    <a:pt x="0" y="0"/>
                  </a:lnTo>
                  <a:lnTo>
                    <a:pt x="0" y="56"/>
                  </a:lnTo>
                  <a:lnTo>
                    <a:pt x="128" y="56"/>
                  </a:lnTo>
                  <a:lnTo>
                    <a:pt x="128" y="0"/>
                  </a:lnTo>
                  <a:lnTo>
                    <a:pt x="12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79" name="Group 7494">
            <a:extLst>
              <a:ext uri="{FF2B5EF4-FFF2-40B4-BE49-F238E27FC236}">
                <a16:creationId xmlns:a16="http://schemas.microsoft.com/office/drawing/2014/main" id="{21826A63-6A3B-F653-7786-B0DA27EA831E}"/>
              </a:ext>
            </a:extLst>
          </p:cNvPr>
          <p:cNvGrpSpPr>
            <a:grpSpLocks noChangeAspect="1"/>
          </p:cNvGrpSpPr>
          <p:nvPr userDrawn="1"/>
        </p:nvGrpSpPr>
        <p:grpSpPr>
          <a:xfrm>
            <a:off x="2341219" y="2256811"/>
            <a:ext cx="99657" cy="272971"/>
            <a:chOff x="539750" y="1296988"/>
            <a:chExt cx="190500" cy="203200"/>
          </a:xfrm>
          <a:solidFill>
            <a:srgbClr val="0019B0"/>
          </a:solidFill>
        </p:grpSpPr>
        <p:sp>
          <p:nvSpPr>
            <p:cNvPr id="480" name="Freeform 355">
              <a:extLst>
                <a:ext uri="{FF2B5EF4-FFF2-40B4-BE49-F238E27FC236}">
                  <a16:creationId xmlns:a16="http://schemas.microsoft.com/office/drawing/2014/main" id="{741D9D08-BE78-9E8B-BBBF-FC55B7E610EE}"/>
                </a:ext>
              </a:extLst>
            </p:cNvPr>
            <p:cNvSpPr>
              <a:spLocks noEditPoints="1"/>
            </p:cNvSpPr>
            <p:nvPr/>
          </p:nvSpPr>
          <p:spPr bwMode="auto">
            <a:xfrm>
              <a:off x="539750" y="1296988"/>
              <a:ext cx="190500" cy="63500"/>
            </a:xfrm>
            <a:custGeom>
              <a:avLst/>
              <a:gdLst>
                <a:gd name="T0" fmla="*/ 58 w 60"/>
                <a:gd name="T1" fmla="*/ 12 h 20"/>
                <a:gd name="T2" fmla="*/ 44 w 60"/>
                <a:gd name="T3" fmla="*/ 12 h 20"/>
                <a:gd name="T4" fmla="*/ 44 w 60"/>
                <a:gd name="T5" fmla="*/ 8 h 20"/>
                <a:gd name="T6" fmla="*/ 36 w 60"/>
                <a:gd name="T7" fmla="*/ 0 h 20"/>
                <a:gd name="T8" fmla="*/ 24 w 60"/>
                <a:gd name="T9" fmla="*/ 0 h 20"/>
                <a:gd name="T10" fmla="*/ 16 w 60"/>
                <a:gd name="T11" fmla="*/ 8 h 20"/>
                <a:gd name="T12" fmla="*/ 16 w 60"/>
                <a:gd name="T13" fmla="*/ 10 h 20"/>
                <a:gd name="T14" fmla="*/ 16 w 60"/>
                <a:gd name="T15" fmla="*/ 12 h 20"/>
                <a:gd name="T16" fmla="*/ 2 w 60"/>
                <a:gd name="T17" fmla="*/ 12 h 20"/>
                <a:gd name="T18" fmla="*/ 0 w 60"/>
                <a:gd name="T19" fmla="*/ 14 h 20"/>
                <a:gd name="T20" fmla="*/ 0 w 60"/>
                <a:gd name="T21" fmla="*/ 18 h 20"/>
                <a:gd name="T22" fmla="*/ 2 w 60"/>
                <a:gd name="T23" fmla="*/ 20 h 20"/>
                <a:gd name="T24" fmla="*/ 58 w 60"/>
                <a:gd name="T25" fmla="*/ 20 h 20"/>
                <a:gd name="T26" fmla="*/ 60 w 60"/>
                <a:gd name="T27" fmla="*/ 18 h 20"/>
                <a:gd name="T28" fmla="*/ 60 w 60"/>
                <a:gd name="T29" fmla="*/ 14 h 20"/>
                <a:gd name="T30" fmla="*/ 58 w 60"/>
                <a:gd name="T31" fmla="*/ 12 h 20"/>
                <a:gd name="T32" fmla="*/ 36 w 60"/>
                <a:gd name="T33" fmla="*/ 12 h 20"/>
                <a:gd name="T34" fmla="*/ 24 w 60"/>
                <a:gd name="T35" fmla="*/ 12 h 20"/>
                <a:gd name="T36" fmla="*/ 24 w 60"/>
                <a:gd name="T37" fmla="*/ 8 h 20"/>
                <a:gd name="T38" fmla="*/ 36 w 60"/>
                <a:gd name="T39" fmla="*/ 8 h 20"/>
                <a:gd name="T40" fmla="*/ 36 w 60"/>
                <a:gd name="T41"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20">
                  <a:moveTo>
                    <a:pt x="58" y="12"/>
                  </a:moveTo>
                  <a:cubicBezTo>
                    <a:pt x="44" y="12"/>
                    <a:pt x="44" y="12"/>
                    <a:pt x="44" y="12"/>
                  </a:cubicBezTo>
                  <a:cubicBezTo>
                    <a:pt x="44" y="8"/>
                    <a:pt x="44" y="8"/>
                    <a:pt x="44" y="8"/>
                  </a:cubicBezTo>
                  <a:cubicBezTo>
                    <a:pt x="44" y="0"/>
                    <a:pt x="40" y="0"/>
                    <a:pt x="36" y="0"/>
                  </a:cubicBezTo>
                  <a:cubicBezTo>
                    <a:pt x="32" y="0"/>
                    <a:pt x="32" y="0"/>
                    <a:pt x="24" y="0"/>
                  </a:cubicBezTo>
                  <a:cubicBezTo>
                    <a:pt x="16" y="0"/>
                    <a:pt x="16" y="4"/>
                    <a:pt x="16" y="8"/>
                  </a:cubicBezTo>
                  <a:cubicBezTo>
                    <a:pt x="16" y="10"/>
                    <a:pt x="16" y="10"/>
                    <a:pt x="16" y="10"/>
                  </a:cubicBezTo>
                  <a:cubicBezTo>
                    <a:pt x="16" y="12"/>
                    <a:pt x="16" y="12"/>
                    <a:pt x="16" y="12"/>
                  </a:cubicBezTo>
                  <a:cubicBezTo>
                    <a:pt x="2" y="12"/>
                    <a:pt x="2" y="12"/>
                    <a:pt x="2" y="12"/>
                  </a:cubicBezTo>
                  <a:cubicBezTo>
                    <a:pt x="1" y="12"/>
                    <a:pt x="0" y="13"/>
                    <a:pt x="0" y="14"/>
                  </a:cubicBezTo>
                  <a:cubicBezTo>
                    <a:pt x="0" y="18"/>
                    <a:pt x="0" y="18"/>
                    <a:pt x="0" y="18"/>
                  </a:cubicBezTo>
                  <a:cubicBezTo>
                    <a:pt x="0" y="19"/>
                    <a:pt x="1" y="20"/>
                    <a:pt x="2" y="20"/>
                  </a:cubicBezTo>
                  <a:cubicBezTo>
                    <a:pt x="58" y="20"/>
                    <a:pt x="58" y="20"/>
                    <a:pt x="58" y="20"/>
                  </a:cubicBezTo>
                  <a:cubicBezTo>
                    <a:pt x="59" y="20"/>
                    <a:pt x="60" y="19"/>
                    <a:pt x="60" y="18"/>
                  </a:cubicBezTo>
                  <a:cubicBezTo>
                    <a:pt x="60" y="14"/>
                    <a:pt x="60" y="14"/>
                    <a:pt x="60" y="14"/>
                  </a:cubicBezTo>
                  <a:cubicBezTo>
                    <a:pt x="60" y="13"/>
                    <a:pt x="59" y="12"/>
                    <a:pt x="58" y="12"/>
                  </a:cubicBezTo>
                  <a:close/>
                  <a:moveTo>
                    <a:pt x="36" y="12"/>
                  </a:moveTo>
                  <a:cubicBezTo>
                    <a:pt x="24" y="12"/>
                    <a:pt x="24" y="12"/>
                    <a:pt x="24" y="12"/>
                  </a:cubicBezTo>
                  <a:cubicBezTo>
                    <a:pt x="24" y="8"/>
                    <a:pt x="24" y="8"/>
                    <a:pt x="24" y="8"/>
                  </a:cubicBezTo>
                  <a:cubicBezTo>
                    <a:pt x="36" y="8"/>
                    <a:pt x="36" y="8"/>
                    <a:pt x="36" y="8"/>
                  </a:cubicBezTo>
                  <a:lnTo>
                    <a:pt x="36"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81" name="Freeform 356">
              <a:extLst>
                <a:ext uri="{FF2B5EF4-FFF2-40B4-BE49-F238E27FC236}">
                  <a16:creationId xmlns:a16="http://schemas.microsoft.com/office/drawing/2014/main" id="{7D25C224-50A8-B3BD-3CAC-4F8A101905AF}"/>
                </a:ext>
              </a:extLst>
            </p:cNvPr>
            <p:cNvSpPr>
              <a:spLocks/>
            </p:cNvSpPr>
            <p:nvPr/>
          </p:nvSpPr>
          <p:spPr bwMode="auto">
            <a:xfrm>
              <a:off x="565150" y="1373188"/>
              <a:ext cx="139700" cy="127000"/>
            </a:xfrm>
            <a:custGeom>
              <a:avLst/>
              <a:gdLst>
                <a:gd name="T0" fmla="*/ 36 w 44"/>
                <a:gd name="T1" fmla="*/ 0 h 40"/>
                <a:gd name="T2" fmla="*/ 36 w 44"/>
                <a:gd name="T3" fmla="*/ 30 h 40"/>
                <a:gd name="T4" fmla="*/ 34 w 44"/>
                <a:gd name="T5" fmla="*/ 32 h 40"/>
                <a:gd name="T6" fmla="*/ 32 w 44"/>
                <a:gd name="T7" fmla="*/ 30 h 40"/>
                <a:gd name="T8" fmla="*/ 32 w 44"/>
                <a:gd name="T9" fmla="*/ 0 h 40"/>
                <a:gd name="T10" fmla="*/ 32 w 44"/>
                <a:gd name="T11" fmla="*/ 0 h 40"/>
                <a:gd name="T12" fmla="*/ 24 w 44"/>
                <a:gd name="T13" fmla="*/ 0 h 40"/>
                <a:gd name="T14" fmla="*/ 24 w 44"/>
                <a:gd name="T15" fmla="*/ 0 h 40"/>
                <a:gd name="T16" fmla="*/ 24 w 44"/>
                <a:gd name="T17" fmla="*/ 30 h 40"/>
                <a:gd name="T18" fmla="*/ 22 w 44"/>
                <a:gd name="T19" fmla="*/ 32 h 40"/>
                <a:gd name="T20" fmla="*/ 20 w 44"/>
                <a:gd name="T21" fmla="*/ 30 h 40"/>
                <a:gd name="T22" fmla="*/ 20 w 44"/>
                <a:gd name="T23" fmla="*/ 0 h 40"/>
                <a:gd name="T24" fmla="*/ 20 w 44"/>
                <a:gd name="T25" fmla="*/ 0 h 40"/>
                <a:gd name="T26" fmla="*/ 12 w 44"/>
                <a:gd name="T27" fmla="*/ 0 h 40"/>
                <a:gd name="T28" fmla="*/ 12 w 44"/>
                <a:gd name="T29" fmla="*/ 0 h 40"/>
                <a:gd name="T30" fmla="*/ 12 w 44"/>
                <a:gd name="T31" fmla="*/ 30 h 40"/>
                <a:gd name="T32" fmla="*/ 10 w 44"/>
                <a:gd name="T33" fmla="*/ 32 h 40"/>
                <a:gd name="T34" fmla="*/ 8 w 44"/>
                <a:gd name="T35" fmla="*/ 30 h 40"/>
                <a:gd name="T36" fmla="*/ 8 w 44"/>
                <a:gd name="T37" fmla="*/ 0 h 40"/>
                <a:gd name="T38" fmla="*/ 8 w 44"/>
                <a:gd name="T39" fmla="*/ 0 h 40"/>
                <a:gd name="T40" fmla="*/ 0 w 44"/>
                <a:gd name="T41" fmla="*/ 0 h 40"/>
                <a:gd name="T42" fmla="*/ 0 w 44"/>
                <a:gd name="T43" fmla="*/ 38 h 40"/>
                <a:gd name="T44" fmla="*/ 2 w 44"/>
                <a:gd name="T45" fmla="*/ 40 h 40"/>
                <a:gd name="T46" fmla="*/ 42 w 44"/>
                <a:gd name="T47" fmla="*/ 40 h 40"/>
                <a:gd name="T48" fmla="*/ 44 w 44"/>
                <a:gd name="T49" fmla="*/ 38 h 40"/>
                <a:gd name="T50" fmla="*/ 44 w 44"/>
                <a:gd name="T51" fmla="*/ 0 h 40"/>
                <a:gd name="T52" fmla="*/ 36 w 44"/>
                <a:gd name="T5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40">
                  <a:moveTo>
                    <a:pt x="36" y="0"/>
                  </a:moveTo>
                  <a:cubicBezTo>
                    <a:pt x="36" y="30"/>
                    <a:pt x="36" y="30"/>
                    <a:pt x="36" y="30"/>
                  </a:cubicBezTo>
                  <a:cubicBezTo>
                    <a:pt x="36" y="31"/>
                    <a:pt x="35" y="32"/>
                    <a:pt x="34" y="32"/>
                  </a:cubicBezTo>
                  <a:cubicBezTo>
                    <a:pt x="33" y="32"/>
                    <a:pt x="32" y="31"/>
                    <a:pt x="32" y="30"/>
                  </a:cubicBezTo>
                  <a:cubicBezTo>
                    <a:pt x="32" y="0"/>
                    <a:pt x="32" y="0"/>
                    <a:pt x="32" y="0"/>
                  </a:cubicBezTo>
                  <a:cubicBezTo>
                    <a:pt x="32" y="0"/>
                    <a:pt x="32" y="0"/>
                    <a:pt x="32" y="0"/>
                  </a:cubicBezTo>
                  <a:cubicBezTo>
                    <a:pt x="24" y="0"/>
                    <a:pt x="24" y="0"/>
                    <a:pt x="24" y="0"/>
                  </a:cubicBezTo>
                  <a:cubicBezTo>
                    <a:pt x="24" y="0"/>
                    <a:pt x="24" y="0"/>
                    <a:pt x="24" y="0"/>
                  </a:cubicBezTo>
                  <a:cubicBezTo>
                    <a:pt x="24" y="30"/>
                    <a:pt x="24" y="30"/>
                    <a:pt x="24" y="30"/>
                  </a:cubicBezTo>
                  <a:cubicBezTo>
                    <a:pt x="24" y="31"/>
                    <a:pt x="23" y="32"/>
                    <a:pt x="22" y="32"/>
                  </a:cubicBezTo>
                  <a:cubicBezTo>
                    <a:pt x="21" y="32"/>
                    <a:pt x="20" y="31"/>
                    <a:pt x="20" y="30"/>
                  </a:cubicBezTo>
                  <a:cubicBezTo>
                    <a:pt x="20" y="0"/>
                    <a:pt x="20" y="0"/>
                    <a:pt x="20" y="0"/>
                  </a:cubicBezTo>
                  <a:cubicBezTo>
                    <a:pt x="20" y="0"/>
                    <a:pt x="20" y="0"/>
                    <a:pt x="20" y="0"/>
                  </a:cubicBezTo>
                  <a:cubicBezTo>
                    <a:pt x="12" y="0"/>
                    <a:pt x="12" y="0"/>
                    <a:pt x="12" y="0"/>
                  </a:cubicBezTo>
                  <a:cubicBezTo>
                    <a:pt x="12" y="0"/>
                    <a:pt x="12" y="0"/>
                    <a:pt x="12" y="0"/>
                  </a:cubicBezTo>
                  <a:cubicBezTo>
                    <a:pt x="12" y="30"/>
                    <a:pt x="12" y="30"/>
                    <a:pt x="12" y="30"/>
                  </a:cubicBezTo>
                  <a:cubicBezTo>
                    <a:pt x="12" y="31"/>
                    <a:pt x="11" y="32"/>
                    <a:pt x="10" y="32"/>
                  </a:cubicBezTo>
                  <a:cubicBezTo>
                    <a:pt x="9" y="32"/>
                    <a:pt x="8" y="31"/>
                    <a:pt x="8" y="30"/>
                  </a:cubicBezTo>
                  <a:cubicBezTo>
                    <a:pt x="8" y="0"/>
                    <a:pt x="8" y="0"/>
                    <a:pt x="8" y="0"/>
                  </a:cubicBezTo>
                  <a:cubicBezTo>
                    <a:pt x="8" y="0"/>
                    <a:pt x="8" y="0"/>
                    <a:pt x="8" y="0"/>
                  </a:cubicBezTo>
                  <a:cubicBezTo>
                    <a:pt x="0" y="0"/>
                    <a:pt x="0" y="0"/>
                    <a:pt x="0" y="0"/>
                  </a:cubicBezTo>
                  <a:cubicBezTo>
                    <a:pt x="0" y="38"/>
                    <a:pt x="0" y="38"/>
                    <a:pt x="0" y="38"/>
                  </a:cubicBezTo>
                  <a:cubicBezTo>
                    <a:pt x="0" y="39"/>
                    <a:pt x="1" y="40"/>
                    <a:pt x="2" y="40"/>
                  </a:cubicBezTo>
                  <a:cubicBezTo>
                    <a:pt x="42" y="40"/>
                    <a:pt x="42" y="40"/>
                    <a:pt x="42" y="40"/>
                  </a:cubicBezTo>
                  <a:cubicBezTo>
                    <a:pt x="43" y="40"/>
                    <a:pt x="44" y="39"/>
                    <a:pt x="44" y="38"/>
                  </a:cubicBezTo>
                  <a:cubicBezTo>
                    <a:pt x="44" y="0"/>
                    <a:pt x="44" y="0"/>
                    <a:pt x="44" y="0"/>
                  </a:cubicBezTo>
                  <a:cubicBezTo>
                    <a:pt x="36" y="0"/>
                    <a:pt x="36" y="0"/>
                    <a:pt x="3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82" name="Group 7481">
            <a:extLst>
              <a:ext uri="{FF2B5EF4-FFF2-40B4-BE49-F238E27FC236}">
                <a16:creationId xmlns:a16="http://schemas.microsoft.com/office/drawing/2014/main" id="{82825077-5284-A7C6-627D-582D1E16EB81}"/>
              </a:ext>
            </a:extLst>
          </p:cNvPr>
          <p:cNvGrpSpPr>
            <a:grpSpLocks noChangeAspect="1"/>
          </p:cNvGrpSpPr>
          <p:nvPr userDrawn="1"/>
        </p:nvGrpSpPr>
        <p:grpSpPr>
          <a:xfrm>
            <a:off x="567573" y="2257877"/>
            <a:ext cx="104640" cy="270838"/>
            <a:chOff x="2574925" y="887413"/>
            <a:chExt cx="200025" cy="201613"/>
          </a:xfrm>
          <a:solidFill>
            <a:srgbClr val="0019B0"/>
          </a:solidFill>
        </p:grpSpPr>
        <p:sp>
          <p:nvSpPr>
            <p:cNvPr id="483" name="Rectangle 357">
              <a:extLst>
                <a:ext uri="{FF2B5EF4-FFF2-40B4-BE49-F238E27FC236}">
                  <a16:creationId xmlns:a16="http://schemas.microsoft.com/office/drawing/2014/main" id="{7B724A04-7D68-1FFE-BE17-FE5EDA4CBF17}"/>
                </a:ext>
              </a:extLst>
            </p:cNvPr>
            <p:cNvSpPr>
              <a:spLocks noChangeArrowheads="1"/>
            </p:cNvSpPr>
            <p:nvPr/>
          </p:nvSpPr>
          <p:spPr bwMode="auto">
            <a:xfrm>
              <a:off x="2625725" y="965200"/>
              <a:ext cx="76200" cy="254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84" name="Freeform 358">
              <a:extLst>
                <a:ext uri="{FF2B5EF4-FFF2-40B4-BE49-F238E27FC236}">
                  <a16:creationId xmlns:a16="http://schemas.microsoft.com/office/drawing/2014/main" id="{ABE5E843-33F7-2921-D03E-1525D45FE25A}"/>
                </a:ext>
              </a:extLst>
            </p:cNvPr>
            <p:cNvSpPr>
              <a:spLocks noEditPoints="1"/>
            </p:cNvSpPr>
            <p:nvPr/>
          </p:nvSpPr>
          <p:spPr bwMode="auto">
            <a:xfrm>
              <a:off x="2574925" y="887413"/>
              <a:ext cx="200025" cy="201613"/>
            </a:xfrm>
            <a:custGeom>
              <a:avLst/>
              <a:gdLst>
                <a:gd name="T0" fmla="*/ 63 w 63"/>
                <a:gd name="T1" fmla="*/ 54 h 63"/>
                <a:gd name="T2" fmla="*/ 52 w 63"/>
                <a:gd name="T3" fmla="*/ 43 h 63"/>
                <a:gd name="T4" fmla="*/ 56 w 63"/>
                <a:gd name="T5" fmla="*/ 28 h 63"/>
                <a:gd name="T6" fmla="*/ 28 w 63"/>
                <a:gd name="T7" fmla="*/ 0 h 63"/>
                <a:gd name="T8" fmla="*/ 0 w 63"/>
                <a:gd name="T9" fmla="*/ 28 h 63"/>
                <a:gd name="T10" fmla="*/ 28 w 63"/>
                <a:gd name="T11" fmla="*/ 56 h 63"/>
                <a:gd name="T12" fmla="*/ 43 w 63"/>
                <a:gd name="T13" fmla="*/ 52 h 63"/>
                <a:gd name="T14" fmla="*/ 54 w 63"/>
                <a:gd name="T15" fmla="*/ 63 h 63"/>
                <a:gd name="T16" fmla="*/ 57 w 63"/>
                <a:gd name="T17" fmla="*/ 63 h 63"/>
                <a:gd name="T18" fmla="*/ 63 w 63"/>
                <a:gd name="T19" fmla="*/ 57 h 63"/>
                <a:gd name="T20" fmla="*/ 63 w 63"/>
                <a:gd name="T21" fmla="*/ 54 h 63"/>
                <a:gd name="T22" fmla="*/ 28 w 63"/>
                <a:gd name="T23" fmla="*/ 48 h 63"/>
                <a:gd name="T24" fmla="*/ 8 w 63"/>
                <a:gd name="T25" fmla="*/ 28 h 63"/>
                <a:gd name="T26" fmla="*/ 28 w 63"/>
                <a:gd name="T27" fmla="*/ 8 h 63"/>
                <a:gd name="T28" fmla="*/ 48 w 63"/>
                <a:gd name="T29" fmla="*/ 28 h 63"/>
                <a:gd name="T30" fmla="*/ 28 w 63"/>
                <a:gd name="T31"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63">
                  <a:moveTo>
                    <a:pt x="63" y="54"/>
                  </a:moveTo>
                  <a:cubicBezTo>
                    <a:pt x="52" y="43"/>
                    <a:pt x="52" y="43"/>
                    <a:pt x="52" y="43"/>
                  </a:cubicBezTo>
                  <a:cubicBezTo>
                    <a:pt x="54" y="39"/>
                    <a:pt x="56" y="34"/>
                    <a:pt x="56" y="28"/>
                  </a:cubicBezTo>
                  <a:cubicBezTo>
                    <a:pt x="56" y="13"/>
                    <a:pt x="43" y="0"/>
                    <a:pt x="28" y="0"/>
                  </a:cubicBezTo>
                  <a:cubicBezTo>
                    <a:pt x="13" y="0"/>
                    <a:pt x="0" y="13"/>
                    <a:pt x="0" y="28"/>
                  </a:cubicBezTo>
                  <a:cubicBezTo>
                    <a:pt x="0" y="43"/>
                    <a:pt x="13" y="56"/>
                    <a:pt x="28" y="56"/>
                  </a:cubicBezTo>
                  <a:cubicBezTo>
                    <a:pt x="34" y="56"/>
                    <a:pt x="39" y="54"/>
                    <a:pt x="43" y="52"/>
                  </a:cubicBezTo>
                  <a:cubicBezTo>
                    <a:pt x="54" y="63"/>
                    <a:pt x="54" y="63"/>
                    <a:pt x="54" y="63"/>
                  </a:cubicBezTo>
                  <a:cubicBezTo>
                    <a:pt x="55" y="63"/>
                    <a:pt x="56" y="63"/>
                    <a:pt x="57" y="63"/>
                  </a:cubicBezTo>
                  <a:cubicBezTo>
                    <a:pt x="63" y="57"/>
                    <a:pt x="63" y="57"/>
                    <a:pt x="63" y="57"/>
                  </a:cubicBezTo>
                  <a:cubicBezTo>
                    <a:pt x="63" y="56"/>
                    <a:pt x="63" y="55"/>
                    <a:pt x="63" y="54"/>
                  </a:cubicBezTo>
                  <a:close/>
                  <a:moveTo>
                    <a:pt x="28" y="48"/>
                  </a:moveTo>
                  <a:cubicBezTo>
                    <a:pt x="17" y="48"/>
                    <a:pt x="8" y="39"/>
                    <a:pt x="8" y="28"/>
                  </a:cubicBezTo>
                  <a:cubicBezTo>
                    <a:pt x="8" y="17"/>
                    <a:pt x="17" y="8"/>
                    <a:pt x="28" y="8"/>
                  </a:cubicBezTo>
                  <a:cubicBezTo>
                    <a:pt x="39" y="8"/>
                    <a:pt x="48" y="17"/>
                    <a:pt x="48" y="28"/>
                  </a:cubicBezTo>
                  <a:cubicBezTo>
                    <a:pt x="48" y="39"/>
                    <a:pt x="39" y="48"/>
                    <a:pt x="28"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85" name="Group 7482">
            <a:extLst>
              <a:ext uri="{FF2B5EF4-FFF2-40B4-BE49-F238E27FC236}">
                <a16:creationId xmlns:a16="http://schemas.microsoft.com/office/drawing/2014/main" id="{A7BCA674-7E42-F101-3C52-0FBAD8A074CE}"/>
              </a:ext>
            </a:extLst>
          </p:cNvPr>
          <p:cNvGrpSpPr>
            <a:grpSpLocks noChangeAspect="1"/>
          </p:cNvGrpSpPr>
          <p:nvPr userDrawn="1"/>
        </p:nvGrpSpPr>
        <p:grpSpPr>
          <a:xfrm>
            <a:off x="821307" y="2257877"/>
            <a:ext cx="104640" cy="270838"/>
            <a:chOff x="2981325" y="887413"/>
            <a:chExt cx="200025" cy="201613"/>
          </a:xfrm>
          <a:solidFill>
            <a:srgbClr val="0019B0"/>
          </a:solidFill>
        </p:grpSpPr>
        <p:sp>
          <p:nvSpPr>
            <p:cNvPr id="486" name="Freeform 359">
              <a:extLst>
                <a:ext uri="{FF2B5EF4-FFF2-40B4-BE49-F238E27FC236}">
                  <a16:creationId xmlns:a16="http://schemas.microsoft.com/office/drawing/2014/main" id="{A7DA6B79-1592-4AE6-B4BA-486D996111D6}"/>
                </a:ext>
              </a:extLst>
            </p:cNvPr>
            <p:cNvSpPr>
              <a:spLocks/>
            </p:cNvSpPr>
            <p:nvPr/>
          </p:nvSpPr>
          <p:spPr bwMode="auto">
            <a:xfrm>
              <a:off x="3032125" y="939800"/>
              <a:ext cx="76200" cy="76200"/>
            </a:xfrm>
            <a:custGeom>
              <a:avLst/>
              <a:gdLst>
                <a:gd name="T0" fmla="*/ 32 w 48"/>
                <a:gd name="T1" fmla="*/ 0 h 48"/>
                <a:gd name="T2" fmla="*/ 16 w 48"/>
                <a:gd name="T3" fmla="*/ 0 h 48"/>
                <a:gd name="T4" fmla="*/ 16 w 48"/>
                <a:gd name="T5" fmla="*/ 16 h 48"/>
                <a:gd name="T6" fmla="*/ 0 w 48"/>
                <a:gd name="T7" fmla="*/ 16 h 48"/>
                <a:gd name="T8" fmla="*/ 0 w 48"/>
                <a:gd name="T9" fmla="*/ 32 h 48"/>
                <a:gd name="T10" fmla="*/ 16 w 48"/>
                <a:gd name="T11" fmla="*/ 32 h 48"/>
                <a:gd name="T12" fmla="*/ 16 w 48"/>
                <a:gd name="T13" fmla="*/ 48 h 48"/>
                <a:gd name="T14" fmla="*/ 32 w 48"/>
                <a:gd name="T15" fmla="*/ 48 h 48"/>
                <a:gd name="T16" fmla="*/ 32 w 48"/>
                <a:gd name="T17" fmla="*/ 32 h 48"/>
                <a:gd name="T18" fmla="*/ 48 w 48"/>
                <a:gd name="T19" fmla="*/ 32 h 48"/>
                <a:gd name="T20" fmla="*/ 48 w 48"/>
                <a:gd name="T21" fmla="*/ 16 h 48"/>
                <a:gd name="T22" fmla="*/ 32 w 48"/>
                <a:gd name="T23" fmla="*/ 16 h 48"/>
                <a:gd name="T24" fmla="*/ 32 w 48"/>
                <a:gd name="T2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32" y="0"/>
                  </a:moveTo>
                  <a:lnTo>
                    <a:pt x="16" y="0"/>
                  </a:lnTo>
                  <a:lnTo>
                    <a:pt x="16" y="16"/>
                  </a:lnTo>
                  <a:lnTo>
                    <a:pt x="0" y="16"/>
                  </a:lnTo>
                  <a:lnTo>
                    <a:pt x="0" y="32"/>
                  </a:lnTo>
                  <a:lnTo>
                    <a:pt x="16" y="32"/>
                  </a:lnTo>
                  <a:lnTo>
                    <a:pt x="16" y="48"/>
                  </a:lnTo>
                  <a:lnTo>
                    <a:pt x="32" y="48"/>
                  </a:lnTo>
                  <a:lnTo>
                    <a:pt x="32" y="32"/>
                  </a:lnTo>
                  <a:lnTo>
                    <a:pt x="48" y="32"/>
                  </a:lnTo>
                  <a:lnTo>
                    <a:pt x="48" y="16"/>
                  </a:lnTo>
                  <a:lnTo>
                    <a:pt x="32" y="16"/>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87" name="Freeform 360">
              <a:extLst>
                <a:ext uri="{FF2B5EF4-FFF2-40B4-BE49-F238E27FC236}">
                  <a16:creationId xmlns:a16="http://schemas.microsoft.com/office/drawing/2014/main" id="{05B97E06-AAF9-5CD5-EC5F-BDDEABA7E28F}"/>
                </a:ext>
              </a:extLst>
            </p:cNvPr>
            <p:cNvSpPr>
              <a:spLocks noEditPoints="1"/>
            </p:cNvSpPr>
            <p:nvPr/>
          </p:nvSpPr>
          <p:spPr bwMode="auto">
            <a:xfrm>
              <a:off x="2981325" y="887413"/>
              <a:ext cx="200025" cy="201613"/>
            </a:xfrm>
            <a:custGeom>
              <a:avLst/>
              <a:gdLst>
                <a:gd name="T0" fmla="*/ 63 w 63"/>
                <a:gd name="T1" fmla="*/ 54 h 63"/>
                <a:gd name="T2" fmla="*/ 52 w 63"/>
                <a:gd name="T3" fmla="*/ 43 h 63"/>
                <a:gd name="T4" fmla="*/ 56 w 63"/>
                <a:gd name="T5" fmla="*/ 28 h 63"/>
                <a:gd name="T6" fmla="*/ 28 w 63"/>
                <a:gd name="T7" fmla="*/ 0 h 63"/>
                <a:gd name="T8" fmla="*/ 0 w 63"/>
                <a:gd name="T9" fmla="*/ 28 h 63"/>
                <a:gd name="T10" fmla="*/ 28 w 63"/>
                <a:gd name="T11" fmla="*/ 56 h 63"/>
                <a:gd name="T12" fmla="*/ 43 w 63"/>
                <a:gd name="T13" fmla="*/ 52 h 63"/>
                <a:gd name="T14" fmla="*/ 54 w 63"/>
                <a:gd name="T15" fmla="*/ 63 h 63"/>
                <a:gd name="T16" fmla="*/ 57 w 63"/>
                <a:gd name="T17" fmla="*/ 63 h 63"/>
                <a:gd name="T18" fmla="*/ 63 w 63"/>
                <a:gd name="T19" fmla="*/ 57 h 63"/>
                <a:gd name="T20" fmla="*/ 63 w 63"/>
                <a:gd name="T21" fmla="*/ 54 h 63"/>
                <a:gd name="T22" fmla="*/ 28 w 63"/>
                <a:gd name="T23" fmla="*/ 48 h 63"/>
                <a:gd name="T24" fmla="*/ 8 w 63"/>
                <a:gd name="T25" fmla="*/ 28 h 63"/>
                <a:gd name="T26" fmla="*/ 28 w 63"/>
                <a:gd name="T27" fmla="*/ 8 h 63"/>
                <a:gd name="T28" fmla="*/ 48 w 63"/>
                <a:gd name="T29" fmla="*/ 28 h 63"/>
                <a:gd name="T30" fmla="*/ 28 w 63"/>
                <a:gd name="T31" fmla="*/ 48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63">
                  <a:moveTo>
                    <a:pt x="63" y="54"/>
                  </a:moveTo>
                  <a:cubicBezTo>
                    <a:pt x="52" y="43"/>
                    <a:pt x="52" y="43"/>
                    <a:pt x="52" y="43"/>
                  </a:cubicBezTo>
                  <a:cubicBezTo>
                    <a:pt x="54" y="39"/>
                    <a:pt x="56" y="34"/>
                    <a:pt x="56" y="28"/>
                  </a:cubicBezTo>
                  <a:cubicBezTo>
                    <a:pt x="56" y="13"/>
                    <a:pt x="43" y="0"/>
                    <a:pt x="28" y="0"/>
                  </a:cubicBezTo>
                  <a:cubicBezTo>
                    <a:pt x="13" y="0"/>
                    <a:pt x="0" y="13"/>
                    <a:pt x="0" y="28"/>
                  </a:cubicBezTo>
                  <a:cubicBezTo>
                    <a:pt x="0" y="43"/>
                    <a:pt x="13" y="56"/>
                    <a:pt x="28" y="56"/>
                  </a:cubicBezTo>
                  <a:cubicBezTo>
                    <a:pt x="34" y="56"/>
                    <a:pt x="39" y="54"/>
                    <a:pt x="43" y="52"/>
                  </a:cubicBezTo>
                  <a:cubicBezTo>
                    <a:pt x="54" y="63"/>
                    <a:pt x="54" y="63"/>
                    <a:pt x="54" y="63"/>
                  </a:cubicBezTo>
                  <a:cubicBezTo>
                    <a:pt x="55" y="63"/>
                    <a:pt x="56" y="63"/>
                    <a:pt x="57" y="63"/>
                  </a:cubicBezTo>
                  <a:cubicBezTo>
                    <a:pt x="63" y="57"/>
                    <a:pt x="63" y="57"/>
                    <a:pt x="63" y="57"/>
                  </a:cubicBezTo>
                  <a:cubicBezTo>
                    <a:pt x="63" y="56"/>
                    <a:pt x="63" y="55"/>
                    <a:pt x="63" y="54"/>
                  </a:cubicBezTo>
                  <a:close/>
                  <a:moveTo>
                    <a:pt x="28" y="48"/>
                  </a:moveTo>
                  <a:cubicBezTo>
                    <a:pt x="17" y="48"/>
                    <a:pt x="8" y="39"/>
                    <a:pt x="8" y="28"/>
                  </a:cubicBezTo>
                  <a:cubicBezTo>
                    <a:pt x="8" y="17"/>
                    <a:pt x="17" y="8"/>
                    <a:pt x="28" y="8"/>
                  </a:cubicBezTo>
                  <a:cubicBezTo>
                    <a:pt x="39" y="8"/>
                    <a:pt x="48" y="17"/>
                    <a:pt x="48" y="28"/>
                  </a:cubicBezTo>
                  <a:cubicBezTo>
                    <a:pt x="48" y="39"/>
                    <a:pt x="39" y="48"/>
                    <a:pt x="28" y="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88" name="Freeform 365">
            <a:extLst>
              <a:ext uri="{FF2B5EF4-FFF2-40B4-BE49-F238E27FC236}">
                <a16:creationId xmlns:a16="http://schemas.microsoft.com/office/drawing/2014/main" id="{DF93B5BF-FADF-9315-2789-91EB58276BC7}"/>
              </a:ext>
            </a:extLst>
          </p:cNvPr>
          <p:cNvSpPr>
            <a:spLocks noChangeAspect="1" noEditPoints="1"/>
          </p:cNvSpPr>
          <p:nvPr userDrawn="1"/>
        </p:nvSpPr>
        <p:spPr bwMode="auto">
          <a:xfrm>
            <a:off x="4043443" y="2271739"/>
            <a:ext cx="97166" cy="243113"/>
          </a:xfrm>
          <a:custGeom>
            <a:avLst/>
            <a:gdLst>
              <a:gd name="T0" fmla="*/ 24 w 58"/>
              <a:gd name="T1" fmla="*/ 53 h 57"/>
              <a:gd name="T2" fmla="*/ 21 w 58"/>
              <a:gd name="T3" fmla="*/ 45 h 57"/>
              <a:gd name="T4" fmla="*/ 25 w 58"/>
              <a:gd name="T5" fmla="*/ 42 h 57"/>
              <a:gd name="T6" fmla="*/ 30 w 58"/>
              <a:gd name="T7" fmla="*/ 47 h 57"/>
              <a:gd name="T8" fmla="*/ 36 w 58"/>
              <a:gd name="T9" fmla="*/ 41 h 57"/>
              <a:gd name="T10" fmla="*/ 31 w 58"/>
              <a:gd name="T11" fmla="*/ 36 h 57"/>
              <a:gd name="T12" fmla="*/ 35 w 58"/>
              <a:gd name="T13" fmla="*/ 31 h 57"/>
              <a:gd name="T14" fmla="*/ 51 w 58"/>
              <a:gd name="T15" fmla="*/ 28 h 57"/>
              <a:gd name="T16" fmla="*/ 51 w 58"/>
              <a:gd name="T17" fmla="*/ 6 h 57"/>
              <a:gd name="T18" fmla="*/ 30 w 58"/>
              <a:gd name="T19" fmla="*/ 6 h 57"/>
              <a:gd name="T20" fmla="*/ 26 w 58"/>
              <a:gd name="T21" fmla="*/ 22 h 57"/>
              <a:gd name="T22" fmla="*/ 3 w 58"/>
              <a:gd name="T23" fmla="*/ 45 h 57"/>
              <a:gd name="T24" fmla="*/ 0 w 58"/>
              <a:gd name="T25" fmla="*/ 57 h 57"/>
              <a:gd name="T26" fmla="*/ 12 w 58"/>
              <a:gd name="T27" fmla="*/ 57 h 57"/>
              <a:gd name="T28" fmla="*/ 16 w 58"/>
              <a:gd name="T29" fmla="*/ 49 h 57"/>
              <a:gd name="T30" fmla="*/ 24 w 58"/>
              <a:gd name="T31" fmla="*/ 53 h 57"/>
              <a:gd name="T32" fmla="*/ 44 w 58"/>
              <a:gd name="T33" fmla="*/ 8 h 57"/>
              <a:gd name="T34" fmla="*/ 49 w 58"/>
              <a:gd name="T35" fmla="*/ 13 h 57"/>
              <a:gd name="T36" fmla="*/ 44 w 58"/>
              <a:gd name="T37" fmla="*/ 18 h 57"/>
              <a:gd name="T38" fmla="*/ 39 w 58"/>
              <a:gd name="T39" fmla="*/ 13 h 57"/>
              <a:gd name="T40" fmla="*/ 44 w 58"/>
              <a:gd name="T41" fmla="*/ 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 h="57">
                <a:moveTo>
                  <a:pt x="24" y="53"/>
                </a:moveTo>
                <a:cubicBezTo>
                  <a:pt x="21" y="45"/>
                  <a:pt x="21" y="45"/>
                  <a:pt x="21" y="45"/>
                </a:cubicBezTo>
                <a:cubicBezTo>
                  <a:pt x="25" y="42"/>
                  <a:pt x="25" y="42"/>
                  <a:pt x="25" y="42"/>
                </a:cubicBezTo>
                <a:cubicBezTo>
                  <a:pt x="30" y="47"/>
                  <a:pt x="30" y="47"/>
                  <a:pt x="30" y="47"/>
                </a:cubicBezTo>
                <a:cubicBezTo>
                  <a:pt x="36" y="41"/>
                  <a:pt x="36" y="41"/>
                  <a:pt x="36" y="41"/>
                </a:cubicBezTo>
                <a:cubicBezTo>
                  <a:pt x="31" y="36"/>
                  <a:pt x="31" y="36"/>
                  <a:pt x="31" y="36"/>
                </a:cubicBezTo>
                <a:cubicBezTo>
                  <a:pt x="35" y="31"/>
                  <a:pt x="35" y="31"/>
                  <a:pt x="35" y="31"/>
                </a:cubicBezTo>
                <a:cubicBezTo>
                  <a:pt x="41" y="33"/>
                  <a:pt x="47" y="32"/>
                  <a:pt x="51" y="28"/>
                </a:cubicBezTo>
                <a:cubicBezTo>
                  <a:pt x="58" y="22"/>
                  <a:pt x="58" y="12"/>
                  <a:pt x="51" y="6"/>
                </a:cubicBezTo>
                <a:cubicBezTo>
                  <a:pt x="45" y="0"/>
                  <a:pt x="36" y="0"/>
                  <a:pt x="30" y="6"/>
                </a:cubicBezTo>
                <a:cubicBezTo>
                  <a:pt x="25" y="10"/>
                  <a:pt x="24" y="17"/>
                  <a:pt x="26" y="22"/>
                </a:cubicBezTo>
                <a:cubicBezTo>
                  <a:pt x="3" y="45"/>
                  <a:pt x="3" y="45"/>
                  <a:pt x="3" y="45"/>
                </a:cubicBezTo>
                <a:cubicBezTo>
                  <a:pt x="0" y="57"/>
                  <a:pt x="0" y="57"/>
                  <a:pt x="0" y="57"/>
                </a:cubicBezTo>
                <a:cubicBezTo>
                  <a:pt x="12" y="57"/>
                  <a:pt x="12" y="57"/>
                  <a:pt x="12" y="57"/>
                </a:cubicBezTo>
                <a:cubicBezTo>
                  <a:pt x="16" y="49"/>
                  <a:pt x="16" y="49"/>
                  <a:pt x="16" y="49"/>
                </a:cubicBezTo>
                <a:lnTo>
                  <a:pt x="24" y="53"/>
                </a:lnTo>
                <a:close/>
                <a:moveTo>
                  <a:pt x="44" y="8"/>
                </a:moveTo>
                <a:cubicBezTo>
                  <a:pt x="47" y="8"/>
                  <a:pt x="49" y="11"/>
                  <a:pt x="49" y="13"/>
                </a:cubicBezTo>
                <a:cubicBezTo>
                  <a:pt x="49" y="16"/>
                  <a:pt x="47" y="18"/>
                  <a:pt x="44" y="18"/>
                </a:cubicBezTo>
                <a:cubicBezTo>
                  <a:pt x="41" y="18"/>
                  <a:pt x="39" y="16"/>
                  <a:pt x="39" y="13"/>
                </a:cubicBezTo>
                <a:cubicBezTo>
                  <a:pt x="39" y="11"/>
                  <a:pt x="41" y="8"/>
                  <a:pt x="44" y="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89" name="Freeform 45">
            <a:extLst>
              <a:ext uri="{FF2B5EF4-FFF2-40B4-BE49-F238E27FC236}">
                <a16:creationId xmlns:a16="http://schemas.microsoft.com/office/drawing/2014/main" id="{09A64F4A-E94C-541A-81A9-C11D89454A00}"/>
              </a:ext>
            </a:extLst>
          </p:cNvPr>
          <p:cNvSpPr>
            <a:spLocks noChangeAspect="1"/>
          </p:cNvSpPr>
          <p:nvPr userDrawn="1"/>
        </p:nvSpPr>
        <p:spPr bwMode="auto">
          <a:xfrm>
            <a:off x="2082623" y="5860813"/>
            <a:ext cx="106301"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90" name="Freeform 46">
            <a:extLst>
              <a:ext uri="{FF2B5EF4-FFF2-40B4-BE49-F238E27FC236}">
                <a16:creationId xmlns:a16="http://schemas.microsoft.com/office/drawing/2014/main" id="{F460798E-25E6-740D-95A7-1BEF8C845CBA}"/>
              </a:ext>
            </a:extLst>
          </p:cNvPr>
          <p:cNvSpPr>
            <a:spLocks noChangeAspect="1" noEditPoints="1"/>
          </p:cNvSpPr>
          <p:nvPr userDrawn="1"/>
        </p:nvSpPr>
        <p:spPr bwMode="auto">
          <a:xfrm>
            <a:off x="2567224" y="5860813"/>
            <a:ext cx="107132"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 name="T16" fmla="*/ 32 w 64"/>
              <a:gd name="T17" fmla="*/ 48 h 64"/>
              <a:gd name="T18" fmla="*/ 8 w 64"/>
              <a:gd name="T19" fmla="*/ 28 h 64"/>
              <a:gd name="T20" fmla="*/ 32 w 64"/>
              <a:gd name="T21" fmla="*/ 8 h 64"/>
              <a:gd name="T22" fmla="*/ 56 w 64"/>
              <a:gd name="T23" fmla="*/ 28 h 64"/>
              <a:gd name="T24" fmla="*/ 32 w 64"/>
              <a:gd name="T25" fmla="*/ 4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32" y="48"/>
                </a:moveTo>
                <a:cubicBezTo>
                  <a:pt x="19" y="48"/>
                  <a:pt x="8" y="39"/>
                  <a:pt x="8" y="28"/>
                </a:cubicBezTo>
                <a:cubicBezTo>
                  <a:pt x="8" y="17"/>
                  <a:pt x="19" y="8"/>
                  <a:pt x="32" y="8"/>
                </a:cubicBezTo>
                <a:cubicBezTo>
                  <a:pt x="45" y="8"/>
                  <a:pt x="56" y="17"/>
                  <a:pt x="56" y="28"/>
                </a:cubicBezTo>
                <a:cubicBezTo>
                  <a:pt x="56" y="39"/>
                  <a:pt x="45" y="48"/>
                  <a:pt x="32" y="4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491" name="Group 766">
            <a:extLst>
              <a:ext uri="{FF2B5EF4-FFF2-40B4-BE49-F238E27FC236}">
                <a16:creationId xmlns:a16="http://schemas.microsoft.com/office/drawing/2014/main" id="{58DC059E-7CCC-F5F1-14AE-120061677DC3}"/>
              </a:ext>
            </a:extLst>
          </p:cNvPr>
          <p:cNvGrpSpPr>
            <a:grpSpLocks noChangeAspect="1"/>
          </p:cNvGrpSpPr>
          <p:nvPr userDrawn="1"/>
        </p:nvGrpSpPr>
        <p:grpSpPr>
          <a:xfrm>
            <a:off x="2331148" y="5860813"/>
            <a:ext cx="106301" cy="272971"/>
            <a:chOff x="5858705" y="5915744"/>
            <a:chExt cx="203200" cy="203200"/>
          </a:xfrm>
          <a:solidFill>
            <a:srgbClr val="0019B0"/>
          </a:solidFill>
        </p:grpSpPr>
        <p:sp>
          <p:nvSpPr>
            <p:cNvPr id="492" name="Freeform 47">
              <a:extLst>
                <a:ext uri="{FF2B5EF4-FFF2-40B4-BE49-F238E27FC236}">
                  <a16:creationId xmlns:a16="http://schemas.microsoft.com/office/drawing/2014/main" id="{4BCE4CA6-7735-22E5-EC85-3252EF8A76A2}"/>
                </a:ext>
              </a:extLst>
            </p:cNvPr>
            <p:cNvSpPr>
              <a:spLocks/>
            </p:cNvSpPr>
            <p:nvPr/>
          </p:nvSpPr>
          <p:spPr bwMode="auto">
            <a:xfrm>
              <a:off x="5858705" y="5915744"/>
              <a:ext cx="203200" cy="203200"/>
            </a:xfrm>
            <a:custGeom>
              <a:avLst/>
              <a:gdLst>
                <a:gd name="T0" fmla="*/ 46 w 64"/>
                <a:gd name="T1" fmla="*/ 22 h 64"/>
                <a:gd name="T2" fmla="*/ 64 w 64"/>
                <a:gd name="T3" fmla="*/ 30 h 64"/>
                <a:gd name="T4" fmla="*/ 64 w 64"/>
                <a:gd name="T5" fmla="*/ 28 h 64"/>
                <a:gd name="T6" fmla="*/ 32 w 64"/>
                <a:gd name="T7" fmla="*/ 0 h 64"/>
                <a:gd name="T8" fmla="*/ 0 w 64"/>
                <a:gd name="T9" fmla="*/ 28 h 64"/>
                <a:gd name="T10" fmla="*/ 9 w 64"/>
                <a:gd name="T11" fmla="*/ 47 h 64"/>
                <a:gd name="T12" fmla="*/ 0 w 64"/>
                <a:gd name="T13" fmla="*/ 64 h 64"/>
                <a:gd name="T14" fmla="*/ 20 w 64"/>
                <a:gd name="T15" fmla="*/ 54 h 64"/>
                <a:gd name="T16" fmla="*/ 25 w 64"/>
                <a:gd name="T17" fmla="*/ 56 h 64"/>
                <a:gd name="T18" fmla="*/ 23 w 64"/>
                <a:gd name="T19" fmla="*/ 53 h 64"/>
                <a:gd name="T20" fmla="*/ 23 w 64"/>
                <a:gd name="T21" fmla="*/ 51 h 64"/>
                <a:gd name="T22" fmla="*/ 21 w 64"/>
                <a:gd name="T23" fmla="*/ 44 h 64"/>
                <a:gd name="T24" fmla="*/ 46 w 64"/>
                <a:gd name="T25" fmla="*/ 2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64">
                  <a:moveTo>
                    <a:pt x="46" y="22"/>
                  </a:moveTo>
                  <a:cubicBezTo>
                    <a:pt x="53" y="22"/>
                    <a:pt x="59" y="25"/>
                    <a:pt x="64" y="30"/>
                  </a:cubicBezTo>
                  <a:cubicBezTo>
                    <a:pt x="64" y="29"/>
                    <a:pt x="64" y="29"/>
                    <a:pt x="64" y="28"/>
                  </a:cubicBezTo>
                  <a:cubicBezTo>
                    <a:pt x="64" y="13"/>
                    <a:pt x="50" y="0"/>
                    <a:pt x="32" y="0"/>
                  </a:cubicBezTo>
                  <a:cubicBezTo>
                    <a:pt x="14" y="0"/>
                    <a:pt x="0" y="13"/>
                    <a:pt x="0" y="28"/>
                  </a:cubicBezTo>
                  <a:cubicBezTo>
                    <a:pt x="0" y="36"/>
                    <a:pt x="3" y="42"/>
                    <a:pt x="9" y="47"/>
                  </a:cubicBezTo>
                  <a:cubicBezTo>
                    <a:pt x="0" y="64"/>
                    <a:pt x="0" y="64"/>
                    <a:pt x="0" y="64"/>
                  </a:cubicBezTo>
                  <a:cubicBezTo>
                    <a:pt x="20" y="54"/>
                    <a:pt x="20" y="54"/>
                    <a:pt x="20" y="54"/>
                  </a:cubicBezTo>
                  <a:cubicBezTo>
                    <a:pt x="22" y="55"/>
                    <a:pt x="23" y="55"/>
                    <a:pt x="25" y="56"/>
                  </a:cubicBezTo>
                  <a:cubicBezTo>
                    <a:pt x="24" y="55"/>
                    <a:pt x="24" y="54"/>
                    <a:pt x="23" y="53"/>
                  </a:cubicBezTo>
                  <a:cubicBezTo>
                    <a:pt x="23" y="52"/>
                    <a:pt x="23" y="52"/>
                    <a:pt x="23" y="51"/>
                  </a:cubicBezTo>
                  <a:cubicBezTo>
                    <a:pt x="22" y="49"/>
                    <a:pt x="21" y="47"/>
                    <a:pt x="21" y="44"/>
                  </a:cubicBezTo>
                  <a:cubicBezTo>
                    <a:pt x="21" y="32"/>
                    <a:pt x="32" y="22"/>
                    <a:pt x="46"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93" name="Freeform 48">
              <a:extLst>
                <a:ext uri="{FF2B5EF4-FFF2-40B4-BE49-F238E27FC236}">
                  <a16:creationId xmlns:a16="http://schemas.microsoft.com/office/drawing/2014/main" id="{E0C2B5A5-9274-7A06-4E07-BAF875F2FDFE}"/>
                </a:ext>
              </a:extLst>
            </p:cNvPr>
            <p:cNvSpPr>
              <a:spLocks/>
            </p:cNvSpPr>
            <p:nvPr/>
          </p:nvSpPr>
          <p:spPr bwMode="auto">
            <a:xfrm>
              <a:off x="5941255" y="6001469"/>
              <a:ext cx="120650" cy="117475"/>
            </a:xfrm>
            <a:custGeom>
              <a:avLst/>
              <a:gdLst>
                <a:gd name="T0" fmla="*/ 32 w 38"/>
                <a:gd name="T1" fmla="*/ 25 h 37"/>
                <a:gd name="T2" fmla="*/ 35 w 38"/>
                <a:gd name="T3" fmla="*/ 13 h 37"/>
                <a:gd name="T4" fmla="*/ 15 w 38"/>
                <a:gd name="T5" fmla="*/ 2 h 37"/>
                <a:gd name="T6" fmla="*/ 2 w 38"/>
                <a:gd name="T7" fmla="*/ 20 h 37"/>
                <a:gd name="T8" fmla="*/ 22 w 38"/>
                <a:gd name="T9" fmla="*/ 31 h 37"/>
                <a:gd name="T10" fmla="*/ 23 w 38"/>
                <a:gd name="T11" fmla="*/ 31 h 37"/>
                <a:gd name="T12" fmla="*/ 38 w 38"/>
                <a:gd name="T13" fmla="*/ 37 h 37"/>
                <a:gd name="T14" fmla="*/ 32 w 38"/>
                <a:gd name="T15" fmla="*/ 25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37">
                  <a:moveTo>
                    <a:pt x="32" y="25"/>
                  </a:moveTo>
                  <a:cubicBezTo>
                    <a:pt x="35" y="21"/>
                    <a:pt x="36" y="17"/>
                    <a:pt x="35" y="13"/>
                  </a:cubicBezTo>
                  <a:cubicBezTo>
                    <a:pt x="33" y="5"/>
                    <a:pt x="24" y="0"/>
                    <a:pt x="15" y="2"/>
                  </a:cubicBezTo>
                  <a:cubicBezTo>
                    <a:pt x="6" y="4"/>
                    <a:pt x="0" y="12"/>
                    <a:pt x="2" y="20"/>
                  </a:cubicBezTo>
                  <a:cubicBezTo>
                    <a:pt x="4" y="28"/>
                    <a:pt x="12" y="33"/>
                    <a:pt x="22" y="31"/>
                  </a:cubicBezTo>
                  <a:cubicBezTo>
                    <a:pt x="22" y="31"/>
                    <a:pt x="22" y="31"/>
                    <a:pt x="23" y="31"/>
                  </a:cubicBezTo>
                  <a:cubicBezTo>
                    <a:pt x="38" y="37"/>
                    <a:pt x="38" y="37"/>
                    <a:pt x="38" y="37"/>
                  </a:cubicBezTo>
                  <a:lnTo>
                    <a:pt x="32"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494" name="Group 7615">
            <a:extLst>
              <a:ext uri="{FF2B5EF4-FFF2-40B4-BE49-F238E27FC236}">
                <a16:creationId xmlns:a16="http://schemas.microsoft.com/office/drawing/2014/main" id="{6B1BAF45-DE98-83B2-2330-FEA928BB1C32}"/>
              </a:ext>
            </a:extLst>
          </p:cNvPr>
          <p:cNvGrpSpPr>
            <a:grpSpLocks noChangeAspect="1"/>
          </p:cNvGrpSpPr>
          <p:nvPr userDrawn="1"/>
        </p:nvGrpSpPr>
        <p:grpSpPr>
          <a:xfrm>
            <a:off x="2805887" y="5860813"/>
            <a:ext cx="106301" cy="272971"/>
            <a:chOff x="6673093" y="5915744"/>
            <a:chExt cx="203200" cy="203200"/>
          </a:xfrm>
          <a:solidFill>
            <a:srgbClr val="0019B0"/>
          </a:solidFill>
        </p:grpSpPr>
        <p:sp>
          <p:nvSpPr>
            <p:cNvPr id="495" name="Freeform 49">
              <a:extLst>
                <a:ext uri="{FF2B5EF4-FFF2-40B4-BE49-F238E27FC236}">
                  <a16:creationId xmlns:a16="http://schemas.microsoft.com/office/drawing/2014/main" id="{52527C4E-BC01-A50F-B9ED-1D87B8B29875}"/>
                </a:ext>
              </a:extLst>
            </p:cNvPr>
            <p:cNvSpPr>
              <a:spLocks/>
            </p:cNvSpPr>
            <p:nvPr/>
          </p:nvSpPr>
          <p:spPr bwMode="auto">
            <a:xfrm>
              <a:off x="6673093" y="5915744"/>
              <a:ext cx="152400" cy="152400"/>
            </a:xfrm>
            <a:custGeom>
              <a:avLst/>
              <a:gdLst>
                <a:gd name="T0" fmla="*/ 8 w 48"/>
                <a:gd name="T1" fmla="*/ 21 h 48"/>
                <a:gd name="T2" fmla="*/ 24 w 48"/>
                <a:gd name="T3" fmla="*/ 8 h 48"/>
                <a:gd name="T4" fmla="*/ 40 w 48"/>
                <a:gd name="T5" fmla="*/ 21 h 48"/>
                <a:gd name="T6" fmla="*/ 43 w 48"/>
                <a:gd name="T7" fmla="*/ 21 h 48"/>
                <a:gd name="T8" fmla="*/ 48 w 48"/>
                <a:gd name="T9" fmla="*/ 21 h 48"/>
                <a:gd name="T10" fmla="*/ 24 w 48"/>
                <a:gd name="T11" fmla="*/ 0 h 48"/>
                <a:gd name="T12" fmla="*/ 0 w 48"/>
                <a:gd name="T13" fmla="*/ 21 h 48"/>
                <a:gd name="T14" fmla="*/ 6 w 48"/>
                <a:gd name="T15" fmla="*/ 36 h 48"/>
                <a:gd name="T16" fmla="*/ 0 w 48"/>
                <a:gd name="T17" fmla="*/ 48 h 48"/>
                <a:gd name="T18" fmla="*/ 15 w 48"/>
                <a:gd name="T19" fmla="*/ 41 h 48"/>
                <a:gd name="T20" fmla="*/ 18 w 48"/>
                <a:gd name="T21" fmla="*/ 42 h 48"/>
                <a:gd name="T22" fmla="*/ 20 w 48"/>
                <a:gd name="T23" fmla="*/ 34 h 48"/>
                <a:gd name="T24" fmla="*/ 8 w 48"/>
                <a:gd name="T25"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48">
                  <a:moveTo>
                    <a:pt x="8" y="21"/>
                  </a:moveTo>
                  <a:cubicBezTo>
                    <a:pt x="8" y="14"/>
                    <a:pt x="15" y="8"/>
                    <a:pt x="24" y="8"/>
                  </a:cubicBezTo>
                  <a:cubicBezTo>
                    <a:pt x="33" y="8"/>
                    <a:pt x="40" y="14"/>
                    <a:pt x="40" y="21"/>
                  </a:cubicBezTo>
                  <a:cubicBezTo>
                    <a:pt x="41" y="21"/>
                    <a:pt x="42" y="21"/>
                    <a:pt x="43" y="21"/>
                  </a:cubicBezTo>
                  <a:cubicBezTo>
                    <a:pt x="45" y="21"/>
                    <a:pt x="46" y="21"/>
                    <a:pt x="48" y="21"/>
                  </a:cubicBezTo>
                  <a:cubicBezTo>
                    <a:pt x="48" y="10"/>
                    <a:pt x="37" y="0"/>
                    <a:pt x="24" y="0"/>
                  </a:cubicBezTo>
                  <a:cubicBezTo>
                    <a:pt x="11" y="0"/>
                    <a:pt x="0" y="10"/>
                    <a:pt x="0" y="21"/>
                  </a:cubicBezTo>
                  <a:cubicBezTo>
                    <a:pt x="0" y="27"/>
                    <a:pt x="2" y="32"/>
                    <a:pt x="6" y="36"/>
                  </a:cubicBezTo>
                  <a:cubicBezTo>
                    <a:pt x="0" y="48"/>
                    <a:pt x="0" y="48"/>
                    <a:pt x="0" y="48"/>
                  </a:cubicBezTo>
                  <a:cubicBezTo>
                    <a:pt x="15" y="41"/>
                    <a:pt x="15" y="41"/>
                    <a:pt x="15" y="41"/>
                  </a:cubicBezTo>
                  <a:cubicBezTo>
                    <a:pt x="16" y="41"/>
                    <a:pt x="17" y="42"/>
                    <a:pt x="18" y="42"/>
                  </a:cubicBezTo>
                  <a:cubicBezTo>
                    <a:pt x="18" y="39"/>
                    <a:pt x="19" y="36"/>
                    <a:pt x="20" y="34"/>
                  </a:cubicBezTo>
                  <a:cubicBezTo>
                    <a:pt x="13" y="33"/>
                    <a:pt x="8" y="28"/>
                    <a:pt x="8"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496" name="Freeform 50">
              <a:extLst>
                <a:ext uri="{FF2B5EF4-FFF2-40B4-BE49-F238E27FC236}">
                  <a16:creationId xmlns:a16="http://schemas.microsoft.com/office/drawing/2014/main" id="{254F32A5-7D97-4B7D-019B-AE4DB6270D90}"/>
                </a:ext>
              </a:extLst>
            </p:cNvPr>
            <p:cNvSpPr>
              <a:spLocks noEditPoints="1"/>
            </p:cNvSpPr>
            <p:nvPr/>
          </p:nvSpPr>
          <p:spPr bwMode="auto">
            <a:xfrm>
              <a:off x="6739768" y="5995119"/>
              <a:ext cx="136525" cy="123825"/>
            </a:xfrm>
            <a:custGeom>
              <a:avLst/>
              <a:gdLst>
                <a:gd name="T0" fmla="*/ 43 w 43"/>
                <a:gd name="T1" fmla="*/ 39 h 39"/>
                <a:gd name="T2" fmla="*/ 37 w 43"/>
                <a:gd name="T3" fmla="*/ 26 h 39"/>
                <a:gd name="T4" fmla="*/ 40 w 43"/>
                <a:gd name="T5" fmla="*/ 13 h 39"/>
                <a:gd name="T6" fmla="*/ 22 w 43"/>
                <a:gd name="T7" fmla="*/ 0 h 39"/>
                <a:gd name="T8" fmla="*/ 17 w 43"/>
                <a:gd name="T9" fmla="*/ 1 h 39"/>
                <a:gd name="T10" fmla="*/ 2 w 43"/>
                <a:gd name="T11" fmla="*/ 22 h 39"/>
                <a:gd name="T12" fmla="*/ 20 w 43"/>
                <a:gd name="T13" fmla="*/ 34 h 39"/>
                <a:gd name="T14" fmla="*/ 25 w 43"/>
                <a:gd name="T15" fmla="*/ 34 h 39"/>
                <a:gd name="T16" fmla="*/ 28 w 43"/>
                <a:gd name="T17" fmla="*/ 33 h 39"/>
                <a:gd name="T18" fmla="*/ 43 w 43"/>
                <a:gd name="T19" fmla="*/ 39 h 39"/>
                <a:gd name="T20" fmla="*/ 23 w 43"/>
                <a:gd name="T21" fmla="*/ 26 h 39"/>
                <a:gd name="T22" fmla="*/ 20 w 43"/>
                <a:gd name="T23" fmla="*/ 26 h 39"/>
                <a:gd name="T24" fmla="*/ 10 w 43"/>
                <a:gd name="T25" fmla="*/ 20 h 39"/>
                <a:gd name="T26" fmla="*/ 12 w 43"/>
                <a:gd name="T27" fmla="*/ 13 h 39"/>
                <a:gd name="T28" fmla="*/ 19 w 43"/>
                <a:gd name="T29" fmla="*/ 9 h 39"/>
                <a:gd name="T30" fmla="*/ 22 w 43"/>
                <a:gd name="T31" fmla="*/ 8 h 39"/>
                <a:gd name="T32" fmla="*/ 32 w 43"/>
                <a:gd name="T33" fmla="*/ 15 h 39"/>
                <a:gd name="T34" fmla="*/ 23 w 43"/>
                <a:gd name="T35" fmla="*/ 26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3" h="39">
                  <a:moveTo>
                    <a:pt x="43" y="39"/>
                  </a:moveTo>
                  <a:cubicBezTo>
                    <a:pt x="37" y="26"/>
                    <a:pt x="37" y="26"/>
                    <a:pt x="37" y="26"/>
                  </a:cubicBezTo>
                  <a:cubicBezTo>
                    <a:pt x="39" y="22"/>
                    <a:pt x="41" y="18"/>
                    <a:pt x="40" y="13"/>
                  </a:cubicBezTo>
                  <a:cubicBezTo>
                    <a:pt x="38" y="5"/>
                    <a:pt x="30" y="0"/>
                    <a:pt x="22" y="0"/>
                  </a:cubicBezTo>
                  <a:cubicBezTo>
                    <a:pt x="20" y="0"/>
                    <a:pt x="19" y="1"/>
                    <a:pt x="17" y="1"/>
                  </a:cubicBezTo>
                  <a:cubicBezTo>
                    <a:pt x="7" y="3"/>
                    <a:pt x="0" y="13"/>
                    <a:pt x="2" y="22"/>
                  </a:cubicBezTo>
                  <a:cubicBezTo>
                    <a:pt x="4" y="29"/>
                    <a:pt x="11" y="34"/>
                    <a:pt x="20" y="34"/>
                  </a:cubicBezTo>
                  <a:cubicBezTo>
                    <a:pt x="21" y="34"/>
                    <a:pt x="23" y="34"/>
                    <a:pt x="25" y="34"/>
                  </a:cubicBezTo>
                  <a:cubicBezTo>
                    <a:pt x="26" y="33"/>
                    <a:pt x="27" y="33"/>
                    <a:pt x="28" y="33"/>
                  </a:cubicBezTo>
                  <a:lnTo>
                    <a:pt x="43" y="39"/>
                  </a:lnTo>
                  <a:close/>
                  <a:moveTo>
                    <a:pt x="23" y="26"/>
                  </a:moveTo>
                  <a:cubicBezTo>
                    <a:pt x="22" y="26"/>
                    <a:pt x="21" y="26"/>
                    <a:pt x="20" y="26"/>
                  </a:cubicBezTo>
                  <a:cubicBezTo>
                    <a:pt x="15" y="26"/>
                    <a:pt x="11" y="24"/>
                    <a:pt x="10" y="20"/>
                  </a:cubicBezTo>
                  <a:cubicBezTo>
                    <a:pt x="9" y="17"/>
                    <a:pt x="11" y="15"/>
                    <a:pt x="12" y="13"/>
                  </a:cubicBezTo>
                  <a:cubicBezTo>
                    <a:pt x="13" y="11"/>
                    <a:pt x="16" y="9"/>
                    <a:pt x="19" y="9"/>
                  </a:cubicBezTo>
                  <a:cubicBezTo>
                    <a:pt x="20" y="9"/>
                    <a:pt x="21" y="8"/>
                    <a:pt x="22" y="8"/>
                  </a:cubicBezTo>
                  <a:cubicBezTo>
                    <a:pt x="27" y="8"/>
                    <a:pt x="31" y="11"/>
                    <a:pt x="32" y="15"/>
                  </a:cubicBezTo>
                  <a:cubicBezTo>
                    <a:pt x="33" y="19"/>
                    <a:pt x="29" y="24"/>
                    <a:pt x="2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497" name="Freeform 55">
            <a:extLst>
              <a:ext uri="{FF2B5EF4-FFF2-40B4-BE49-F238E27FC236}">
                <a16:creationId xmlns:a16="http://schemas.microsoft.com/office/drawing/2014/main" id="{9DE20957-01C6-6F0E-C0BB-CD537003D70F}"/>
              </a:ext>
            </a:extLst>
          </p:cNvPr>
          <p:cNvSpPr>
            <a:spLocks noChangeAspect="1" noEditPoints="1"/>
          </p:cNvSpPr>
          <p:nvPr userDrawn="1"/>
        </p:nvSpPr>
        <p:spPr bwMode="auto">
          <a:xfrm>
            <a:off x="2813036" y="5117377"/>
            <a:ext cx="106301" cy="275103"/>
          </a:xfrm>
          <a:custGeom>
            <a:avLst/>
            <a:gdLst>
              <a:gd name="T0" fmla="*/ 0 w 128"/>
              <a:gd name="T1" fmla="*/ 73 h 129"/>
              <a:gd name="T2" fmla="*/ 40 w 128"/>
              <a:gd name="T3" fmla="*/ 81 h 129"/>
              <a:gd name="T4" fmla="*/ 40 w 128"/>
              <a:gd name="T5" fmla="*/ 129 h 129"/>
              <a:gd name="T6" fmla="*/ 74 w 128"/>
              <a:gd name="T7" fmla="*/ 99 h 129"/>
              <a:gd name="T8" fmla="*/ 112 w 128"/>
              <a:gd name="T9" fmla="*/ 129 h 129"/>
              <a:gd name="T10" fmla="*/ 128 w 128"/>
              <a:gd name="T11" fmla="*/ 0 h 129"/>
              <a:gd name="T12" fmla="*/ 0 w 128"/>
              <a:gd name="T13" fmla="*/ 73 h 129"/>
              <a:gd name="T14" fmla="*/ 64 w 128"/>
              <a:gd name="T15" fmla="*/ 81 h 129"/>
              <a:gd name="T16" fmla="*/ 48 w 128"/>
              <a:gd name="T17" fmla="*/ 105 h 129"/>
              <a:gd name="T18" fmla="*/ 48 w 128"/>
              <a:gd name="T19" fmla="*/ 81 h 129"/>
              <a:gd name="T20" fmla="*/ 112 w 128"/>
              <a:gd name="T21" fmla="*/ 17 h 129"/>
              <a:gd name="T22" fmla="*/ 64 w 128"/>
              <a:gd name="T23" fmla="*/ 8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8" h="129">
                <a:moveTo>
                  <a:pt x="0" y="73"/>
                </a:moveTo>
                <a:lnTo>
                  <a:pt x="40" y="81"/>
                </a:lnTo>
                <a:lnTo>
                  <a:pt x="40" y="129"/>
                </a:lnTo>
                <a:lnTo>
                  <a:pt x="74" y="99"/>
                </a:lnTo>
                <a:lnTo>
                  <a:pt x="112" y="129"/>
                </a:lnTo>
                <a:lnTo>
                  <a:pt x="128" y="0"/>
                </a:lnTo>
                <a:lnTo>
                  <a:pt x="0" y="73"/>
                </a:lnTo>
                <a:close/>
                <a:moveTo>
                  <a:pt x="64" y="81"/>
                </a:moveTo>
                <a:lnTo>
                  <a:pt x="48" y="105"/>
                </a:lnTo>
                <a:lnTo>
                  <a:pt x="48" y="81"/>
                </a:lnTo>
                <a:lnTo>
                  <a:pt x="112" y="17"/>
                </a:lnTo>
                <a:lnTo>
                  <a:pt x="64" y="81"/>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98" name="Freeform 71">
            <a:extLst>
              <a:ext uri="{FF2B5EF4-FFF2-40B4-BE49-F238E27FC236}">
                <a16:creationId xmlns:a16="http://schemas.microsoft.com/office/drawing/2014/main" id="{97E60007-E410-E2DB-2066-433F29B5C7BE}"/>
              </a:ext>
            </a:extLst>
          </p:cNvPr>
          <p:cNvSpPr>
            <a:spLocks noChangeAspect="1" noEditPoints="1"/>
          </p:cNvSpPr>
          <p:nvPr userDrawn="1"/>
        </p:nvSpPr>
        <p:spPr bwMode="auto">
          <a:xfrm>
            <a:off x="3072944" y="5860813"/>
            <a:ext cx="106301"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 name="T16" fmla="*/ 31 w 64"/>
              <a:gd name="T17" fmla="*/ 50 h 64"/>
              <a:gd name="T18" fmla="*/ 25 w 64"/>
              <a:gd name="T19" fmla="*/ 44 h 64"/>
              <a:gd name="T20" fmla="*/ 31 w 64"/>
              <a:gd name="T21" fmla="*/ 38 h 64"/>
              <a:gd name="T22" fmla="*/ 37 w 64"/>
              <a:gd name="T23" fmla="*/ 44 h 64"/>
              <a:gd name="T24" fmla="*/ 31 w 64"/>
              <a:gd name="T25" fmla="*/ 50 h 64"/>
              <a:gd name="T26" fmla="*/ 35 w 64"/>
              <a:gd name="T27" fmla="*/ 30 h 64"/>
              <a:gd name="T28" fmla="*/ 35 w 64"/>
              <a:gd name="T29" fmla="*/ 33 h 64"/>
              <a:gd name="T30" fmla="*/ 33 w 64"/>
              <a:gd name="T31" fmla="*/ 36 h 64"/>
              <a:gd name="T32" fmla="*/ 29 w 64"/>
              <a:gd name="T33" fmla="*/ 36 h 64"/>
              <a:gd name="T34" fmla="*/ 26 w 64"/>
              <a:gd name="T35" fmla="*/ 33 h 64"/>
              <a:gd name="T36" fmla="*/ 26 w 64"/>
              <a:gd name="T37" fmla="*/ 26 h 64"/>
              <a:gd name="T38" fmla="*/ 30 w 64"/>
              <a:gd name="T39" fmla="*/ 23 h 64"/>
              <a:gd name="T40" fmla="*/ 31 w 64"/>
              <a:gd name="T41" fmla="*/ 23 h 64"/>
              <a:gd name="T42" fmla="*/ 34 w 64"/>
              <a:gd name="T43" fmla="*/ 19 h 64"/>
              <a:gd name="T44" fmla="*/ 31 w 64"/>
              <a:gd name="T45" fmla="*/ 16 h 64"/>
              <a:gd name="T46" fmla="*/ 25 w 64"/>
              <a:gd name="T47" fmla="*/ 18 h 64"/>
              <a:gd name="T48" fmla="*/ 24 w 64"/>
              <a:gd name="T49" fmla="*/ 18 h 64"/>
              <a:gd name="T50" fmla="*/ 23 w 64"/>
              <a:gd name="T51" fmla="*/ 18 h 64"/>
              <a:gd name="T52" fmla="*/ 22 w 64"/>
              <a:gd name="T53" fmla="*/ 17 h 64"/>
              <a:gd name="T54" fmla="*/ 21 w 64"/>
              <a:gd name="T55" fmla="*/ 13 h 64"/>
              <a:gd name="T56" fmla="*/ 21 w 64"/>
              <a:gd name="T57" fmla="*/ 12 h 64"/>
              <a:gd name="T58" fmla="*/ 32 w 64"/>
              <a:gd name="T59" fmla="*/ 8 h 64"/>
              <a:gd name="T60" fmla="*/ 44 w 64"/>
              <a:gd name="T61" fmla="*/ 19 h 64"/>
              <a:gd name="T62" fmla="*/ 35 w 64"/>
              <a:gd name="T63" fmla="*/ 3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31" y="50"/>
                </a:moveTo>
                <a:cubicBezTo>
                  <a:pt x="28" y="50"/>
                  <a:pt x="25" y="47"/>
                  <a:pt x="25" y="44"/>
                </a:cubicBezTo>
                <a:cubicBezTo>
                  <a:pt x="25" y="41"/>
                  <a:pt x="28" y="38"/>
                  <a:pt x="31" y="38"/>
                </a:cubicBezTo>
                <a:cubicBezTo>
                  <a:pt x="34" y="38"/>
                  <a:pt x="37" y="41"/>
                  <a:pt x="37" y="44"/>
                </a:cubicBezTo>
                <a:cubicBezTo>
                  <a:pt x="37" y="47"/>
                  <a:pt x="34" y="50"/>
                  <a:pt x="31" y="50"/>
                </a:cubicBezTo>
                <a:close/>
                <a:moveTo>
                  <a:pt x="35" y="30"/>
                </a:moveTo>
                <a:cubicBezTo>
                  <a:pt x="35" y="33"/>
                  <a:pt x="35" y="33"/>
                  <a:pt x="35" y="33"/>
                </a:cubicBezTo>
                <a:cubicBezTo>
                  <a:pt x="35" y="35"/>
                  <a:pt x="34" y="36"/>
                  <a:pt x="33" y="36"/>
                </a:cubicBezTo>
                <a:cubicBezTo>
                  <a:pt x="29" y="36"/>
                  <a:pt x="29" y="36"/>
                  <a:pt x="29" y="36"/>
                </a:cubicBezTo>
                <a:cubicBezTo>
                  <a:pt x="27" y="36"/>
                  <a:pt x="26" y="35"/>
                  <a:pt x="26" y="33"/>
                </a:cubicBezTo>
                <a:cubicBezTo>
                  <a:pt x="26" y="26"/>
                  <a:pt x="26" y="26"/>
                  <a:pt x="26" y="26"/>
                </a:cubicBezTo>
                <a:cubicBezTo>
                  <a:pt x="26" y="24"/>
                  <a:pt x="28" y="24"/>
                  <a:pt x="30" y="23"/>
                </a:cubicBezTo>
                <a:cubicBezTo>
                  <a:pt x="30" y="23"/>
                  <a:pt x="31" y="23"/>
                  <a:pt x="31" y="23"/>
                </a:cubicBezTo>
                <a:cubicBezTo>
                  <a:pt x="33" y="22"/>
                  <a:pt x="34" y="21"/>
                  <a:pt x="34" y="19"/>
                </a:cubicBezTo>
                <a:cubicBezTo>
                  <a:pt x="34" y="18"/>
                  <a:pt x="34" y="16"/>
                  <a:pt x="31" y="16"/>
                </a:cubicBezTo>
                <a:cubicBezTo>
                  <a:pt x="29" y="16"/>
                  <a:pt x="27" y="17"/>
                  <a:pt x="25" y="18"/>
                </a:cubicBezTo>
                <a:cubicBezTo>
                  <a:pt x="25" y="18"/>
                  <a:pt x="24" y="18"/>
                  <a:pt x="24" y="18"/>
                </a:cubicBezTo>
                <a:cubicBezTo>
                  <a:pt x="23" y="18"/>
                  <a:pt x="23" y="18"/>
                  <a:pt x="23" y="18"/>
                </a:cubicBezTo>
                <a:cubicBezTo>
                  <a:pt x="22" y="17"/>
                  <a:pt x="22" y="17"/>
                  <a:pt x="22" y="17"/>
                </a:cubicBezTo>
                <a:cubicBezTo>
                  <a:pt x="21" y="13"/>
                  <a:pt x="21" y="13"/>
                  <a:pt x="21" y="13"/>
                </a:cubicBezTo>
                <a:cubicBezTo>
                  <a:pt x="21" y="12"/>
                  <a:pt x="21" y="12"/>
                  <a:pt x="21" y="12"/>
                </a:cubicBezTo>
                <a:cubicBezTo>
                  <a:pt x="21" y="9"/>
                  <a:pt x="30" y="8"/>
                  <a:pt x="32" y="8"/>
                </a:cubicBezTo>
                <a:cubicBezTo>
                  <a:pt x="39" y="8"/>
                  <a:pt x="44" y="12"/>
                  <a:pt x="44" y="19"/>
                </a:cubicBezTo>
                <a:cubicBezTo>
                  <a:pt x="44" y="27"/>
                  <a:pt x="39" y="29"/>
                  <a:pt x="35" y="3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499" name="Freeform 72">
            <a:extLst>
              <a:ext uri="{FF2B5EF4-FFF2-40B4-BE49-F238E27FC236}">
                <a16:creationId xmlns:a16="http://schemas.microsoft.com/office/drawing/2014/main" id="{8D4BE788-A860-0EBF-7508-CB0D21090309}"/>
              </a:ext>
            </a:extLst>
          </p:cNvPr>
          <p:cNvSpPr>
            <a:spLocks noChangeAspect="1" noEditPoints="1"/>
          </p:cNvSpPr>
          <p:nvPr userDrawn="1"/>
        </p:nvSpPr>
        <p:spPr bwMode="auto">
          <a:xfrm>
            <a:off x="3336874" y="5860813"/>
            <a:ext cx="106301"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 name="T16" fmla="*/ 29 w 64"/>
              <a:gd name="T17" fmla="*/ 7 h 64"/>
              <a:gd name="T18" fmla="*/ 35 w 64"/>
              <a:gd name="T19" fmla="*/ 7 h 64"/>
              <a:gd name="T20" fmla="*/ 37 w 64"/>
              <a:gd name="T21" fmla="*/ 9 h 64"/>
              <a:gd name="T22" fmla="*/ 36 w 64"/>
              <a:gd name="T23" fmla="*/ 32 h 64"/>
              <a:gd name="T24" fmla="*/ 34 w 64"/>
              <a:gd name="T25" fmla="*/ 34 h 64"/>
              <a:gd name="T26" fmla="*/ 31 w 64"/>
              <a:gd name="T27" fmla="*/ 34 h 64"/>
              <a:gd name="T28" fmla="*/ 28 w 64"/>
              <a:gd name="T29" fmla="*/ 32 h 64"/>
              <a:gd name="T30" fmla="*/ 27 w 64"/>
              <a:gd name="T31" fmla="*/ 9 h 64"/>
              <a:gd name="T32" fmla="*/ 29 w 64"/>
              <a:gd name="T33" fmla="*/ 7 h 64"/>
              <a:gd name="T34" fmla="*/ 32 w 64"/>
              <a:gd name="T35" fmla="*/ 50 h 64"/>
              <a:gd name="T36" fmla="*/ 26 w 64"/>
              <a:gd name="T37" fmla="*/ 44 h 64"/>
              <a:gd name="T38" fmla="*/ 32 w 64"/>
              <a:gd name="T39" fmla="*/ 38 h 64"/>
              <a:gd name="T40" fmla="*/ 38 w 64"/>
              <a:gd name="T41" fmla="*/ 44 h 64"/>
              <a:gd name="T42" fmla="*/ 32 w 64"/>
              <a:gd name="T43" fmla="*/ 5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29" y="7"/>
                </a:moveTo>
                <a:cubicBezTo>
                  <a:pt x="35" y="7"/>
                  <a:pt x="35" y="7"/>
                  <a:pt x="35" y="7"/>
                </a:cubicBezTo>
                <a:cubicBezTo>
                  <a:pt x="37" y="7"/>
                  <a:pt x="37" y="9"/>
                  <a:pt x="37" y="9"/>
                </a:cubicBezTo>
                <a:cubicBezTo>
                  <a:pt x="36" y="32"/>
                  <a:pt x="36" y="32"/>
                  <a:pt x="36" y="32"/>
                </a:cubicBezTo>
                <a:cubicBezTo>
                  <a:pt x="36" y="34"/>
                  <a:pt x="35" y="34"/>
                  <a:pt x="34" y="34"/>
                </a:cubicBezTo>
                <a:cubicBezTo>
                  <a:pt x="31" y="34"/>
                  <a:pt x="31" y="34"/>
                  <a:pt x="31" y="34"/>
                </a:cubicBezTo>
                <a:cubicBezTo>
                  <a:pt x="29" y="34"/>
                  <a:pt x="28" y="34"/>
                  <a:pt x="28" y="32"/>
                </a:cubicBezTo>
                <a:cubicBezTo>
                  <a:pt x="27" y="9"/>
                  <a:pt x="27" y="9"/>
                  <a:pt x="27" y="9"/>
                </a:cubicBezTo>
                <a:cubicBezTo>
                  <a:pt x="27" y="9"/>
                  <a:pt x="27" y="7"/>
                  <a:pt x="29" y="7"/>
                </a:cubicBezTo>
                <a:close/>
                <a:moveTo>
                  <a:pt x="32" y="50"/>
                </a:moveTo>
                <a:cubicBezTo>
                  <a:pt x="29" y="50"/>
                  <a:pt x="26" y="47"/>
                  <a:pt x="26" y="44"/>
                </a:cubicBezTo>
                <a:cubicBezTo>
                  <a:pt x="26" y="40"/>
                  <a:pt x="29" y="38"/>
                  <a:pt x="32" y="38"/>
                </a:cubicBezTo>
                <a:cubicBezTo>
                  <a:pt x="35" y="38"/>
                  <a:pt x="38" y="41"/>
                  <a:pt x="38" y="44"/>
                </a:cubicBezTo>
                <a:cubicBezTo>
                  <a:pt x="38" y="47"/>
                  <a:pt x="35" y="50"/>
                  <a:pt x="32" y="5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00" name="Freeform 73">
            <a:extLst>
              <a:ext uri="{FF2B5EF4-FFF2-40B4-BE49-F238E27FC236}">
                <a16:creationId xmlns:a16="http://schemas.microsoft.com/office/drawing/2014/main" id="{260B10F9-A653-35FC-F3CC-563D686AB09B}"/>
              </a:ext>
            </a:extLst>
          </p:cNvPr>
          <p:cNvSpPr>
            <a:spLocks noChangeAspect="1" noEditPoints="1"/>
          </p:cNvSpPr>
          <p:nvPr userDrawn="1"/>
        </p:nvSpPr>
        <p:spPr bwMode="auto">
          <a:xfrm>
            <a:off x="3798298" y="5860813"/>
            <a:ext cx="106301"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 name="T16" fmla="*/ 49 w 64"/>
              <a:gd name="T17" fmla="*/ 33 h 64"/>
              <a:gd name="T18" fmla="*/ 45 w 64"/>
              <a:gd name="T19" fmla="*/ 41 h 64"/>
              <a:gd name="T20" fmla="*/ 33 w 64"/>
              <a:gd name="T21" fmla="*/ 46 h 64"/>
              <a:gd name="T22" fmla="*/ 28 w 64"/>
              <a:gd name="T23" fmla="*/ 45 h 64"/>
              <a:gd name="T24" fmla="*/ 16 w 64"/>
              <a:gd name="T25" fmla="*/ 33 h 64"/>
              <a:gd name="T26" fmla="*/ 16 w 64"/>
              <a:gd name="T27" fmla="*/ 31 h 64"/>
              <a:gd name="T28" fmla="*/ 22 w 64"/>
              <a:gd name="T29" fmla="*/ 31 h 64"/>
              <a:gd name="T30" fmla="*/ 22 w 64"/>
              <a:gd name="T31" fmla="*/ 32 h 64"/>
              <a:gd name="T32" fmla="*/ 30 w 64"/>
              <a:gd name="T33" fmla="*/ 39 h 64"/>
              <a:gd name="T34" fmla="*/ 33 w 64"/>
              <a:gd name="T35" fmla="*/ 39 h 64"/>
              <a:gd name="T36" fmla="*/ 40 w 64"/>
              <a:gd name="T37" fmla="*/ 36 h 64"/>
              <a:gd name="T38" fmla="*/ 43 w 64"/>
              <a:gd name="T39" fmla="*/ 32 h 64"/>
              <a:gd name="T40" fmla="*/ 43 w 64"/>
              <a:gd name="T41" fmla="*/ 31 h 64"/>
              <a:gd name="T42" fmla="*/ 50 w 64"/>
              <a:gd name="T43" fmla="*/ 31 h 64"/>
              <a:gd name="T44" fmla="*/ 49 w 64"/>
              <a:gd name="T45" fmla="*/ 33 h 64"/>
              <a:gd name="T46" fmla="*/ 29 w 64"/>
              <a:gd name="T47" fmla="*/ 20 h 64"/>
              <a:gd name="T48" fmla="*/ 24 w 64"/>
              <a:gd name="T49" fmla="*/ 26 h 64"/>
              <a:gd name="T50" fmla="*/ 19 w 64"/>
              <a:gd name="T51" fmla="*/ 20 h 64"/>
              <a:gd name="T52" fmla="*/ 24 w 64"/>
              <a:gd name="T53" fmla="*/ 15 h 64"/>
              <a:gd name="T54" fmla="*/ 29 w 64"/>
              <a:gd name="T55" fmla="*/ 20 h 64"/>
              <a:gd name="T56" fmla="*/ 35 w 64"/>
              <a:gd name="T57" fmla="*/ 20 h 64"/>
              <a:gd name="T58" fmla="*/ 40 w 64"/>
              <a:gd name="T59" fmla="*/ 15 h 64"/>
              <a:gd name="T60" fmla="*/ 45 w 64"/>
              <a:gd name="T61" fmla="*/ 20 h 64"/>
              <a:gd name="T62" fmla="*/ 40 w 64"/>
              <a:gd name="T63" fmla="*/ 26 h 64"/>
              <a:gd name="T64" fmla="*/ 35 w 64"/>
              <a:gd name="T65" fmla="*/ 2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49" y="33"/>
                </a:moveTo>
                <a:cubicBezTo>
                  <a:pt x="48" y="36"/>
                  <a:pt x="47" y="38"/>
                  <a:pt x="45" y="41"/>
                </a:cubicBezTo>
                <a:cubicBezTo>
                  <a:pt x="41" y="44"/>
                  <a:pt x="37" y="46"/>
                  <a:pt x="33" y="46"/>
                </a:cubicBezTo>
                <a:cubicBezTo>
                  <a:pt x="31" y="46"/>
                  <a:pt x="30" y="45"/>
                  <a:pt x="28" y="45"/>
                </a:cubicBezTo>
                <a:cubicBezTo>
                  <a:pt x="22" y="43"/>
                  <a:pt x="17" y="39"/>
                  <a:pt x="16" y="33"/>
                </a:cubicBezTo>
                <a:cubicBezTo>
                  <a:pt x="16" y="31"/>
                  <a:pt x="16" y="31"/>
                  <a:pt x="16" y="31"/>
                </a:cubicBezTo>
                <a:cubicBezTo>
                  <a:pt x="22" y="31"/>
                  <a:pt x="22" y="31"/>
                  <a:pt x="22" y="31"/>
                </a:cubicBezTo>
                <a:cubicBezTo>
                  <a:pt x="22" y="32"/>
                  <a:pt x="22" y="32"/>
                  <a:pt x="22" y="32"/>
                </a:cubicBezTo>
                <a:cubicBezTo>
                  <a:pt x="24" y="35"/>
                  <a:pt x="26" y="38"/>
                  <a:pt x="30" y="39"/>
                </a:cubicBezTo>
                <a:cubicBezTo>
                  <a:pt x="31" y="39"/>
                  <a:pt x="32" y="39"/>
                  <a:pt x="33" y="39"/>
                </a:cubicBezTo>
                <a:cubicBezTo>
                  <a:pt x="35" y="39"/>
                  <a:pt x="38" y="38"/>
                  <a:pt x="40" y="36"/>
                </a:cubicBezTo>
                <a:cubicBezTo>
                  <a:pt x="41" y="35"/>
                  <a:pt x="42" y="34"/>
                  <a:pt x="43" y="32"/>
                </a:cubicBezTo>
                <a:cubicBezTo>
                  <a:pt x="43" y="31"/>
                  <a:pt x="43" y="31"/>
                  <a:pt x="43" y="31"/>
                </a:cubicBezTo>
                <a:cubicBezTo>
                  <a:pt x="50" y="31"/>
                  <a:pt x="50" y="31"/>
                  <a:pt x="50" y="31"/>
                </a:cubicBezTo>
                <a:lnTo>
                  <a:pt x="49" y="33"/>
                </a:lnTo>
                <a:close/>
                <a:moveTo>
                  <a:pt x="29" y="20"/>
                </a:moveTo>
                <a:cubicBezTo>
                  <a:pt x="29" y="23"/>
                  <a:pt x="27" y="26"/>
                  <a:pt x="24" y="26"/>
                </a:cubicBezTo>
                <a:cubicBezTo>
                  <a:pt x="21" y="26"/>
                  <a:pt x="19" y="23"/>
                  <a:pt x="19" y="20"/>
                </a:cubicBezTo>
                <a:cubicBezTo>
                  <a:pt x="19" y="18"/>
                  <a:pt x="21" y="15"/>
                  <a:pt x="24" y="15"/>
                </a:cubicBezTo>
                <a:cubicBezTo>
                  <a:pt x="27" y="15"/>
                  <a:pt x="29" y="18"/>
                  <a:pt x="29" y="20"/>
                </a:cubicBezTo>
                <a:close/>
                <a:moveTo>
                  <a:pt x="35" y="20"/>
                </a:moveTo>
                <a:cubicBezTo>
                  <a:pt x="35" y="18"/>
                  <a:pt x="37" y="15"/>
                  <a:pt x="40" y="15"/>
                </a:cubicBezTo>
                <a:cubicBezTo>
                  <a:pt x="43" y="15"/>
                  <a:pt x="45" y="18"/>
                  <a:pt x="45" y="20"/>
                </a:cubicBezTo>
                <a:cubicBezTo>
                  <a:pt x="45" y="23"/>
                  <a:pt x="43" y="26"/>
                  <a:pt x="40" y="26"/>
                </a:cubicBezTo>
                <a:cubicBezTo>
                  <a:pt x="37" y="26"/>
                  <a:pt x="35" y="23"/>
                  <a:pt x="35" y="2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501" name="Group 7616">
            <a:extLst>
              <a:ext uri="{FF2B5EF4-FFF2-40B4-BE49-F238E27FC236}">
                <a16:creationId xmlns:a16="http://schemas.microsoft.com/office/drawing/2014/main" id="{42302C35-0A3A-7F52-3FC1-1AD5059414B2}"/>
              </a:ext>
            </a:extLst>
          </p:cNvPr>
          <p:cNvGrpSpPr>
            <a:grpSpLocks noChangeAspect="1"/>
          </p:cNvGrpSpPr>
          <p:nvPr userDrawn="1"/>
        </p:nvGrpSpPr>
        <p:grpSpPr>
          <a:xfrm>
            <a:off x="323693" y="5860813"/>
            <a:ext cx="106301" cy="272971"/>
            <a:chOff x="569155" y="6322144"/>
            <a:chExt cx="203200" cy="203200"/>
          </a:xfrm>
          <a:solidFill>
            <a:srgbClr val="0019B0"/>
          </a:solidFill>
        </p:grpSpPr>
        <p:sp>
          <p:nvSpPr>
            <p:cNvPr id="502" name="Freeform 74">
              <a:extLst>
                <a:ext uri="{FF2B5EF4-FFF2-40B4-BE49-F238E27FC236}">
                  <a16:creationId xmlns:a16="http://schemas.microsoft.com/office/drawing/2014/main" id="{AB6FBF18-7B35-04B4-C9F6-5E6E6E83CF52}"/>
                </a:ext>
              </a:extLst>
            </p:cNvPr>
            <p:cNvSpPr>
              <a:spLocks noEditPoints="1"/>
            </p:cNvSpPr>
            <p:nvPr/>
          </p:nvSpPr>
          <p:spPr bwMode="auto">
            <a:xfrm>
              <a:off x="569155" y="6322144"/>
              <a:ext cx="203200" cy="203200"/>
            </a:xfrm>
            <a:custGeom>
              <a:avLst/>
              <a:gdLst>
                <a:gd name="T0" fmla="*/ 0 w 64"/>
                <a:gd name="T1" fmla="*/ 28 h 64"/>
                <a:gd name="T2" fmla="*/ 0 w 64"/>
                <a:gd name="T3" fmla="*/ 64 h 64"/>
                <a:gd name="T4" fmla="*/ 32 w 64"/>
                <a:gd name="T5" fmla="*/ 56 h 64"/>
                <a:gd name="T6" fmla="*/ 32 w 64"/>
                <a:gd name="T7" fmla="*/ 0 h 64"/>
                <a:gd name="T8" fmla="*/ 50 w 64"/>
                <a:gd name="T9" fmla="*/ 34 h 64"/>
                <a:gd name="T10" fmla="*/ 43 w 64"/>
                <a:gd name="T11" fmla="*/ 38 h 64"/>
                <a:gd name="T12" fmla="*/ 40 w 64"/>
                <a:gd name="T13" fmla="*/ 37 h 64"/>
                <a:gd name="T14" fmla="*/ 38 w 64"/>
                <a:gd name="T15" fmla="*/ 35 h 64"/>
                <a:gd name="T16" fmla="*/ 37 w 64"/>
                <a:gd name="T17" fmla="*/ 35 h 64"/>
                <a:gd name="T18" fmla="*/ 35 w 64"/>
                <a:gd name="T19" fmla="*/ 36 h 64"/>
                <a:gd name="T20" fmla="*/ 32 w 64"/>
                <a:gd name="T21" fmla="*/ 38 h 64"/>
                <a:gd name="T22" fmla="*/ 27 w 64"/>
                <a:gd name="T23" fmla="*/ 37 h 64"/>
                <a:gd name="T24" fmla="*/ 23 w 64"/>
                <a:gd name="T25" fmla="*/ 32 h 64"/>
                <a:gd name="T26" fmla="*/ 23 w 64"/>
                <a:gd name="T27" fmla="*/ 24 h 64"/>
                <a:gd name="T28" fmla="*/ 29 w 64"/>
                <a:gd name="T29" fmla="*/ 18 h 64"/>
                <a:gd name="T30" fmla="*/ 36 w 64"/>
                <a:gd name="T31" fmla="*/ 17 h 64"/>
                <a:gd name="T32" fmla="*/ 40 w 64"/>
                <a:gd name="T33" fmla="*/ 18 h 64"/>
                <a:gd name="T34" fmla="*/ 41 w 64"/>
                <a:gd name="T35" fmla="*/ 28 h 64"/>
                <a:gd name="T36" fmla="*/ 41 w 64"/>
                <a:gd name="T37" fmla="*/ 30 h 64"/>
                <a:gd name="T38" fmla="*/ 42 w 64"/>
                <a:gd name="T39" fmla="*/ 34 h 64"/>
                <a:gd name="T40" fmla="*/ 44 w 64"/>
                <a:gd name="T41" fmla="*/ 35 h 64"/>
                <a:gd name="T42" fmla="*/ 47 w 64"/>
                <a:gd name="T43" fmla="*/ 32 h 64"/>
                <a:gd name="T44" fmla="*/ 48 w 64"/>
                <a:gd name="T45" fmla="*/ 25 h 64"/>
                <a:gd name="T46" fmla="*/ 44 w 64"/>
                <a:gd name="T47" fmla="*/ 14 h 64"/>
                <a:gd name="T48" fmla="*/ 34 w 64"/>
                <a:gd name="T49" fmla="*/ 10 h 64"/>
                <a:gd name="T50" fmla="*/ 21 w 64"/>
                <a:gd name="T51" fmla="*/ 15 h 64"/>
                <a:gd name="T52" fmla="*/ 16 w 64"/>
                <a:gd name="T53" fmla="*/ 29 h 64"/>
                <a:gd name="T54" fmla="*/ 20 w 64"/>
                <a:gd name="T55" fmla="*/ 41 h 64"/>
                <a:gd name="T56" fmla="*/ 32 w 64"/>
                <a:gd name="T57" fmla="*/ 45 h 64"/>
                <a:gd name="T58" fmla="*/ 38 w 64"/>
                <a:gd name="T59" fmla="*/ 44 h 64"/>
                <a:gd name="T60" fmla="*/ 43 w 64"/>
                <a:gd name="T61" fmla="*/ 43 h 64"/>
                <a:gd name="T62" fmla="*/ 38 w 64"/>
                <a:gd name="T63" fmla="*/ 48 h 64"/>
                <a:gd name="T64" fmla="*/ 23 w 64"/>
                <a:gd name="T65" fmla="*/ 47 h 64"/>
                <a:gd name="T66" fmla="*/ 13 w 64"/>
                <a:gd name="T67" fmla="*/ 37 h 64"/>
                <a:gd name="T68" fmla="*/ 13 w 64"/>
                <a:gd name="T69" fmla="*/ 23 h 64"/>
                <a:gd name="T70" fmla="*/ 18 w 64"/>
                <a:gd name="T71" fmla="*/ 13 h 64"/>
                <a:gd name="T72" fmla="*/ 28 w 64"/>
                <a:gd name="T73" fmla="*/ 7 h 64"/>
                <a:gd name="T74" fmla="*/ 41 w 64"/>
                <a:gd name="T75" fmla="*/ 8 h 64"/>
                <a:gd name="T76" fmla="*/ 51 w 64"/>
                <a:gd name="T77" fmla="*/ 17 h 64"/>
                <a:gd name="T78" fmla="*/ 52 w 64"/>
                <a:gd name="T79" fmla="*/ 3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52" y="30"/>
                  </a:moveTo>
                  <a:cubicBezTo>
                    <a:pt x="51" y="32"/>
                    <a:pt x="51" y="33"/>
                    <a:pt x="50" y="34"/>
                  </a:cubicBezTo>
                  <a:cubicBezTo>
                    <a:pt x="49" y="35"/>
                    <a:pt x="48" y="36"/>
                    <a:pt x="47" y="37"/>
                  </a:cubicBezTo>
                  <a:cubicBezTo>
                    <a:pt x="46" y="38"/>
                    <a:pt x="45" y="38"/>
                    <a:pt x="43" y="38"/>
                  </a:cubicBezTo>
                  <a:cubicBezTo>
                    <a:pt x="43" y="38"/>
                    <a:pt x="42" y="38"/>
                    <a:pt x="42" y="38"/>
                  </a:cubicBezTo>
                  <a:cubicBezTo>
                    <a:pt x="41" y="38"/>
                    <a:pt x="41" y="38"/>
                    <a:pt x="40" y="37"/>
                  </a:cubicBezTo>
                  <a:cubicBezTo>
                    <a:pt x="40" y="37"/>
                    <a:pt x="39" y="37"/>
                    <a:pt x="39" y="36"/>
                  </a:cubicBezTo>
                  <a:cubicBezTo>
                    <a:pt x="39" y="36"/>
                    <a:pt x="39" y="36"/>
                    <a:pt x="38" y="35"/>
                  </a:cubicBezTo>
                  <a:cubicBezTo>
                    <a:pt x="38" y="35"/>
                    <a:pt x="38" y="35"/>
                    <a:pt x="38" y="35"/>
                  </a:cubicBezTo>
                  <a:cubicBezTo>
                    <a:pt x="37" y="35"/>
                    <a:pt x="37" y="35"/>
                    <a:pt x="37" y="35"/>
                  </a:cubicBezTo>
                  <a:cubicBezTo>
                    <a:pt x="37" y="35"/>
                    <a:pt x="37" y="35"/>
                    <a:pt x="37" y="35"/>
                  </a:cubicBezTo>
                  <a:cubicBezTo>
                    <a:pt x="36" y="35"/>
                    <a:pt x="36" y="36"/>
                    <a:pt x="35" y="36"/>
                  </a:cubicBezTo>
                  <a:cubicBezTo>
                    <a:pt x="35" y="37"/>
                    <a:pt x="35" y="37"/>
                    <a:pt x="34" y="37"/>
                  </a:cubicBezTo>
                  <a:cubicBezTo>
                    <a:pt x="34" y="38"/>
                    <a:pt x="33" y="38"/>
                    <a:pt x="32" y="38"/>
                  </a:cubicBezTo>
                  <a:cubicBezTo>
                    <a:pt x="32" y="38"/>
                    <a:pt x="31" y="38"/>
                    <a:pt x="31" y="38"/>
                  </a:cubicBezTo>
                  <a:cubicBezTo>
                    <a:pt x="29" y="38"/>
                    <a:pt x="28" y="38"/>
                    <a:pt x="27" y="37"/>
                  </a:cubicBezTo>
                  <a:cubicBezTo>
                    <a:pt x="26" y="37"/>
                    <a:pt x="25" y="36"/>
                    <a:pt x="24" y="36"/>
                  </a:cubicBezTo>
                  <a:cubicBezTo>
                    <a:pt x="24" y="35"/>
                    <a:pt x="23" y="34"/>
                    <a:pt x="23" y="32"/>
                  </a:cubicBezTo>
                  <a:cubicBezTo>
                    <a:pt x="22" y="31"/>
                    <a:pt x="22" y="30"/>
                    <a:pt x="22" y="28"/>
                  </a:cubicBezTo>
                  <a:cubicBezTo>
                    <a:pt x="22" y="27"/>
                    <a:pt x="22" y="25"/>
                    <a:pt x="23" y="24"/>
                  </a:cubicBezTo>
                  <a:cubicBezTo>
                    <a:pt x="23" y="22"/>
                    <a:pt x="24" y="21"/>
                    <a:pt x="25" y="20"/>
                  </a:cubicBezTo>
                  <a:cubicBezTo>
                    <a:pt x="26" y="19"/>
                    <a:pt x="27" y="18"/>
                    <a:pt x="29" y="18"/>
                  </a:cubicBezTo>
                  <a:cubicBezTo>
                    <a:pt x="30" y="17"/>
                    <a:pt x="32" y="17"/>
                    <a:pt x="33" y="17"/>
                  </a:cubicBezTo>
                  <a:cubicBezTo>
                    <a:pt x="34" y="17"/>
                    <a:pt x="35" y="17"/>
                    <a:pt x="36" y="17"/>
                  </a:cubicBezTo>
                  <a:cubicBezTo>
                    <a:pt x="36" y="17"/>
                    <a:pt x="37" y="17"/>
                    <a:pt x="38" y="17"/>
                  </a:cubicBezTo>
                  <a:cubicBezTo>
                    <a:pt x="39" y="17"/>
                    <a:pt x="40" y="17"/>
                    <a:pt x="40" y="18"/>
                  </a:cubicBezTo>
                  <a:cubicBezTo>
                    <a:pt x="41" y="18"/>
                    <a:pt x="41" y="18"/>
                    <a:pt x="41" y="18"/>
                  </a:cubicBezTo>
                  <a:cubicBezTo>
                    <a:pt x="41" y="28"/>
                    <a:pt x="41" y="28"/>
                    <a:pt x="41" y="28"/>
                  </a:cubicBezTo>
                  <a:cubicBezTo>
                    <a:pt x="41" y="29"/>
                    <a:pt x="41" y="29"/>
                    <a:pt x="41" y="30"/>
                  </a:cubicBezTo>
                  <a:cubicBezTo>
                    <a:pt x="41" y="30"/>
                    <a:pt x="41" y="30"/>
                    <a:pt x="41" y="30"/>
                  </a:cubicBezTo>
                  <a:cubicBezTo>
                    <a:pt x="41" y="31"/>
                    <a:pt x="41" y="32"/>
                    <a:pt x="41" y="32"/>
                  </a:cubicBezTo>
                  <a:cubicBezTo>
                    <a:pt x="41" y="33"/>
                    <a:pt x="41" y="34"/>
                    <a:pt x="42" y="34"/>
                  </a:cubicBezTo>
                  <a:cubicBezTo>
                    <a:pt x="42" y="34"/>
                    <a:pt x="42" y="35"/>
                    <a:pt x="43" y="35"/>
                  </a:cubicBezTo>
                  <a:cubicBezTo>
                    <a:pt x="43" y="35"/>
                    <a:pt x="43" y="35"/>
                    <a:pt x="44" y="35"/>
                  </a:cubicBezTo>
                  <a:cubicBezTo>
                    <a:pt x="45" y="35"/>
                    <a:pt x="45" y="35"/>
                    <a:pt x="46" y="34"/>
                  </a:cubicBezTo>
                  <a:cubicBezTo>
                    <a:pt x="47" y="33"/>
                    <a:pt x="47" y="33"/>
                    <a:pt x="47" y="32"/>
                  </a:cubicBezTo>
                  <a:cubicBezTo>
                    <a:pt x="48" y="31"/>
                    <a:pt x="48" y="30"/>
                    <a:pt x="48" y="29"/>
                  </a:cubicBezTo>
                  <a:cubicBezTo>
                    <a:pt x="48" y="28"/>
                    <a:pt x="48" y="26"/>
                    <a:pt x="48" y="25"/>
                  </a:cubicBezTo>
                  <a:cubicBezTo>
                    <a:pt x="48" y="23"/>
                    <a:pt x="48" y="21"/>
                    <a:pt x="47" y="19"/>
                  </a:cubicBezTo>
                  <a:cubicBezTo>
                    <a:pt x="46" y="17"/>
                    <a:pt x="45" y="15"/>
                    <a:pt x="44" y="14"/>
                  </a:cubicBezTo>
                  <a:cubicBezTo>
                    <a:pt x="43" y="12"/>
                    <a:pt x="41" y="11"/>
                    <a:pt x="40" y="11"/>
                  </a:cubicBezTo>
                  <a:cubicBezTo>
                    <a:pt x="38" y="10"/>
                    <a:pt x="36" y="10"/>
                    <a:pt x="34" y="10"/>
                  </a:cubicBezTo>
                  <a:cubicBezTo>
                    <a:pt x="31" y="10"/>
                    <a:pt x="28" y="10"/>
                    <a:pt x="26" y="11"/>
                  </a:cubicBezTo>
                  <a:cubicBezTo>
                    <a:pt x="24" y="12"/>
                    <a:pt x="22" y="13"/>
                    <a:pt x="21" y="15"/>
                  </a:cubicBezTo>
                  <a:cubicBezTo>
                    <a:pt x="19" y="17"/>
                    <a:pt x="18" y="19"/>
                    <a:pt x="17" y="21"/>
                  </a:cubicBezTo>
                  <a:cubicBezTo>
                    <a:pt x="17" y="24"/>
                    <a:pt x="16" y="26"/>
                    <a:pt x="16" y="29"/>
                  </a:cubicBezTo>
                  <a:cubicBezTo>
                    <a:pt x="16" y="32"/>
                    <a:pt x="17" y="34"/>
                    <a:pt x="17" y="36"/>
                  </a:cubicBezTo>
                  <a:cubicBezTo>
                    <a:pt x="18" y="38"/>
                    <a:pt x="19" y="40"/>
                    <a:pt x="20" y="41"/>
                  </a:cubicBezTo>
                  <a:cubicBezTo>
                    <a:pt x="21" y="42"/>
                    <a:pt x="23" y="43"/>
                    <a:pt x="25" y="44"/>
                  </a:cubicBezTo>
                  <a:cubicBezTo>
                    <a:pt x="27" y="45"/>
                    <a:pt x="29" y="45"/>
                    <a:pt x="32" y="45"/>
                  </a:cubicBezTo>
                  <a:cubicBezTo>
                    <a:pt x="33" y="45"/>
                    <a:pt x="34" y="45"/>
                    <a:pt x="35" y="45"/>
                  </a:cubicBezTo>
                  <a:cubicBezTo>
                    <a:pt x="36" y="45"/>
                    <a:pt x="37" y="45"/>
                    <a:pt x="38" y="44"/>
                  </a:cubicBezTo>
                  <a:cubicBezTo>
                    <a:pt x="39" y="44"/>
                    <a:pt x="40" y="44"/>
                    <a:pt x="41" y="44"/>
                  </a:cubicBezTo>
                  <a:cubicBezTo>
                    <a:pt x="42" y="43"/>
                    <a:pt x="42" y="43"/>
                    <a:pt x="43" y="43"/>
                  </a:cubicBezTo>
                  <a:cubicBezTo>
                    <a:pt x="43" y="46"/>
                    <a:pt x="43" y="46"/>
                    <a:pt x="43" y="46"/>
                  </a:cubicBezTo>
                  <a:cubicBezTo>
                    <a:pt x="41" y="47"/>
                    <a:pt x="40" y="48"/>
                    <a:pt x="38" y="48"/>
                  </a:cubicBezTo>
                  <a:cubicBezTo>
                    <a:pt x="36" y="48"/>
                    <a:pt x="34" y="49"/>
                    <a:pt x="32" y="49"/>
                  </a:cubicBezTo>
                  <a:cubicBezTo>
                    <a:pt x="29" y="49"/>
                    <a:pt x="26" y="48"/>
                    <a:pt x="23" y="47"/>
                  </a:cubicBezTo>
                  <a:cubicBezTo>
                    <a:pt x="21" y="46"/>
                    <a:pt x="19" y="45"/>
                    <a:pt x="17" y="43"/>
                  </a:cubicBezTo>
                  <a:cubicBezTo>
                    <a:pt x="16" y="42"/>
                    <a:pt x="14" y="40"/>
                    <a:pt x="13" y="37"/>
                  </a:cubicBezTo>
                  <a:cubicBezTo>
                    <a:pt x="12" y="35"/>
                    <a:pt x="12" y="32"/>
                    <a:pt x="12" y="29"/>
                  </a:cubicBezTo>
                  <a:cubicBezTo>
                    <a:pt x="12" y="27"/>
                    <a:pt x="12" y="25"/>
                    <a:pt x="13" y="23"/>
                  </a:cubicBezTo>
                  <a:cubicBezTo>
                    <a:pt x="13" y="21"/>
                    <a:pt x="14" y="19"/>
                    <a:pt x="15" y="18"/>
                  </a:cubicBezTo>
                  <a:cubicBezTo>
                    <a:pt x="16" y="16"/>
                    <a:pt x="17" y="14"/>
                    <a:pt x="18" y="13"/>
                  </a:cubicBezTo>
                  <a:cubicBezTo>
                    <a:pt x="19" y="12"/>
                    <a:pt x="21" y="10"/>
                    <a:pt x="22" y="9"/>
                  </a:cubicBezTo>
                  <a:cubicBezTo>
                    <a:pt x="24" y="8"/>
                    <a:pt x="26" y="8"/>
                    <a:pt x="28" y="7"/>
                  </a:cubicBezTo>
                  <a:cubicBezTo>
                    <a:pt x="29" y="7"/>
                    <a:pt x="32" y="6"/>
                    <a:pt x="34" y="6"/>
                  </a:cubicBezTo>
                  <a:cubicBezTo>
                    <a:pt x="37" y="6"/>
                    <a:pt x="39" y="7"/>
                    <a:pt x="41" y="8"/>
                  </a:cubicBezTo>
                  <a:cubicBezTo>
                    <a:pt x="44" y="9"/>
                    <a:pt x="46" y="10"/>
                    <a:pt x="47" y="11"/>
                  </a:cubicBezTo>
                  <a:cubicBezTo>
                    <a:pt x="49" y="13"/>
                    <a:pt x="50" y="15"/>
                    <a:pt x="51" y="17"/>
                  </a:cubicBezTo>
                  <a:cubicBezTo>
                    <a:pt x="52" y="20"/>
                    <a:pt x="52" y="22"/>
                    <a:pt x="52" y="25"/>
                  </a:cubicBezTo>
                  <a:cubicBezTo>
                    <a:pt x="52" y="27"/>
                    <a:pt x="52" y="28"/>
                    <a:pt x="52"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03" name="Freeform 75">
              <a:extLst>
                <a:ext uri="{FF2B5EF4-FFF2-40B4-BE49-F238E27FC236}">
                  <a16:creationId xmlns:a16="http://schemas.microsoft.com/office/drawing/2014/main" id="{98043D48-CB59-F60C-7FB2-54910996805D}"/>
                </a:ext>
              </a:extLst>
            </p:cNvPr>
            <p:cNvSpPr>
              <a:spLocks/>
            </p:cNvSpPr>
            <p:nvPr/>
          </p:nvSpPr>
          <p:spPr bwMode="auto">
            <a:xfrm>
              <a:off x="654880" y="6385644"/>
              <a:ext cx="31750" cy="47625"/>
            </a:xfrm>
            <a:custGeom>
              <a:avLst/>
              <a:gdLst>
                <a:gd name="T0" fmla="*/ 8 w 10"/>
                <a:gd name="T1" fmla="*/ 0 h 15"/>
                <a:gd name="T2" fmla="*/ 6 w 10"/>
                <a:gd name="T3" fmla="*/ 0 h 15"/>
                <a:gd name="T4" fmla="*/ 3 w 10"/>
                <a:gd name="T5" fmla="*/ 1 h 15"/>
                <a:gd name="T6" fmla="*/ 1 w 10"/>
                <a:gd name="T7" fmla="*/ 3 h 15"/>
                <a:gd name="T8" fmla="*/ 0 w 10"/>
                <a:gd name="T9" fmla="*/ 5 h 15"/>
                <a:gd name="T10" fmla="*/ 0 w 10"/>
                <a:gd name="T11" fmla="*/ 8 h 15"/>
                <a:gd name="T12" fmla="*/ 1 w 10"/>
                <a:gd name="T13" fmla="*/ 13 h 15"/>
                <a:gd name="T14" fmla="*/ 4 w 10"/>
                <a:gd name="T15" fmla="*/ 15 h 15"/>
                <a:gd name="T16" fmla="*/ 7 w 10"/>
                <a:gd name="T17" fmla="*/ 14 h 15"/>
                <a:gd name="T18" fmla="*/ 8 w 10"/>
                <a:gd name="T19" fmla="*/ 13 h 15"/>
                <a:gd name="T20" fmla="*/ 9 w 10"/>
                <a:gd name="T21" fmla="*/ 10 h 15"/>
                <a:gd name="T22" fmla="*/ 10 w 10"/>
                <a:gd name="T23" fmla="*/ 7 h 15"/>
                <a:gd name="T24" fmla="*/ 10 w 10"/>
                <a:gd name="T25" fmla="*/ 0 h 15"/>
                <a:gd name="T26" fmla="*/ 9 w 10"/>
                <a:gd name="T27" fmla="*/ 0 h 15"/>
                <a:gd name="T28" fmla="*/ 8 w 10"/>
                <a:gd name="T29"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15">
                  <a:moveTo>
                    <a:pt x="8" y="0"/>
                  </a:moveTo>
                  <a:cubicBezTo>
                    <a:pt x="7" y="0"/>
                    <a:pt x="7" y="0"/>
                    <a:pt x="6" y="0"/>
                  </a:cubicBezTo>
                  <a:cubicBezTo>
                    <a:pt x="5" y="0"/>
                    <a:pt x="4" y="0"/>
                    <a:pt x="3" y="1"/>
                  </a:cubicBezTo>
                  <a:cubicBezTo>
                    <a:pt x="2" y="1"/>
                    <a:pt x="2" y="2"/>
                    <a:pt x="1" y="3"/>
                  </a:cubicBezTo>
                  <a:cubicBezTo>
                    <a:pt x="1" y="3"/>
                    <a:pt x="0" y="4"/>
                    <a:pt x="0" y="5"/>
                  </a:cubicBezTo>
                  <a:cubicBezTo>
                    <a:pt x="0" y="6"/>
                    <a:pt x="0" y="7"/>
                    <a:pt x="0" y="8"/>
                  </a:cubicBezTo>
                  <a:cubicBezTo>
                    <a:pt x="0" y="11"/>
                    <a:pt x="0" y="12"/>
                    <a:pt x="1" y="13"/>
                  </a:cubicBezTo>
                  <a:cubicBezTo>
                    <a:pt x="2" y="14"/>
                    <a:pt x="3" y="15"/>
                    <a:pt x="4" y="15"/>
                  </a:cubicBezTo>
                  <a:cubicBezTo>
                    <a:pt x="5" y="15"/>
                    <a:pt x="6" y="15"/>
                    <a:pt x="7" y="14"/>
                  </a:cubicBezTo>
                  <a:cubicBezTo>
                    <a:pt x="7" y="14"/>
                    <a:pt x="8" y="13"/>
                    <a:pt x="8" y="13"/>
                  </a:cubicBezTo>
                  <a:cubicBezTo>
                    <a:pt x="9" y="12"/>
                    <a:pt x="9" y="11"/>
                    <a:pt x="9" y="10"/>
                  </a:cubicBezTo>
                  <a:cubicBezTo>
                    <a:pt x="9" y="9"/>
                    <a:pt x="9" y="8"/>
                    <a:pt x="10" y="7"/>
                  </a:cubicBezTo>
                  <a:cubicBezTo>
                    <a:pt x="10" y="0"/>
                    <a:pt x="10" y="0"/>
                    <a:pt x="10" y="0"/>
                  </a:cubicBezTo>
                  <a:cubicBezTo>
                    <a:pt x="9" y="0"/>
                    <a:pt x="9" y="0"/>
                    <a:pt x="9" y="0"/>
                  </a:cubicBezTo>
                  <a:cubicBezTo>
                    <a:pt x="9" y="0"/>
                    <a:pt x="8" y="0"/>
                    <a:pt x="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504" name="Freeform 76">
            <a:extLst>
              <a:ext uri="{FF2B5EF4-FFF2-40B4-BE49-F238E27FC236}">
                <a16:creationId xmlns:a16="http://schemas.microsoft.com/office/drawing/2014/main" id="{501B50B5-4201-3BDA-45ED-3E50110166A3}"/>
              </a:ext>
            </a:extLst>
          </p:cNvPr>
          <p:cNvSpPr>
            <a:spLocks noChangeAspect="1" noEditPoints="1"/>
          </p:cNvSpPr>
          <p:nvPr userDrawn="1"/>
        </p:nvSpPr>
        <p:spPr bwMode="auto">
          <a:xfrm>
            <a:off x="1854906" y="5152786"/>
            <a:ext cx="100488" cy="270838"/>
          </a:xfrm>
          <a:custGeom>
            <a:avLst/>
            <a:gdLst>
              <a:gd name="T0" fmla="*/ 17 w 60"/>
              <a:gd name="T1" fmla="*/ 61 h 63"/>
              <a:gd name="T2" fmla="*/ 2 w 60"/>
              <a:gd name="T3" fmla="*/ 47 h 63"/>
              <a:gd name="T4" fmla="*/ 1 w 60"/>
              <a:gd name="T5" fmla="*/ 25 h 63"/>
              <a:gd name="T6" fmla="*/ 9 w 60"/>
              <a:gd name="T7" fmla="*/ 10 h 63"/>
              <a:gd name="T8" fmla="*/ 23 w 60"/>
              <a:gd name="T9" fmla="*/ 2 h 63"/>
              <a:gd name="T10" fmla="*/ 43 w 60"/>
              <a:gd name="T11" fmla="*/ 2 h 63"/>
              <a:gd name="T12" fmla="*/ 58 w 60"/>
              <a:gd name="T13" fmla="*/ 17 h 63"/>
              <a:gd name="T14" fmla="*/ 59 w 60"/>
              <a:gd name="T15" fmla="*/ 35 h 63"/>
              <a:gd name="T16" fmla="*/ 52 w 60"/>
              <a:gd name="T17" fmla="*/ 46 h 63"/>
              <a:gd name="T18" fmla="*/ 44 w 60"/>
              <a:gd name="T19" fmla="*/ 47 h 63"/>
              <a:gd name="T20" fmla="*/ 40 w 60"/>
              <a:gd name="T21" fmla="*/ 45 h 63"/>
              <a:gd name="T22" fmla="*/ 39 w 60"/>
              <a:gd name="T23" fmla="*/ 43 h 63"/>
              <a:gd name="T24" fmla="*/ 36 w 60"/>
              <a:gd name="T25" fmla="*/ 43 h 63"/>
              <a:gd name="T26" fmla="*/ 33 w 60"/>
              <a:gd name="T27" fmla="*/ 46 h 63"/>
              <a:gd name="T28" fmla="*/ 27 w 60"/>
              <a:gd name="T29" fmla="*/ 48 h 63"/>
              <a:gd name="T30" fmla="*/ 18 w 60"/>
              <a:gd name="T31" fmla="*/ 44 h 63"/>
              <a:gd name="T32" fmla="*/ 15 w 60"/>
              <a:gd name="T33" fmla="*/ 33 h 63"/>
              <a:gd name="T34" fmla="*/ 19 w 60"/>
              <a:gd name="T35" fmla="*/ 21 h 63"/>
              <a:gd name="T36" fmla="*/ 31 w 60"/>
              <a:gd name="T37" fmla="*/ 16 h 63"/>
              <a:gd name="T38" fmla="*/ 39 w 60"/>
              <a:gd name="T39" fmla="*/ 16 h 63"/>
              <a:gd name="T40" fmla="*/ 44 w 60"/>
              <a:gd name="T41" fmla="*/ 18 h 63"/>
              <a:gd name="T42" fmla="*/ 43 w 60"/>
              <a:gd name="T43" fmla="*/ 35 h 63"/>
              <a:gd name="T44" fmla="*/ 43 w 60"/>
              <a:gd name="T45" fmla="*/ 39 h 63"/>
              <a:gd name="T46" fmla="*/ 45 w 60"/>
              <a:gd name="T47" fmla="*/ 43 h 63"/>
              <a:gd name="T48" fmla="*/ 50 w 60"/>
              <a:gd name="T49" fmla="*/ 42 h 63"/>
              <a:gd name="T50" fmla="*/ 53 w 60"/>
              <a:gd name="T51" fmla="*/ 34 h 63"/>
              <a:gd name="T52" fmla="*/ 52 w 60"/>
              <a:gd name="T53" fmla="*/ 19 h 63"/>
              <a:gd name="T54" fmla="*/ 41 w 60"/>
              <a:gd name="T55" fmla="*/ 7 h 63"/>
              <a:gd name="T56" fmla="*/ 21 w 60"/>
              <a:gd name="T57" fmla="*/ 7 h 63"/>
              <a:gd name="T58" fmla="*/ 8 w 60"/>
              <a:gd name="T59" fmla="*/ 23 h 63"/>
              <a:gd name="T60" fmla="*/ 7 w 60"/>
              <a:gd name="T61" fmla="*/ 44 h 63"/>
              <a:gd name="T62" fmla="*/ 19 w 60"/>
              <a:gd name="T63" fmla="*/ 57 h 63"/>
              <a:gd name="T64" fmla="*/ 34 w 60"/>
              <a:gd name="T65" fmla="*/ 58 h 63"/>
              <a:gd name="T66" fmla="*/ 43 w 60"/>
              <a:gd name="T67" fmla="*/ 56 h 63"/>
              <a:gd name="T68" fmla="*/ 46 w 60"/>
              <a:gd name="T69" fmla="*/ 60 h 63"/>
              <a:gd name="T70" fmla="*/ 29 w 60"/>
              <a:gd name="T71" fmla="*/ 63 h 63"/>
              <a:gd name="T72" fmla="*/ 27 w 60"/>
              <a:gd name="T73" fmla="*/ 22 h 63"/>
              <a:gd name="T74" fmla="*/ 22 w 60"/>
              <a:gd name="T75" fmla="*/ 29 h 63"/>
              <a:gd name="T76" fmla="*/ 23 w 60"/>
              <a:gd name="T77" fmla="*/ 41 h 63"/>
              <a:gd name="T78" fmla="*/ 32 w 60"/>
              <a:gd name="T79" fmla="*/ 42 h 63"/>
              <a:gd name="T80" fmla="*/ 36 w 60"/>
              <a:gd name="T81" fmla="*/ 36 h 63"/>
              <a:gd name="T82" fmla="*/ 37 w 60"/>
              <a:gd name="T83" fmla="*/ 21 h 63"/>
              <a:gd name="T84" fmla="*/ 34 w 60"/>
              <a:gd name="T85" fmla="*/ 2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0" h="63">
                <a:moveTo>
                  <a:pt x="29" y="63"/>
                </a:moveTo>
                <a:cubicBezTo>
                  <a:pt x="24" y="63"/>
                  <a:pt x="20" y="63"/>
                  <a:pt x="17" y="61"/>
                </a:cubicBezTo>
                <a:cubicBezTo>
                  <a:pt x="13" y="60"/>
                  <a:pt x="10" y="58"/>
                  <a:pt x="7" y="56"/>
                </a:cubicBezTo>
                <a:cubicBezTo>
                  <a:pt x="5" y="53"/>
                  <a:pt x="3" y="50"/>
                  <a:pt x="2" y="47"/>
                </a:cubicBezTo>
                <a:cubicBezTo>
                  <a:pt x="0" y="43"/>
                  <a:pt x="0" y="39"/>
                  <a:pt x="0" y="34"/>
                </a:cubicBezTo>
                <a:cubicBezTo>
                  <a:pt x="0" y="31"/>
                  <a:pt x="0" y="28"/>
                  <a:pt x="1" y="25"/>
                </a:cubicBezTo>
                <a:cubicBezTo>
                  <a:pt x="2" y="22"/>
                  <a:pt x="3" y="19"/>
                  <a:pt x="4" y="17"/>
                </a:cubicBezTo>
                <a:cubicBezTo>
                  <a:pt x="5" y="14"/>
                  <a:pt x="7" y="12"/>
                  <a:pt x="9" y="10"/>
                </a:cubicBezTo>
                <a:cubicBezTo>
                  <a:pt x="10" y="8"/>
                  <a:pt x="13" y="6"/>
                  <a:pt x="15" y="5"/>
                </a:cubicBezTo>
                <a:cubicBezTo>
                  <a:pt x="17" y="3"/>
                  <a:pt x="20" y="2"/>
                  <a:pt x="23" y="2"/>
                </a:cubicBezTo>
                <a:cubicBezTo>
                  <a:pt x="26" y="1"/>
                  <a:pt x="29" y="0"/>
                  <a:pt x="32" y="0"/>
                </a:cubicBezTo>
                <a:cubicBezTo>
                  <a:pt x="36" y="0"/>
                  <a:pt x="40" y="1"/>
                  <a:pt x="43" y="2"/>
                </a:cubicBezTo>
                <a:cubicBezTo>
                  <a:pt x="47" y="4"/>
                  <a:pt x="50" y="5"/>
                  <a:pt x="52" y="8"/>
                </a:cubicBezTo>
                <a:cubicBezTo>
                  <a:pt x="55" y="10"/>
                  <a:pt x="57" y="13"/>
                  <a:pt x="58" y="17"/>
                </a:cubicBezTo>
                <a:cubicBezTo>
                  <a:pt x="59" y="20"/>
                  <a:pt x="60" y="24"/>
                  <a:pt x="60" y="28"/>
                </a:cubicBezTo>
                <a:cubicBezTo>
                  <a:pt x="60" y="31"/>
                  <a:pt x="60" y="33"/>
                  <a:pt x="59" y="35"/>
                </a:cubicBezTo>
                <a:cubicBezTo>
                  <a:pt x="59" y="38"/>
                  <a:pt x="58" y="40"/>
                  <a:pt x="57" y="42"/>
                </a:cubicBezTo>
                <a:cubicBezTo>
                  <a:pt x="55" y="44"/>
                  <a:pt x="54" y="45"/>
                  <a:pt x="52" y="46"/>
                </a:cubicBezTo>
                <a:cubicBezTo>
                  <a:pt x="51" y="47"/>
                  <a:pt x="49" y="48"/>
                  <a:pt x="47" y="48"/>
                </a:cubicBezTo>
                <a:cubicBezTo>
                  <a:pt x="46" y="48"/>
                  <a:pt x="45" y="48"/>
                  <a:pt x="44" y="47"/>
                </a:cubicBezTo>
                <a:cubicBezTo>
                  <a:pt x="43" y="47"/>
                  <a:pt x="43" y="47"/>
                  <a:pt x="42" y="46"/>
                </a:cubicBezTo>
                <a:cubicBezTo>
                  <a:pt x="41" y="46"/>
                  <a:pt x="41" y="46"/>
                  <a:pt x="40" y="45"/>
                </a:cubicBezTo>
                <a:cubicBezTo>
                  <a:pt x="40" y="45"/>
                  <a:pt x="39" y="44"/>
                  <a:pt x="39" y="43"/>
                </a:cubicBezTo>
                <a:cubicBezTo>
                  <a:pt x="39" y="43"/>
                  <a:pt x="39" y="43"/>
                  <a:pt x="39" y="43"/>
                </a:cubicBezTo>
                <a:cubicBezTo>
                  <a:pt x="37" y="43"/>
                  <a:pt x="37" y="43"/>
                  <a:pt x="37" y="43"/>
                </a:cubicBezTo>
                <a:cubicBezTo>
                  <a:pt x="36" y="43"/>
                  <a:pt x="36" y="43"/>
                  <a:pt x="36" y="43"/>
                </a:cubicBezTo>
                <a:cubicBezTo>
                  <a:pt x="36" y="44"/>
                  <a:pt x="35" y="44"/>
                  <a:pt x="35" y="45"/>
                </a:cubicBezTo>
                <a:cubicBezTo>
                  <a:pt x="34" y="45"/>
                  <a:pt x="33" y="46"/>
                  <a:pt x="33" y="46"/>
                </a:cubicBezTo>
                <a:cubicBezTo>
                  <a:pt x="32" y="47"/>
                  <a:pt x="31" y="47"/>
                  <a:pt x="30" y="47"/>
                </a:cubicBezTo>
                <a:cubicBezTo>
                  <a:pt x="29" y="48"/>
                  <a:pt x="28" y="48"/>
                  <a:pt x="27" y="48"/>
                </a:cubicBezTo>
                <a:cubicBezTo>
                  <a:pt x="25" y="48"/>
                  <a:pt x="24" y="47"/>
                  <a:pt x="22" y="47"/>
                </a:cubicBezTo>
                <a:cubicBezTo>
                  <a:pt x="20" y="46"/>
                  <a:pt x="19" y="45"/>
                  <a:pt x="18" y="44"/>
                </a:cubicBezTo>
                <a:cubicBezTo>
                  <a:pt x="17" y="43"/>
                  <a:pt x="16" y="41"/>
                  <a:pt x="16" y="39"/>
                </a:cubicBezTo>
                <a:cubicBezTo>
                  <a:pt x="15" y="37"/>
                  <a:pt x="15" y="35"/>
                  <a:pt x="15" y="33"/>
                </a:cubicBezTo>
                <a:cubicBezTo>
                  <a:pt x="15" y="31"/>
                  <a:pt x="15" y="28"/>
                  <a:pt x="16" y="26"/>
                </a:cubicBezTo>
                <a:cubicBezTo>
                  <a:pt x="17" y="24"/>
                  <a:pt x="18" y="22"/>
                  <a:pt x="19" y="21"/>
                </a:cubicBezTo>
                <a:cubicBezTo>
                  <a:pt x="21" y="19"/>
                  <a:pt x="22" y="18"/>
                  <a:pt x="24" y="17"/>
                </a:cubicBezTo>
                <a:cubicBezTo>
                  <a:pt x="27" y="16"/>
                  <a:pt x="29" y="16"/>
                  <a:pt x="31" y="16"/>
                </a:cubicBezTo>
                <a:cubicBezTo>
                  <a:pt x="33" y="16"/>
                  <a:pt x="34" y="16"/>
                  <a:pt x="35" y="16"/>
                </a:cubicBezTo>
                <a:cubicBezTo>
                  <a:pt x="36" y="16"/>
                  <a:pt x="37" y="16"/>
                  <a:pt x="39" y="16"/>
                </a:cubicBezTo>
                <a:cubicBezTo>
                  <a:pt x="40" y="17"/>
                  <a:pt x="41" y="17"/>
                  <a:pt x="42" y="17"/>
                </a:cubicBezTo>
                <a:cubicBezTo>
                  <a:pt x="42" y="17"/>
                  <a:pt x="43" y="17"/>
                  <a:pt x="44" y="18"/>
                </a:cubicBezTo>
                <a:cubicBezTo>
                  <a:pt x="43" y="33"/>
                  <a:pt x="43" y="33"/>
                  <a:pt x="43" y="33"/>
                </a:cubicBezTo>
                <a:cubicBezTo>
                  <a:pt x="43" y="34"/>
                  <a:pt x="43" y="34"/>
                  <a:pt x="43" y="35"/>
                </a:cubicBezTo>
                <a:cubicBezTo>
                  <a:pt x="43" y="36"/>
                  <a:pt x="43" y="36"/>
                  <a:pt x="43" y="36"/>
                </a:cubicBezTo>
                <a:cubicBezTo>
                  <a:pt x="43" y="37"/>
                  <a:pt x="43" y="38"/>
                  <a:pt x="43" y="39"/>
                </a:cubicBezTo>
                <a:cubicBezTo>
                  <a:pt x="43" y="40"/>
                  <a:pt x="43" y="41"/>
                  <a:pt x="44" y="41"/>
                </a:cubicBezTo>
                <a:cubicBezTo>
                  <a:pt x="44" y="42"/>
                  <a:pt x="45" y="42"/>
                  <a:pt x="45" y="43"/>
                </a:cubicBezTo>
                <a:cubicBezTo>
                  <a:pt x="46" y="43"/>
                  <a:pt x="46" y="43"/>
                  <a:pt x="47" y="43"/>
                </a:cubicBezTo>
                <a:cubicBezTo>
                  <a:pt x="48" y="43"/>
                  <a:pt x="49" y="43"/>
                  <a:pt x="50" y="42"/>
                </a:cubicBezTo>
                <a:cubicBezTo>
                  <a:pt x="51" y="41"/>
                  <a:pt x="52" y="40"/>
                  <a:pt x="52" y="38"/>
                </a:cubicBezTo>
                <a:cubicBezTo>
                  <a:pt x="53" y="37"/>
                  <a:pt x="53" y="35"/>
                  <a:pt x="53" y="34"/>
                </a:cubicBezTo>
                <a:cubicBezTo>
                  <a:pt x="54" y="32"/>
                  <a:pt x="54" y="30"/>
                  <a:pt x="54" y="28"/>
                </a:cubicBezTo>
                <a:cubicBezTo>
                  <a:pt x="54" y="25"/>
                  <a:pt x="53" y="21"/>
                  <a:pt x="52" y="19"/>
                </a:cubicBezTo>
                <a:cubicBezTo>
                  <a:pt x="51" y="16"/>
                  <a:pt x="50" y="13"/>
                  <a:pt x="48" y="11"/>
                </a:cubicBezTo>
                <a:cubicBezTo>
                  <a:pt x="46" y="9"/>
                  <a:pt x="44" y="8"/>
                  <a:pt x="41" y="7"/>
                </a:cubicBezTo>
                <a:cubicBezTo>
                  <a:pt x="38" y="6"/>
                  <a:pt x="35" y="5"/>
                  <a:pt x="32" y="5"/>
                </a:cubicBezTo>
                <a:cubicBezTo>
                  <a:pt x="28" y="5"/>
                  <a:pt x="24" y="6"/>
                  <a:pt x="21" y="7"/>
                </a:cubicBezTo>
                <a:cubicBezTo>
                  <a:pt x="18" y="9"/>
                  <a:pt x="15" y="11"/>
                  <a:pt x="13" y="14"/>
                </a:cubicBezTo>
                <a:cubicBezTo>
                  <a:pt x="11" y="16"/>
                  <a:pt x="9" y="19"/>
                  <a:pt x="8" y="23"/>
                </a:cubicBezTo>
                <a:cubicBezTo>
                  <a:pt x="7" y="26"/>
                  <a:pt x="6" y="30"/>
                  <a:pt x="6" y="34"/>
                </a:cubicBezTo>
                <a:cubicBezTo>
                  <a:pt x="6" y="38"/>
                  <a:pt x="7" y="41"/>
                  <a:pt x="7" y="44"/>
                </a:cubicBezTo>
                <a:cubicBezTo>
                  <a:pt x="8" y="47"/>
                  <a:pt x="10" y="50"/>
                  <a:pt x="12" y="52"/>
                </a:cubicBezTo>
                <a:cubicBezTo>
                  <a:pt x="14" y="54"/>
                  <a:pt x="16" y="56"/>
                  <a:pt x="19" y="57"/>
                </a:cubicBezTo>
                <a:cubicBezTo>
                  <a:pt x="22" y="58"/>
                  <a:pt x="25" y="58"/>
                  <a:pt x="29" y="58"/>
                </a:cubicBezTo>
                <a:cubicBezTo>
                  <a:pt x="31" y="58"/>
                  <a:pt x="32" y="58"/>
                  <a:pt x="34" y="58"/>
                </a:cubicBezTo>
                <a:cubicBezTo>
                  <a:pt x="35" y="58"/>
                  <a:pt x="37" y="57"/>
                  <a:pt x="39" y="57"/>
                </a:cubicBezTo>
                <a:cubicBezTo>
                  <a:pt x="40" y="57"/>
                  <a:pt x="42" y="56"/>
                  <a:pt x="43" y="56"/>
                </a:cubicBezTo>
                <a:cubicBezTo>
                  <a:pt x="44" y="56"/>
                  <a:pt x="45" y="55"/>
                  <a:pt x="46" y="55"/>
                </a:cubicBezTo>
                <a:cubicBezTo>
                  <a:pt x="46" y="60"/>
                  <a:pt x="46" y="60"/>
                  <a:pt x="46" y="60"/>
                </a:cubicBezTo>
                <a:cubicBezTo>
                  <a:pt x="44" y="61"/>
                  <a:pt x="41" y="62"/>
                  <a:pt x="39" y="62"/>
                </a:cubicBezTo>
                <a:cubicBezTo>
                  <a:pt x="36" y="63"/>
                  <a:pt x="32" y="63"/>
                  <a:pt x="29" y="63"/>
                </a:cubicBezTo>
                <a:close/>
                <a:moveTo>
                  <a:pt x="31" y="20"/>
                </a:moveTo>
                <a:cubicBezTo>
                  <a:pt x="30" y="20"/>
                  <a:pt x="28" y="21"/>
                  <a:pt x="27" y="22"/>
                </a:cubicBezTo>
                <a:cubicBezTo>
                  <a:pt x="25" y="22"/>
                  <a:pt x="24" y="23"/>
                  <a:pt x="24" y="25"/>
                </a:cubicBezTo>
                <a:cubicBezTo>
                  <a:pt x="23" y="26"/>
                  <a:pt x="22" y="27"/>
                  <a:pt x="22" y="29"/>
                </a:cubicBezTo>
                <a:cubicBezTo>
                  <a:pt x="22" y="30"/>
                  <a:pt x="22" y="32"/>
                  <a:pt x="22" y="33"/>
                </a:cubicBezTo>
                <a:cubicBezTo>
                  <a:pt x="22" y="37"/>
                  <a:pt x="22" y="39"/>
                  <a:pt x="23" y="41"/>
                </a:cubicBezTo>
                <a:cubicBezTo>
                  <a:pt x="25" y="42"/>
                  <a:pt x="26" y="43"/>
                  <a:pt x="28" y="43"/>
                </a:cubicBezTo>
                <a:cubicBezTo>
                  <a:pt x="30" y="43"/>
                  <a:pt x="31" y="43"/>
                  <a:pt x="32" y="42"/>
                </a:cubicBezTo>
                <a:cubicBezTo>
                  <a:pt x="33" y="41"/>
                  <a:pt x="34" y="41"/>
                  <a:pt x="34" y="39"/>
                </a:cubicBezTo>
                <a:cubicBezTo>
                  <a:pt x="35" y="38"/>
                  <a:pt x="35" y="37"/>
                  <a:pt x="36" y="36"/>
                </a:cubicBezTo>
                <a:cubicBezTo>
                  <a:pt x="36" y="34"/>
                  <a:pt x="36" y="33"/>
                  <a:pt x="36" y="31"/>
                </a:cubicBezTo>
                <a:cubicBezTo>
                  <a:pt x="37" y="21"/>
                  <a:pt x="37" y="21"/>
                  <a:pt x="37" y="21"/>
                </a:cubicBezTo>
                <a:cubicBezTo>
                  <a:pt x="36" y="21"/>
                  <a:pt x="36" y="21"/>
                  <a:pt x="36" y="21"/>
                </a:cubicBezTo>
                <a:cubicBezTo>
                  <a:pt x="35" y="21"/>
                  <a:pt x="35" y="21"/>
                  <a:pt x="34" y="20"/>
                </a:cubicBezTo>
                <a:cubicBezTo>
                  <a:pt x="33" y="20"/>
                  <a:pt x="32" y="20"/>
                  <a:pt x="31" y="2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05" name="Freeform 77">
            <a:extLst>
              <a:ext uri="{FF2B5EF4-FFF2-40B4-BE49-F238E27FC236}">
                <a16:creationId xmlns:a16="http://schemas.microsoft.com/office/drawing/2014/main" id="{2D955B5A-C1A7-171A-460E-99EB2B7FFB61}"/>
              </a:ext>
            </a:extLst>
          </p:cNvPr>
          <p:cNvSpPr>
            <a:spLocks noChangeAspect="1"/>
          </p:cNvSpPr>
          <p:nvPr userDrawn="1"/>
        </p:nvSpPr>
        <p:spPr bwMode="auto">
          <a:xfrm>
            <a:off x="789387" y="5154916"/>
            <a:ext cx="107132" cy="272971"/>
          </a:xfrm>
          <a:custGeom>
            <a:avLst/>
            <a:gdLst>
              <a:gd name="T0" fmla="*/ 32 w 64"/>
              <a:gd name="T1" fmla="*/ 0 h 64"/>
              <a:gd name="T2" fmla="*/ 0 w 64"/>
              <a:gd name="T3" fmla="*/ 32 h 64"/>
              <a:gd name="T4" fmla="*/ 32 w 64"/>
              <a:gd name="T5" fmla="*/ 64 h 64"/>
              <a:gd name="T6" fmla="*/ 32 w 64"/>
              <a:gd name="T7" fmla="*/ 64 h 64"/>
              <a:gd name="T8" fmla="*/ 47 w 64"/>
              <a:gd name="T9" fmla="*/ 57 h 64"/>
              <a:gd name="T10" fmla="*/ 46 w 64"/>
              <a:gd name="T11" fmla="*/ 52 h 64"/>
              <a:gd name="T12" fmla="*/ 52 w 64"/>
              <a:gd name="T13" fmla="*/ 47 h 64"/>
              <a:gd name="T14" fmla="*/ 52 w 64"/>
              <a:gd name="T15" fmla="*/ 42 h 64"/>
              <a:gd name="T16" fmla="*/ 52 w 64"/>
              <a:gd name="T17" fmla="*/ 42 h 64"/>
              <a:gd name="T18" fmla="*/ 42 w 64"/>
              <a:gd name="T19" fmla="*/ 37 h 64"/>
              <a:gd name="T20" fmla="*/ 42 w 64"/>
              <a:gd name="T21" fmla="*/ 37 h 64"/>
              <a:gd name="T22" fmla="*/ 36 w 64"/>
              <a:gd name="T23" fmla="*/ 42 h 64"/>
              <a:gd name="T24" fmla="*/ 28 w 64"/>
              <a:gd name="T25" fmla="*/ 36 h 64"/>
              <a:gd name="T26" fmla="*/ 24 w 64"/>
              <a:gd name="T27" fmla="*/ 28 h 64"/>
              <a:gd name="T28" fmla="*/ 30 w 64"/>
              <a:gd name="T29" fmla="*/ 22 h 64"/>
              <a:gd name="T30" fmla="*/ 27 w 64"/>
              <a:gd name="T31" fmla="*/ 12 h 64"/>
              <a:gd name="T32" fmla="*/ 27 w 64"/>
              <a:gd name="T33" fmla="*/ 12 h 64"/>
              <a:gd name="T34" fmla="*/ 23 w 64"/>
              <a:gd name="T35" fmla="*/ 11 h 64"/>
              <a:gd name="T36" fmla="*/ 22 w 64"/>
              <a:gd name="T37" fmla="*/ 11 h 64"/>
              <a:gd name="T38" fmla="*/ 15 w 64"/>
              <a:gd name="T39" fmla="*/ 17 h 64"/>
              <a:gd name="T40" fmla="*/ 22 w 64"/>
              <a:gd name="T41" fmla="*/ 42 h 64"/>
              <a:gd name="T42" fmla="*/ 44 w 64"/>
              <a:gd name="T43" fmla="*/ 53 h 64"/>
              <a:gd name="T44" fmla="*/ 44 w 64"/>
              <a:gd name="T45" fmla="*/ 55 h 64"/>
              <a:gd name="T46" fmla="*/ 32 w 64"/>
              <a:gd name="T47" fmla="*/ 60 h 64"/>
              <a:gd name="T48" fmla="*/ 4 w 64"/>
              <a:gd name="T49" fmla="*/ 32 h 64"/>
              <a:gd name="T50" fmla="*/ 32 w 64"/>
              <a:gd name="T51" fmla="*/ 4 h 64"/>
              <a:gd name="T52" fmla="*/ 60 w 64"/>
              <a:gd name="T53" fmla="*/ 32 h 64"/>
              <a:gd name="T54" fmla="*/ 56 w 64"/>
              <a:gd name="T55" fmla="*/ 46 h 64"/>
              <a:gd name="T56" fmla="*/ 57 w 64"/>
              <a:gd name="T57" fmla="*/ 49 h 64"/>
              <a:gd name="T58" fmla="*/ 58 w 64"/>
              <a:gd name="T59" fmla="*/ 49 h 64"/>
              <a:gd name="T60" fmla="*/ 59 w 64"/>
              <a:gd name="T61" fmla="*/ 50 h 64"/>
              <a:gd name="T62" fmla="*/ 59 w 64"/>
              <a:gd name="T63" fmla="*/ 49 h 64"/>
              <a:gd name="T64" fmla="*/ 64 w 64"/>
              <a:gd name="T65" fmla="*/ 32 h 64"/>
              <a:gd name="T66" fmla="*/ 32 w 64"/>
              <a:gd name="T6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4" h="64">
                <a:moveTo>
                  <a:pt x="32" y="0"/>
                </a:moveTo>
                <a:cubicBezTo>
                  <a:pt x="14" y="0"/>
                  <a:pt x="0" y="15"/>
                  <a:pt x="0" y="32"/>
                </a:cubicBezTo>
                <a:cubicBezTo>
                  <a:pt x="0" y="50"/>
                  <a:pt x="14" y="64"/>
                  <a:pt x="32" y="64"/>
                </a:cubicBezTo>
                <a:cubicBezTo>
                  <a:pt x="32" y="64"/>
                  <a:pt x="32" y="64"/>
                  <a:pt x="32" y="64"/>
                </a:cubicBezTo>
                <a:cubicBezTo>
                  <a:pt x="40" y="64"/>
                  <a:pt x="45" y="62"/>
                  <a:pt x="47" y="57"/>
                </a:cubicBezTo>
                <a:cubicBezTo>
                  <a:pt x="47" y="55"/>
                  <a:pt x="47" y="54"/>
                  <a:pt x="46" y="52"/>
                </a:cubicBezTo>
                <a:cubicBezTo>
                  <a:pt x="49" y="51"/>
                  <a:pt x="51" y="48"/>
                  <a:pt x="52" y="47"/>
                </a:cubicBezTo>
                <a:cubicBezTo>
                  <a:pt x="53" y="45"/>
                  <a:pt x="52" y="43"/>
                  <a:pt x="52" y="42"/>
                </a:cubicBezTo>
                <a:cubicBezTo>
                  <a:pt x="52" y="42"/>
                  <a:pt x="52" y="42"/>
                  <a:pt x="52" y="42"/>
                </a:cubicBezTo>
                <a:cubicBezTo>
                  <a:pt x="51" y="40"/>
                  <a:pt x="43" y="37"/>
                  <a:pt x="42" y="37"/>
                </a:cubicBezTo>
                <a:cubicBezTo>
                  <a:pt x="42" y="37"/>
                  <a:pt x="42" y="37"/>
                  <a:pt x="42" y="37"/>
                </a:cubicBezTo>
                <a:cubicBezTo>
                  <a:pt x="40" y="37"/>
                  <a:pt x="38" y="40"/>
                  <a:pt x="36" y="42"/>
                </a:cubicBezTo>
                <a:cubicBezTo>
                  <a:pt x="33" y="41"/>
                  <a:pt x="30" y="38"/>
                  <a:pt x="28" y="36"/>
                </a:cubicBezTo>
                <a:cubicBezTo>
                  <a:pt x="26" y="34"/>
                  <a:pt x="25" y="31"/>
                  <a:pt x="24" y="28"/>
                </a:cubicBezTo>
                <a:cubicBezTo>
                  <a:pt x="27" y="26"/>
                  <a:pt x="30" y="24"/>
                  <a:pt x="30" y="22"/>
                </a:cubicBezTo>
                <a:cubicBezTo>
                  <a:pt x="30" y="22"/>
                  <a:pt x="29" y="13"/>
                  <a:pt x="27" y="12"/>
                </a:cubicBezTo>
                <a:cubicBezTo>
                  <a:pt x="27" y="12"/>
                  <a:pt x="27" y="12"/>
                  <a:pt x="27" y="12"/>
                </a:cubicBezTo>
                <a:cubicBezTo>
                  <a:pt x="26" y="11"/>
                  <a:pt x="24" y="10"/>
                  <a:pt x="23" y="11"/>
                </a:cubicBezTo>
                <a:cubicBezTo>
                  <a:pt x="22" y="11"/>
                  <a:pt x="22" y="11"/>
                  <a:pt x="22" y="11"/>
                </a:cubicBezTo>
                <a:cubicBezTo>
                  <a:pt x="21" y="12"/>
                  <a:pt x="17" y="14"/>
                  <a:pt x="15" y="17"/>
                </a:cubicBezTo>
                <a:cubicBezTo>
                  <a:pt x="15" y="18"/>
                  <a:pt x="13" y="30"/>
                  <a:pt x="22" y="42"/>
                </a:cubicBezTo>
                <a:cubicBezTo>
                  <a:pt x="31" y="52"/>
                  <a:pt x="40" y="53"/>
                  <a:pt x="44" y="53"/>
                </a:cubicBezTo>
                <a:cubicBezTo>
                  <a:pt x="44" y="54"/>
                  <a:pt x="44" y="55"/>
                  <a:pt x="44" y="55"/>
                </a:cubicBezTo>
                <a:cubicBezTo>
                  <a:pt x="43" y="58"/>
                  <a:pt x="39" y="61"/>
                  <a:pt x="32" y="60"/>
                </a:cubicBezTo>
                <a:cubicBezTo>
                  <a:pt x="17" y="60"/>
                  <a:pt x="4" y="48"/>
                  <a:pt x="4" y="32"/>
                </a:cubicBezTo>
                <a:cubicBezTo>
                  <a:pt x="4" y="17"/>
                  <a:pt x="17" y="4"/>
                  <a:pt x="32" y="4"/>
                </a:cubicBezTo>
                <a:cubicBezTo>
                  <a:pt x="47" y="4"/>
                  <a:pt x="60" y="17"/>
                  <a:pt x="60" y="32"/>
                </a:cubicBezTo>
                <a:cubicBezTo>
                  <a:pt x="60" y="36"/>
                  <a:pt x="59" y="42"/>
                  <a:pt x="56" y="46"/>
                </a:cubicBezTo>
                <a:cubicBezTo>
                  <a:pt x="56" y="47"/>
                  <a:pt x="56" y="49"/>
                  <a:pt x="57" y="49"/>
                </a:cubicBezTo>
                <a:cubicBezTo>
                  <a:pt x="58" y="49"/>
                  <a:pt x="58" y="49"/>
                  <a:pt x="58" y="49"/>
                </a:cubicBezTo>
                <a:cubicBezTo>
                  <a:pt x="59" y="50"/>
                  <a:pt x="59" y="50"/>
                  <a:pt x="59" y="50"/>
                </a:cubicBezTo>
                <a:cubicBezTo>
                  <a:pt x="59" y="49"/>
                  <a:pt x="59" y="49"/>
                  <a:pt x="59" y="49"/>
                </a:cubicBezTo>
                <a:cubicBezTo>
                  <a:pt x="62" y="44"/>
                  <a:pt x="64" y="37"/>
                  <a:pt x="64" y="32"/>
                </a:cubicBezTo>
                <a:cubicBezTo>
                  <a:pt x="64" y="15"/>
                  <a:pt x="50" y="0"/>
                  <a:pt x="32" y="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506" name="Group 7572">
            <a:extLst>
              <a:ext uri="{FF2B5EF4-FFF2-40B4-BE49-F238E27FC236}">
                <a16:creationId xmlns:a16="http://schemas.microsoft.com/office/drawing/2014/main" id="{84B52413-AF3E-16B6-1207-86440719E251}"/>
              </a:ext>
            </a:extLst>
          </p:cNvPr>
          <p:cNvGrpSpPr>
            <a:grpSpLocks noChangeAspect="1"/>
          </p:cNvGrpSpPr>
          <p:nvPr userDrawn="1"/>
        </p:nvGrpSpPr>
        <p:grpSpPr>
          <a:xfrm>
            <a:off x="1321780" y="5154916"/>
            <a:ext cx="106301" cy="272971"/>
            <a:chOff x="569155" y="4694956"/>
            <a:chExt cx="203200" cy="203200"/>
          </a:xfrm>
          <a:solidFill>
            <a:srgbClr val="0019B0"/>
          </a:solidFill>
        </p:grpSpPr>
        <p:sp>
          <p:nvSpPr>
            <p:cNvPr id="507" name="Freeform 121">
              <a:extLst>
                <a:ext uri="{FF2B5EF4-FFF2-40B4-BE49-F238E27FC236}">
                  <a16:creationId xmlns:a16="http://schemas.microsoft.com/office/drawing/2014/main" id="{982FDE2C-CBE2-74CB-1AAB-C33FA63E8338}"/>
                </a:ext>
              </a:extLst>
            </p:cNvPr>
            <p:cNvSpPr>
              <a:spLocks noEditPoints="1"/>
            </p:cNvSpPr>
            <p:nvPr/>
          </p:nvSpPr>
          <p:spPr bwMode="auto">
            <a:xfrm>
              <a:off x="569155" y="4733056"/>
              <a:ext cx="114300" cy="165100"/>
            </a:xfrm>
            <a:custGeom>
              <a:avLst/>
              <a:gdLst>
                <a:gd name="T0" fmla="*/ 32 w 36"/>
                <a:gd name="T1" fmla="*/ 40 h 52"/>
                <a:gd name="T2" fmla="*/ 4 w 36"/>
                <a:gd name="T3" fmla="*/ 40 h 52"/>
                <a:gd name="T4" fmla="*/ 4 w 36"/>
                <a:gd name="T5" fmla="*/ 4 h 52"/>
                <a:gd name="T6" fmla="*/ 20 w 36"/>
                <a:gd name="T7" fmla="*/ 4 h 52"/>
                <a:gd name="T8" fmla="*/ 20 w 36"/>
                <a:gd name="T9" fmla="*/ 0 h 52"/>
                <a:gd name="T10" fmla="*/ 4 w 36"/>
                <a:gd name="T11" fmla="*/ 0 h 52"/>
                <a:gd name="T12" fmla="*/ 0 w 36"/>
                <a:gd name="T13" fmla="*/ 4 h 52"/>
                <a:gd name="T14" fmla="*/ 0 w 36"/>
                <a:gd name="T15" fmla="*/ 48 h 52"/>
                <a:gd name="T16" fmla="*/ 4 w 36"/>
                <a:gd name="T17" fmla="*/ 52 h 52"/>
                <a:gd name="T18" fmla="*/ 32 w 36"/>
                <a:gd name="T19" fmla="*/ 52 h 52"/>
                <a:gd name="T20" fmla="*/ 36 w 36"/>
                <a:gd name="T21" fmla="*/ 48 h 52"/>
                <a:gd name="T22" fmla="*/ 36 w 36"/>
                <a:gd name="T23" fmla="*/ 20 h 52"/>
                <a:gd name="T24" fmla="*/ 32 w 36"/>
                <a:gd name="T25" fmla="*/ 20 h 52"/>
                <a:gd name="T26" fmla="*/ 32 w 36"/>
                <a:gd name="T27" fmla="*/ 40 h 52"/>
                <a:gd name="T28" fmla="*/ 20 w 36"/>
                <a:gd name="T29" fmla="*/ 48 h 52"/>
                <a:gd name="T30" fmla="*/ 16 w 36"/>
                <a:gd name="T31" fmla="*/ 48 h 52"/>
                <a:gd name="T32" fmla="*/ 16 w 36"/>
                <a:gd name="T33" fmla="*/ 44 h 52"/>
                <a:gd name="T34" fmla="*/ 20 w 36"/>
                <a:gd name="T35" fmla="*/ 44 h 52"/>
                <a:gd name="T36" fmla="*/ 20 w 36"/>
                <a:gd name="T37" fmla="*/ 48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52">
                  <a:moveTo>
                    <a:pt x="32" y="40"/>
                  </a:moveTo>
                  <a:cubicBezTo>
                    <a:pt x="4" y="40"/>
                    <a:pt x="4" y="40"/>
                    <a:pt x="4" y="40"/>
                  </a:cubicBezTo>
                  <a:cubicBezTo>
                    <a:pt x="4" y="4"/>
                    <a:pt x="4" y="4"/>
                    <a:pt x="4" y="4"/>
                  </a:cubicBezTo>
                  <a:cubicBezTo>
                    <a:pt x="20" y="4"/>
                    <a:pt x="20" y="4"/>
                    <a:pt x="20" y="4"/>
                  </a:cubicBezTo>
                  <a:cubicBezTo>
                    <a:pt x="20" y="0"/>
                    <a:pt x="20" y="0"/>
                    <a:pt x="20" y="0"/>
                  </a:cubicBezTo>
                  <a:cubicBezTo>
                    <a:pt x="4" y="0"/>
                    <a:pt x="4" y="0"/>
                    <a:pt x="4" y="0"/>
                  </a:cubicBezTo>
                  <a:cubicBezTo>
                    <a:pt x="2" y="0"/>
                    <a:pt x="0" y="2"/>
                    <a:pt x="0" y="4"/>
                  </a:cubicBezTo>
                  <a:cubicBezTo>
                    <a:pt x="0" y="48"/>
                    <a:pt x="0" y="48"/>
                    <a:pt x="0" y="48"/>
                  </a:cubicBezTo>
                  <a:cubicBezTo>
                    <a:pt x="0" y="51"/>
                    <a:pt x="2" y="52"/>
                    <a:pt x="4" y="52"/>
                  </a:cubicBezTo>
                  <a:cubicBezTo>
                    <a:pt x="32" y="52"/>
                    <a:pt x="32" y="52"/>
                    <a:pt x="32" y="52"/>
                  </a:cubicBezTo>
                  <a:cubicBezTo>
                    <a:pt x="34" y="52"/>
                    <a:pt x="36" y="51"/>
                    <a:pt x="36" y="48"/>
                  </a:cubicBezTo>
                  <a:cubicBezTo>
                    <a:pt x="36" y="20"/>
                    <a:pt x="36" y="20"/>
                    <a:pt x="36" y="20"/>
                  </a:cubicBezTo>
                  <a:cubicBezTo>
                    <a:pt x="32" y="20"/>
                    <a:pt x="32" y="20"/>
                    <a:pt x="32" y="20"/>
                  </a:cubicBezTo>
                  <a:lnTo>
                    <a:pt x="32" y="40"/>
                  </a:lnTo>
                  <a:close/>
                  <a:moveTo>
                    <a:pt x="20" y="48"/>
                  </a:moveTo>
                  <a:cubicBezTo>
                    <a:pt x="16" y="48"/>
                    <a:pt x="16" y="48"/>
                    <a:pt x="16" y="48"/>
                  </a:cubicBezTo>
                  <a:cubicBezTo>
                    <a:pt x="16" y="44"/>
                    <a:pt x="16" y="44"/>
                    <a:pt x="16" y="44"/>
                  </a:cubicBezTo>
                  <a:cubicBezTo>
                    <a:pt x="20" y="44"/>
                    <a:pt x="20" y="44"/>
                    <a:pt x="20" y="44"/>
                  </a:cubicBezTo>
                  <a:lnTo>
                    <a:pt x="20"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08" name="Freeform 122">
              <a:extLst>
                <a:ext uri="{FF2B5EF4-FFF2-40B4-BE49-F238E27FC236}">
                  <a16:creationId xmlns:a16="http://schemas.microsoft.com/office/drawing/2014/main" id="{3F7D05E9-A806-BDF1-0837-1BE950D7169F}"/>
                </a:ext>
              </a:extLst>
            </p:cNvPr>
            <p:cNvSpPr>
              <a:spLocks noEditPoints="1"/>
            </p:cNvSpPr>
            <p:nvPr/>
          </p:nvSpPr>
          <p:spPr bwMode="auto">
            <a:xfrm>
              <a:off x="645355" y="4694956"/>
              <a:ext cx="127000" cy="127000"/>
            </a:xfrm>
            <a:custGeom>
              <a:avLst/>
              <a:gdLst>
                <a:gd name="T0" fmla="*/ 0 w 80"/>
                <a:gd name="T1" fmla="*/ 0 h 80"/>
                <a:gd name="T2" fmla="*/ 0 w 80"/>
                <a:gd name="T3" fmla="*/ 16 h 80"/>
                <a:gd name="T4" fmla="*/ 0 w 80"/>
                <a:gd name="T5" fmla="*/ 16 h 80"/>
                <a:gd name="T6" fmla="*/ 0 w 80"/>
                <a:gd name="T7" fmla="*/ 56 h 80"/>
                <a:gd name="T8" fmla="*/ 32 w 80"/>
                <a:gd name="T9" fmla="*/ 56 h 80"/>
                <a:gd name="T10" fmla="*/ 32 w 80"/>
                <a:gd name="T11" fmla="*/ 80 h 80"/>
                <a:gd name="T12" fmla="*/ 64 w 80"/>
                <a:gd name="T13" fmla="*/ 56 h 80"/>
                <a:gd name="T14" fmla="*/ 80 w 80"/>
                <a:gd name="T15" fmla="*/ 56 h 80"/>
                <a:gd name="T16" fmla="*/ 80 w 80"/>
                <a:gd name="T17" fmla="*/ 0 h 80"/>
                <a:gd name="T18" fmla="*/ 0 w 80"/>
                <a:gd name="T19" fmla="*/ 0 h 80"/>
                <a:gd name="T20" fmla="*/ 72 w 80"/>
                <a:gd name="T21" fmla="*/ 48 h 80"/>
                <a:gd name="T22" fmla="*/ 64 w 80"/>
                <a:gd name="T23" fmla="*/ 48 h 80"/>
                <a:gd name="T24" fmla="*/ 62 w 80"/>
                <a:gd name="T25" fmla="*/ 48 h 80"/>
                <a:gd name="T26" fmla="*/ 60 w 80"/>
                <a:gd name="T27" fmla="*/ 50 h 80"/>
                <a:gd name="T28" fmla="*/ 40 w 80"/>
                <a:gd name="T29" fmla="*/ 64 h 80"/>
                <a:gd name="T30" fmla="*/ 40 w 80"/>
                <a:gd name="T31" fmla="*/ 48 h 80"/>
                <a:gd name="T32" fmla="*/ 32 w 80"/>
                <a:gd name="T33" fmla="*/ 48 h 80"/>
                <a:gd name="T34" fmla="*/ 8 w 80"/>
                <a:gd name="T35" fmla="*/ 48 h 80"/>
                <a:gd name="T36" fmla="*/ 8 w 80"/>
                <a:gd name="T37" fmla="*/ 24 h 80"/>
                <a:gd name="T38" fmla="*/ 8 w 80"/>
                <a:gd name="T39" fmla="*/ 24 h 80"/>
                <a:gd name="T40" fmla="*/ 8 w 80"/>
                <a:gd name="T41" fmla="*/ 8 h 80"/>
                <a:gd name="T42" fmla="*/ 72 w 80"/>
                <a:gd name="T43" fmla="*/ 8 h 80"/>
                <a:gd name="T44" fmla="*/ 72 w 80"/>
                <a:gd name="T45"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80">
                  <a:moveTo>
                    <a:pt x="0" y="0"/>
                  </a:moveTo>
                  <a:lnTo>
                    <a:pt x="0" y="16"/>
                  </a:lnTo>
                  <a:lnTo>
                    <a:pt x="0" y="16"/>
                  </a:lnTo>
                  <a:lnTo>
                    <a:pt x="0" y="56"/>
                  </a:lnTo>
                  <a:lnTo>
                    <a:pt x="32" y="56"/>
                  </a:lnTo>
                  <a:lnTo>
                    <a:pt x="32" y="80"/>
                  </a:lnTo>
                  <a:lnTo>
                    <a:pt x="64" y="56"/>
                  </a:lnTo>
                  <a:lnTo>
                    <a:pt x="80" y="56"/>
                  </a:lnTo>
                  <a:lnTo>
                    <a:pt x="80" y="0"/>
                  </a:lnTo>
                  <a:lnTo>
                    <a:pt x="0" y="0"/>
                  </a:lnTo>
                  <a:close/>
                  <a:moveTo>
                    <a:pt x="72" y="48"/>
                  </a:moveTo>
                  <a:lnTo>
                    <a:pt x="64" y="48"/>
                  </a:lnTo>
                  <a:lnTo>
                    <a:pt x="62" y="48"/>
                  </a:lnTo>
                  <a:lnTo>
                    <a:pt x="60" y="50"/>
                  </a:lnTo>
                  <a:lnTo>
                    <a:pt x="40" y="64"/>
                  </a:lnTo>
                  <a:lnTo>
                    <a:pt x="40" y="48"/>
                  </a:lnTo>
                  <a:lnTo>
                    <a:pt x="32" y="48"/>
                  </a:lnTo>
                  <a:lnTo>
                    <a:pt x="8" y="48"/>
                  </a:lnTo>
                  <a:lnTo>
                    <a:pt x="8" y="24"/>
                  </a:lnTo>
                  <a:lnTo>
                    <a:pt x="8" y="24"/>
                  </a:lnTo>
                  <a:lnTo>
                    <a:pt x="8" y="8"/>
                  </a:lnTo>
                  <a:lnTo>
                    <a:pt x="72" y="8"/>
                  </a:lnTo>
                  <a:lnTo>
                    <a:pt x="7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09" name="Rectangle 123">
              <a:extLst>
                <a:ext uri="{FF2B5EF4-FFF2-40B4-BE49-F238E27FC236}">
                  <a16:creationId xmlns:a16="http://schemas.microsoft.com/office/drawing/2014/main" id="{1FADFEF9-123C-38D2-701F-4266687364E0}"/>
                </a:ext>
              </a:extLst>
            </p:cNvPr>
            <p:cNvSpPr>
              <a:spLocks noChangeArrowheads="1"/>
            </p:cNvSpPr>
            <p:nvPr/>
          </p:nvSpPr>
          <p:spPr bwMode="auto">
            <a:xfrm>
              <a:off x="670755" y="4733056"/>
              <a:ext cx="127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10" name="Rectangle 124">
              <a:extLst>
                <a:ext uri="{FF2B5EF4-FFF2-40B4-BE49-F238E27FC236}">
                  <a16:creationId xmlns:a16="http://schemas.microsoft.com/office/drawing/2014/main" id="{A019BB34-8E99-2C32-0AB4-D62E340AE6D2}"/>
                </a:ext>
              </a:extLst>
            </p:cNvPr>
            <p:cNvSpPr>
              <a:spLocks noChangeArrowheads="1"/>
            </p:cNvSpPr>
            <p:nvPr/>
          </p:nvSpPr>
          <p:spPr bwMode="auto">
            <a:xfrm>
              <a:off x="696155" y="4733056"/>
              <a:ext cx="127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11" name="Rectangle 125">
              <a:extLst>
                <a:ext uri="{FF2B5EF4-FFF2-40B4-BE49-F238E27FC236}">
                  <a16:creationId xmlns:a16="http://schemas.microsoft.com/office/drawing/2014/main" id="{37E93C26-16C5-A054-5BA0-E79300C4D4AE}"/>
                </a:ext>
              </a:extLst>
            </p:cNvPr>
            <p:cNvSpPr>
              <a:spLocks noChangeArrowheads="1"/>
            </p:cNvSpPr>
            <p:nvPr/>
          </p:nvSpPr>
          <p:spPr bwMode="auto">
            <a:xfrm>
              <a:off x="721555" y="4733056"/>
              <a:ext cx="127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12" name="Group 7569">
            <a:extLst>
              <a:ext uri="{FF2B5EF4-FFF2-40B4-BE49-F238E27FC236}">
                <a16:creationId xmlns:a16="http://schemas.microsoft.com/office/drawing/2014/main" id="{0672EDD9-514D-90A8-D3E0-7757A89A1B51}"/>
              </a:ext>
            </a:extLst>
          </p:cNvPr>
          <p:cNvGrpSpPr>
            <a:grpSpLocks noChangeAspect="1"/>
          </p:cNvGrpSpPr>
          <p:nvPr userDrawn="1"/>
        </p:nvGrpSpPr>
        <p:grpSpPr>
          <a:xfrm>
            <a:off x="1055761" y="5138878"/>
            <a:ext cx="73082" cy="272971"/>
            <a:chOff x="7511293" y="4288556"/>
            <a:chExt cx="139700" cy="203200"/>
          </a:xfrm>
          <a:solidFill>
            <a:srgbClr val="0019B0"/>
          </a:solidFill>
        </p:grpSpPr>
        <p:sp>
          <p:nvSpPr>
            <p:cNvPr id="513" name="Rectangle 152">
              <a:extLst>
                <a:ext uri="{FF2B5EF4-FFF2-40B4-BE49-F238E27FC236}">
                  <a16:creationId xmlns:a16="http://schemas.microsoft.com/office/drawing/2014/main" id="{70326D15-771C-D55D-B497-1E00437DC73D}"/>
                </a:ext>
              </a:extLst>
            </p:cNvPr>
            <p:cNvSpPr>
              <a:spLocks noChangeArrowheads="1"/>
            </p:cNvSpPr>
            <p:nvPr/>
          </p:nvSpPr>
          <p:spPr bwMode="auto">
            <a:xfrm>
              <a:off x="7536693" y="4313956"/>
              <a:ext cx="88900" cy="1270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14" name="Freeform 153">
              <a:extLst>
                <a:ext uri="{FF2B5EF4-FFF2-40B4-BE49-F238E27FC236}">
                  <a16:creationId xmlns:a16="http://schemas.microsoft.com/office/drawing/2014/main" id="{F6A69407-5B1C-6C78-CAF6-4580A31C98B8}"/>
                </a:ext>
              </a:extLst>
            </p:cNvPr>
            <p:cNvSpPr>
              <a:spLocks noEditPoints="1"/>
            </p:cNvSpPr>
            <p:nvPr/>
          </p:nvSpPr>
          <p:spPr bwMode="auto">
            <a:xfrm>
              <a:off x="7511293" y="4288556"/>
              <a:ext cx="139700" cy="203200"/>
            </a:xfrm>
            <a:custGeom>
              <a:avLst/>
              <a:gdLst>
                <a:gd name="T0" fmla="*/ 36 w 44"/>
                <a:gd name="T1" fmla="*/ 0 h 64"/>
                <a:gd name="T2" fmla="*/ 8 w 44"/>
                <a:gd name="T3" fmla="*/ 0 h 64"/>
                <a:gd name="T4" fmla="*/ 0 w 44"/>
                <a:gd name="T5" fmla="*/ 8 h 64"/>
                <a:gd name="T6" fmla="*/ 0 w 44"/>
                <a:gd name="T7" fmla="*/ 56 h 64"/>
                <a:gd name="T8" fmla="*/ 8 w 44"/>
                <a:gd name="T9" fmla="*/ 64 h 64"/>
                <a:gd name="T10" fmla="*/ 36 w 44"/>
                <a:gd name="T11" fmla="*/ 64 h 64"/>
                <a:gd name="T12" fmla="*/ 44 w 44"/>
                <a:gd name="T13" fmla="*/ 56 h 64"/>
                <a:gd name="T14" fmla="*/ 44 w 44"/>
                <a:gd name="T15" fmla="*/ 8 h 64"/>
                <a:gd name="T16" fmla="*/ 36 w 44"/>
                <a:gd name="T17" fmla="*/ 0 h 64"/>
                <a:gd name="T18" fmla="*/ 40 w 44"/>
                <a:gd name="T19" fmla="*/ 56 h 64"/>
                <a:gd name="T20" fmla="*/ 36 w 44"/>
                <a:gd name="T21" fmla="*/ 60 h 64"/>
                <a:gd name="T22" fmla="*/ 8 w 44"/>
                <a:gd name="T23" fmla="*/ 60 h 64"/>
                <a:gd name="T24" fmla="*/ 4 w 44"/>
                <a:gd name="T25" fmla="*/ 56 h 64"/>
                <a:gd name="T26" fmla="*/ 4 w 44"/>
                <a:gd name="T27" fmla="*/ 8 h 64"/>
                <a:gd name="T28" fmla="*/ 8 w 44"/>
                <a:gd name="T29" fmla="*/ 4 h 64"/>
                <a:gd name="T30" fmla="*/ 36 w 44"/>
                <a:gd name="T31" fmla="*/ 4 h 64"/>
                <a:gd name="T32" fmla="*/ 40 w 44"/>
                <a:gd name="T33" fmla="*/ 8 h 64"/>
                <a:gd name="T34" fmla="*/ 40 w 44"/>
                <a:gd name="T35"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64">
                  <a:moveTo>
                    <a:pt x="36" y="0"/>
                  </a:moveTo>
                  <a:cubicBezTo>
                    <a:pt x="8" y="0"/>
                    <a:pt x="8" y="0"/>
                    <a:pt x="8" y="0"/>
                  </a:cubicBezTo>
                  <a:cubicBezTo>
                    <a:pt x="4" y="0"/>
                    <a:pt x="0" y="4"/>
                    <a:pt x="0" y="8"/>
                  </a:cubicBezTo>
                  <a:cubicBezTo>
                    <a:pt x="0" y="56"/>
                    <a:pt x="0" y="56"/>
                    <a:pt x="0" y="56"/>
                  </a:cubicBezTo>
                  <a:cubicBezTo>
                    <a:pt x="0" y="61"/>
                    <a:pt x="4" y="64"/>
                    <a:pt x="8" y="64"/>
                  </a:cubicBezTo>
                  <a:cubicBezTo>
                    <a:pt x="36" y="64"/>
                    <a:pt x="36" y="64"/>
                    <a:pt x="36" y="64"/>
                  </a:cubicBezTo>
                  <a:cubicBezTo>
                    <a:pt x="40" y="64"/>
                    <a:pt x="44" y="61"/>
                    <a:pt x="44" y="56"/>
                  </a:cubicBezTo>
                  <a:cubicBezTo>
                    <a:pt x="44" y="8"/>
                    <a:pt x="44" y="8"/>
                    <a:pt x="44" y="8"/>
                  </a:cubicBezTo>
                  <a:cubicBezTo>
                    <a:pt x="44" y="4"/>
                    <a:pt x="40" y="0"/>
                    <a:pt x="36" y="0"/>
                  </a:cubicBezTo>
                  <a:close/>
                  <a:moveTo>
                    <a:pt x="40" y="56"/>
                  </a:moveTo>
                  <a:cubicBezTo>
                    <a:pt x="40" y="59"/>
                    <a:pt x="38" y="60"/>
                    <a:pt x="36" y="60"/>
                  </a:cubicBezTo>
                  <a:cubicBezTo>
                    <a:pt x="8" y="60"/>
                    <a:pt x="8" y="60"/>
                    <a:pt x="8" y="60"/>
                  </a:cubicBezTo>
                  <a:cubicBezTo>
                    <a:pt x="6" y="60"/>
                    <a:pt x="4" y="59"/>
                    <a:pt x="4" y="56"/>
                  </a:cubicBezTo>
                  <a:cubicBezTo>
                    <a:pt x="4" y="8"/>
                    <a:pt x="4" y="8"/>
                    <a:pt x="4" y="8"/>
                  </a:cubicBezTo>
                  <a:cubicBezTo>
                    <a:pt x="4" y="6"/>
                    <a:pt x="6" y="4"/>
                    <a:pt x="8" y="4"/>
                  </a:cubicBezTo>
                  <a:cubicBezTo>
                    <a:pt x="36" y="4"/>
                    <a:pt x="36" y="4"/>
                    <a:pt x="36" y="4"/>
                  </a:cubicBezTo>
                  <a:cubicBezTo>
                    <a:pt x="38" y="4"/>
                    <a:pt x="40" y="6"/>
                    <a:pt x="40" y="8"/>
                  </a:cubicBezTo>
                  <a:lnTo>
                    <a:pt x="4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15" name="Rectangle 154">
              <a:extLst>
                <a:ext uri="{FF2B5EF4-FFF2-40B4-BE49-F238E27FC236}">
                  <a16:creationId xmlns:a16="http://schemas.microsoft.com/office/drawing/2014/main" id="{993641AE-3D1B-170A-F722-213C88C7B1B3}"/>
                </a:ext>
              </a:extLst>
            </p:cNvPr>
            <p:cNvSpPr>
              <a:spLocks noChangeArrowheads="1"/>
            </p:cNvSpPr>
            <p:nvPr/>
          </p:nvSpPr>
          <p:spPr bwMode="auto">
            <a:xfrm>
              <a:off x="7574793" y="4453656"/>
              <a:ext cx="12700" cy="1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516" name="Freeform 174">
            <a:extLst>
              <a:ext uri="{FF2B5EF4-FFF2-40B4-BE49-F238E27FC236}">
                <a16:creationId xmlns:a16="http://schemas.microsoft.com/office/drawing/2014/main" id="{C7A64EE5-325B-2BC8-B026-2797958F8363}"/>
              </a:ext>
            </a:extLst>
          </p:cNvPr>
          <p:cNvSpPr>
            <a:spLocks noChangeAspect="1" noEditPoints="1"/>
          </p:cNvSpPr>
          <p:nvPr userDrawn="1"/>
        </p:nvSpPr>
        <p:spPr bwMode="auto">
          <a:xfrm>
            <a:off x="536293" y="5860813"/>
            <a:ext cx="107132"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 name="T16" fmla="*/ 47 w 64"/>
              <a:gd name="T17" fmla="*/ 30 h 64"/>
              <a:gd name="T18" fmla="*/ 32 w 64"/>
              <a:gd name="T19" fmla="*/ 46 h 64"/>
              <a:gd name="T20" fmla="*/ 32 w 64"/>
              <a:gd name="T21" fmla="*/ 46 h 64"/>
              <a:gd name="T22" fmla="*/ 32 w 64"/>
              <a:gd name="T23" fmla="*/ 46 h 64"/>
              <a:gd name="T24" fmla="*/ 32 w 64"/>
              <a:gd name="T25" fmla="*/ 46 h 64"/>
              <a:gd name="T26" fmla="*/ 32 w 64"/>
              <a:gd name="T27" fmla="*/ 46 h 64"/>
              <a:gd name="T28" fmla="*/ 18 w 64"/>
              <a:gd name="T29" fmla="*/ 30 h 64"/>
              <a:gd name="T30" fmla="*/ 32 w 64"/>
              <a:gd name="T31" fmla="*/ 21 h 64"/>
              <a:gd name="T32" fmla="*/ 32 w 64"/>
              <a:gd name="T33" fmla="*/ 21 h 64"/>
              <a:gd name="T34" fmla="*/ 47 w 64"/>
              <a:gd name="T35" fmla="*/ 3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47" y="30"/>
                </a:moveTo>
                <a:cubicBezTo>
                  <a:pt x="40" y="38"/>
                  <a:pt x="33" y="45"/>
                  <a:pt x="32" y="46"/>
                </a:cubicBezTo>
                <a:cubicBezTo>
                  <a:pt x="32" y="46"/>
                  <a:pt x="32" y="46"/>
                  <a:pt x="32" y="46"/>
                </a:cubicBezTo>
                <a:cubicBezTo>
                  <a:pt x="32" y="46"/>
                  <a:pt x="32" y="46"/>
                  <a:pt x="32" y="46"/>
                </a:cubicBezTo>
                <a:cubicBezTo>
                  <a:pt x="32" y="46"/>
                  <a:pt x="32" y="46"/>
                  <a:pt x="32" y="46"/>
                </a:cubicBezTo>
                <a:cubicBezTo>
                  <a:pt x="32" y="46"/>
                  <a:pt x="32" y="46"/>
                  <a:pt x="32" y="46"/>
                </a:cubicBezTo>
                <a:cubicBezTo>
                  <a:pt x="31" y="45"/>
                  <a:pt x="25" y="38"/>
                  <a:pt x="18" y="30"/>
                </a:cubicBezTo>
                <a:cubicBezTo>
                  <a:pt x="12" y="24"/>
                  <a:pt x="21" y="8"/>
                  <a:pt x="32" y="21"/>
                </a:cubicBezTo>
                <a:cubicBezTo>
                  <a:pt x="32" y="21"/>
                  <a:pt x="32" y="21"/>
                  <a:pt x="32" y="21"/>
                </a:cubicBezTo>
                <a:cubicBezTo>
                  <a:pt x="43" y="8"/>
                  <a:pt x="52" y="24"/>
                  <a:pt x="47" y="3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517" name="Group 7575">
            <a:extLst>
              <a:ext uri="{FF2B5EF4-FFF2-40B4-BE49-F238E27FC236}">
                <a16:creationId xmlns:a16="http://schemas.microsoft.com/office/drawing/2014/main" id="{248056ED-F1B5-FA95-9559-F97C67CB8C23}"/>
              </a:ext>
            </a:extLst>
          </p:cNvPr>
          <p:cNvGrpSpPr>
            <a:grpSpLocks noChangeAspect="1"/>
          </p:cNvGrpSpPr>
          <p:nvPr userDrawn="1"/>
        </p:nvGrpSpPr>
        <p:grpSpPr>
          <a:xfrm>
            <a:off x="2578658" y="5120200"/>
            <a:ext cx="106301" cy="234585"/>
            <a:chOff x="3825118" y="4707656"/>
            <a:chExt cx="203200" cy="174625"/>
          </a:xfrm>
          <a:solidFill>
            <a:srgbClr val="0019B0"/>
          </a:solidFill>
        </p:grpSpPr>
        <p:sp>
          <p:nvSpPr>
            <p:cNvPr id="518" name="Freeform 202">
              <a:extLst>
                <a:ext uri="{FF2B5EF4-FFF2-40B4-BE49-F238E27FC236}">
                  <a16:creationId xmlns:a16="http://schemas.microsoft.com/office/drawing/2014/main" id="{693EB0E6-C158-044E-89D3-B9A7BAC7C945}"/>
                </a:ext>
              </a:extLst>
            </p:cNvPr>
            <p:cNvSpPr>
              <a:spLocks/>
            </p:cNvSpPr>
            <p:nvPr/>
          </p:nvSpPr>
          <p:spPr bwMode="auto">
            <a:xfrm>
              <a:off x="3926718" y="4707656"/>
              <a:ext cx="76200" cy="158750"/>
            </a:xfrm>
            <a:custGeom>
              <a:avLst/>
              <a:gdLst>
                <a:gd name="T0" fmla="*/ 20 w 24"/>
                <a:gd name="T1" fmla="*/ 1 h 50"/>
                <a:gd name="T2" fmla="*/ 0 w 24"/>
                <a:gd name="T3" fmla="*/ 11 h 50"/>
                <a:gd name="T4" fmla="*/ 0 w 24"/>
                <a:gd name="T5" fmla="*/ 39 h 50"/>
                <a:gd name="T6" fmla="*/ 20 w 24"/>
                <a:gd name="T7" fmla="*/ 49 h 50"/>
                <a:gd name="T8" fmla="*/ 24 w 24"/>
                <a:gd name="T9" fmla="*/ 47 h 50"/>
                <a:gd name="T10" fmla="*/ 24 w 24"/>
                <a:gd name="T11" fmla="*/ 3 h 50"/>
                <a:gd name="T12" fmla="*/ 20 w 24"/>
                <a:gd name="T13" fmla="*/ 1 h 50"/>
              </a:gdLst>
              <a:ahLst/>
              <a:cxnLst>
                <a:cxn ang="0">
                  <a:pos x="T0" y="T1"/>
                </a:cxn>
                <a:cxn ang="0">
                  <a:pos x="T2" y="T3"/>
                </a:cxn>
                <a:cxn ang="0">
                  <a:pos x="T4" y="T5"/>
                </a:cxn>
                <a:cxn ang="0">
                  <a:pos x="T6" y="T7"/>
                </a:cxn>
                <a:cxn ang="0">
                  <a:pos x="T8" y="T9"/>
                </a:cxn>
                <a:cxn ang="0">
                  <a:pos x="T10" y="T11"/>
                </a:cxn>
                <a:cxn ang="0">
                  <a:pos x="T12" y="T13"/>
                </a:cxn>
              </a:cxnLst>
              <a:rect l="0" t="0" r="r" b="b"/>
              <a:pathLst>
                <a:path w="24" h="50">
                  <a:moveTo>
                    <a:pt x="20" y="1"/>
                  </a:moveTo>
                  <a:cubicBezTo>
                    <a:pt x="0" y="11"/>
                    <a:pt x="0" y="11"/>
                    <a:pt x="0" y="11"/>
                  </a:cubicBezTo>
                  <a:cubicBezTo>
                    <a:pt x="0" y="39"/>
                    <a:pt x="0" y="39"/>
                    <a:pt x="0" y="39"/>
                  </a:cubicBezTo>
                  <a:cubicBezTo>
                    <a:pt x="20" y="49"/>
                    <a:pt x="20" y="49"/>
                    <a:pt x="20" y="49"/>
                  </a:cubicBezTo>
                  <a:cubicBezTo>
                    <a:pt x="22" y="50"/>
                    <a:pt x="24" y="49"/>
                    <a:pt x="24" y="47"/>
                  </a:cubicBezTo>
                  <a:cubicBezTo>
                    <a:pt x="24" y="3"/>
                    <a:pt x="24" y="3"/>
                    <a:pt x="24" y="3"/>
                  </a:cubicBezTo>
                  <a:cubicBezTo>
                    <a:pt x="24" y="1"/>
                    <a:pt x="22" y="0"/>
                    <a:pt x="2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19" name="Freeform 203">
              <a:extLst>
                <a:ext uri="{FF2B5EF4-FFF2-40B4-BE49-F238E27FC236}">
                  <a16:creationId xmlns:a16="http://schemas.microsoft.com/office/drawing/2014/main" id="{1CE9AFDB-688F-3786-7863-B50D2F00E7B2}"/>
                </a:ext>
              </a:extLst>
            </p:cNvPr>
            <p:cNvSpPr>
              <a:spLocks/>
            </p:cNvSpPr>
            <p:nvPr/>
          </p:nvSpPr>
          <p:spPr bwMode="auto">
            <a:xfrm>
              <a:off x="3825118" y="4755281"/>
              <a:ext cx="88900" cy="127000"/>
            </a:xfrm>
            <a:custGeom>
              <a:avLst/>
              <a:gdLst>
                <a:gd name="T0" fmla="*/ 0 w 28"/>
                <a:gd name="T1" fmla="*/ 8 h 40"/>
                <a:gd name="T2" fmla="*/ 0 w 28"/>
                <a:gd name="T3" fmla="*/ 12 h 40"/>
                <a:gd name="T4" fmla="*/ 8 w 28"/>
                <a:gd name="T5" fmla="*/ 20 h 40"/>
                <a:gd name="T6" fmla="*/ 14 w 28"/>
                <a:gd name="T7" fmla="*/ 34 h 40"/>
                <a:gd name="T8" fmla="*/ 22 w 28"/>
                <a:gd name="T9" fmla="*/ 40 h 40"/>
                <a:gd name="T10" fmla="*/ 26 w 28"/>
                <a:gd name="T11" fmla="*/ 34 h 40"/>
                <a:gd name="T12" fmla="*/ 20 w 28"/>
                <a:gd name="T13" fmla="*/ 20 h 40"/>
                <a:gd name="T14" fmla="*/ 28 w 28"/>
                <a:gd name="T15" fmla="*/ 20 h 40"/>
                <a:gd name="T16" fmla="*/ 28 w 28"/>
                <a:gd name="T17" fmla="*/ 0 h 40"/>
                <a:gd name="T18" fmla="*/ 8 w 28"/>
                <a:gd name="T19" fmla="*/ 0 h 40"/>
                <a:gd name="T20" fmla="*/ 0 w 28"/>
                <a:gd name="T21"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40">
                  <a:moveTo>
                    <a:pt x="0" y="8"/>
                  </a:moveTo>
                  <a:cubicBezTo>
                    <a:pt x="0" y="12"/>
                    <a:pt x="0" y="12"/>
                    <a:pt x="0" y="12"/>
                  </a:cubicBezTo>
                  <a:cubicBezTo>
                    <a:pt x="0" y="16"/>
                    <a:pt x="4" y="20"/>
                    <a:pt x="8" y="20"/>
                  </a:cubicBezTo>
                  <a:cubicBezTo>
                    <a:pt x="14" y="34"/>
                    <a:pt x="14" y="34"/>
                    <a:pt x="14" y="34"/>
                  </a:cubicBezTo>
                  <a:cubicBezTo>
                    <a:pt x="15" y="37"/>
                    <a:pt x="19" y="40"/>
                    <a:pt x="22" y="40"/>
                  </a:cubicBezTo>
                  <a:cubicBezTo>
                    <a:pt x="25" y="40"/>
                    <a:pt x="27" y="37"/>
                    <a:pt x="26" y="34"/>
                  </a:cubicBezTo>
                  <a:cubicBezTo>
                    <a:pt x="20" y="20"/>
                    <a:pt x="20" y="20"/>
                    <a:pt x="20" y="20"/>
                  </a:cubicBezTo>
                  <a:cubicBezTo>
                    <a:pt x="28" y="20"/>
                    <a:pt x="28" y="20"/>
                    <a:pt x="28" y="20"/>
                  </a:cubicBezTo>
                  <a:cubicBezTo>
                    <a:pt x="28" y="0"/>
                    <a:pt x="28" y="0"/>
                    <a:pt x="28" y="0"/>
                  </a:cubicBezTo>
                  <a:cubicBezTo>
                    <a:pt x="8" y="0"/>
                    <a:pt x="8" y="0"/>
                    <a:pt x="8" y="0"/>
                  </a:cubicBezTo>
                  <a:cubicBezTo>
                    <a:pt x="4" y="0"/>
                    <a:pt x="0" y="4"/>
                    <a:pt x="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20" name="Freeform 204">
              <a:extLst>
                <a:ext uri="{FF2B5EF4-FFF2-40B4-BE49-F238E27FC236}">
                  <a16:creationId xmlns:a16="http://schemas.microsoft.com/office/drawing/2014/main" id="{D6055D2E-D54A-93C3-0914-F590BDE7D1C1}"/>
                </a:ext>
              </a:extLst>
            </p:cNvPr>
            <p:cNvSpPr>
              <a:spLocks/>
            </p:cNvSpPr>
            <p:nvPr/>
          </p:nvSpPr>
          <p:spPr bwMode="auto">
            <a:xfrm>
              <a:off x="4015618" y="4767981"/>
              <a:ext cx="12700" cy="38100"/>
            </a:xfrm>
            <a:custGeom>
              <a:avLst/>
              <a:gdLst>
                <a:gd name="T0" fmla="*/ 0 w 4"/>
                <a:gd name="T1" fmla="*/ 0 h 12"/>
                <a:gd name="T2" fmla="*/ 0 w 4"/>
                <a:gd name="T3" fmla="*/ 12 h 12"/>
                <a:gd name="T4" fmla="*/ 4 w 4"/>
                <a:gd name="T5" fmla="*/ 8 h 12"/>
                <a:gd name="T6" fmla="*/ 4 w 4"/>
                <a:gd name="T7" fmla="*/ 4 h 12"/>
                <a:gd name="T8" fmla="*/ 0 w 4"/>
                <a:gd name="T9" fmla="*/ 0 h 12"/>
              </a:gdLst>
              <a:ahLst/>
              <a:cxnLst>
                <a:cxn ang="0">
                  <a:pos x="T0" y="T1"/>
                </a:cxn>
                <a:cxn ang="0">
                  <a:pos x="T2" y="T3"/>
                </a:cxn>
                <a:cxn ang="0">
                  <a:pos x="T4" y="T5"/>
                </a:cxn>
                <a:cxn ang="0">
                  <a:pos x="T6" y="T7"/>
                </a:cxn>
                <a:cxn ang="0">
                  <a:pos x="T8" y="T9"/>
                </a:cxn>
              </a:cxnLst>
              <a:rect l="0" t="0" r="r" b="b"/>
              <a:pathLst>
                <a:path w="4" h="12">
                  <a:moveTo>
                    <a:pt x="0" y="0"/>
                  </a:moveTo>
                  <a:cubicBezTo>
                    <a:pt x="0" y="12"/>
                    <a:pt x="0" y="12"/>
                    <a:pt x="0" y="12"/>
                  </a:cubicBezTo>
                  <a:cubicBezTo>
                    <a:pt x="2" y="12"/>
                    <a:pt x="4" y="10"/>
                    <a:pt x="4" y="8"/>
                  </a:cubicBezTo>
                  <a:cubicBezTo>
                    <a:pt x="4" y="4"/>
                    <a:pt x="4" y="4"/>
                    <a:pt x="4" y="4"/>
                  </a:cubicBezTo>
                  <a:cubicBezTo>
                    <a:pt x="4" y="2"/>
                    <a:pt x="2" y="0"/>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521" name="Freeform 234">
            <a:extLst>
              <a:ext uri="{FF2B5EF4-FFF2-40B4-BE49-F238E27FC236}">
                <a16:creationId xmlns:a16="http://schemas.microsoft.com/office/drawing/2014/main" id="{37B8BBBC-808F-B4D2-59FF-B45A347C9849}"/>
              </a:ext>
            </a:extLst>
          </p:cNvPr>
          <p:cNvSpPr>
            <a:spLocks noChangeAspect="1"/>
          </p:cNvSpPr>
          <p:nvPr userDrawn="1"/>
        </p:nvSpPr>
        <p:spPr bwMode="auto">
          <a:xfrm>
            <a:off x="327279" y="5117377"/>
            <a:ext cx="97996" cy="268705"/>
          </a:xfrm>
          <a:custGeom>
            <a:avLst/>
            <a:gdLst>
              <a:gd name="T0" fmla="*/ 57 w 59"/>
              <a:gd name="T1" fmla="*/ 49 h 63"/>
              <a:gd name="T2" fmla="*/ 57 w 59"/>
              <a:gd name="T3" fmla="*/ 48 h 63"/>
              <a:gd name="T4" fmla="*/ 43 w 59"/>
              <a:gd name="T5" fmla="*/ 42 h 63"/>
              <a:gd name="T6" fmla="*/ 42 w 59"/>
              <a:gd name="T7" fmla="*/ 42 h 63"/>
              <a:gd name="T8" fmla="*/ 35 w 59"/>
              <a:gd name="T9" fmla="*/ 47 h 63"/>
              <a:gd name="T10" fmla="*/ 22 w 59"/>
              <a:gd name="T11" fmla="*/ 37 h 63"/>
              <a:gd name="T12" fmla="*/ 14 w 59"/>
              <a:gd name="T13" fmla="*/ 24 h 63"/>
              <a:gd name="T14" fmla="*/ 20 w 59"/>
              <a:gd name="T15" fmla="*/ 17 h 63"/>
              <a:gd name="T16" fmla="*/ 16 w 59"/>
              <a:gd name="T17" fmla="*/ 3 h 63"/>
              <a:gd name="T18" fmla="*/ 16 w 59"/>
              <a:gd name="T19" fmla="*/ 2 h 63"/>
              <a:gd name="T20" fmla="*/ 10 w 59"/>
              <a:gd name="T21" fmla="*/ 1 h 63"/>
              <a:gd name="T22" fmla="*/ 8 w 59"/>
              <a:gd name="T23" fmla="*/ 1 h 63"/>
              <a:gd name="T24" fmla="*/ 1 w 59"/>
              <a:gd name="T25" fmla="*/ 8 h 63"/>
              <a:gd name="T26" fmla="*/ 14 w 59"/>
              <a:gd name="T27" fmla="*/ 46 h 63"/>
              <a:gd name="T28" fmla="*/ 49 w 59"/>
              <a:gd name="T29" fmla="*/ 62 h 63"/>
              <a:gd name="T30" fmla="*/ 49 w 59"/>
              <a:gd name="T31" fmla="*/ 62 h 63"/>
              <a:gd name="T32" fmla="*/ 49 w 59"/>
              <a:gd name="T33" fmla="*/ 62 h 63"/>
              <a:gd name="T34" fmla="*/ 57 w 59"/>
              <a:gd name="T35" fmla="*/ 56 h 63"/>
              <a:gd name="T36" fmla="*/ 57 w 59"/>
              <a:gd name="T37" fmla="*/ 49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 h="63">
                <a:moveTo>
                  <a:pt x="57" y="49"/>
                </a:moveTo>
                <a:cubicBezTo>
                  <a:pt x="57" y="48"/>
                  <a:pt x="57" y="48"/>
                  <a:pt x="57" y="48"/>
                </a:cubicBezTo>
                <a:cubicBezTo>
                  <a:pt x="56" y="46"/>
                  <a:pt x="44" y="42"/>
                  <a:pt x="43" y="42"/>
                </a:cubicBezTo>
                <a:cubicBezTo>
                  <a:pt x="42" y="42"/>
                  <a:pt x="42" y="42"/>
                  <a:pt x="42" y="42"/>
                </a:cubicBezTo>
                <a:cubicBezTo>
                  <a:pt x="40" y="43"/>
                  <a:pt x="39" y="44"/>
                  <a:pt x="35" y="47"/>
                </a:cubicBezTo>
                <a:cubicBezTo>
                  <a:pt x="31" y="46"/>
                  <a:pt x="25" y="40"/>
                  <a:pt x="22" y="37"/>
                </a:cubicBezTo>
                <a:cubicBezTo>
                  <a:pt x="19" y="34"/>
                  <a:pt x="16" y="28"/>
                  <a:pt x="14" y="24"/>
                </a:cubicBezTo>
                <a:cubicBezTo>
                  <a:pt x="19" y="20"/>
                  <a:pt x="20" y="19"/>
                  <a:pt x="20" y="17"/>
                </a:cubicBezTo>
                <a:cubicBezTo>
                  <a:pt x="21" y="16"/>
                  <a:pt x="19" y="4"/>
                  <a:pt x="16" y="3"/>
                </a:cubicBezTo>
                <a:cubicBezTo>
                  <a:pt x="16" y="2"/>
                  <a:pt x="16" y="2"/>
                  <a:pt x="16" y="2"/>
                </a:cubicBezTo>
                <a:cubicBezTo>
                  <a:pt x="14" y="1"/>
                  <a:pt x="12" y="0"/>
                  <a:pt x="10" y="1"/>
                </a:cubicBezTo>
                <a:cubicBezTo>
                  <a:pt x="9" y="1"/>
                  <a:pt x="9" y="1"/>
                  <a:pt x="8" y="1"/>
                </a:cubicBezTo>
                <a:cubicBezTo>
                  <a:pt x="7" y="2"/>
                  <a:pt x="3" y="5"/>
                  <a:pt x="1" y="8"/>
                </a:cubicBezTo>
                <a:cubicBezTo>
                  <a:pt x="0" y="10"/>
                  <a:pt x="0" y="30"/>
                  <a:pt x="14" y="46"/>
                </a:cubicBezTo>
                <a:cubicBezTo>
                  <a:pt x="29" y="62"/>
                  <a:pt x="46" y="63"/>
                  <a:pt x="49" y="62"/>
                </a:cubicBezTo>
                <a:cubicBezTo>
                  <a:pt x="49" y="62"/>
                  <a:pt x="49" y="62"/>
                  <a:pt x="49" y="62"/>
                </a:cubicBezTo>
                <a:cubicBezTo>
                  <a:pt x="49" y="62"/>
                  <a:pt x="49" y="62"/>
                  <a:pt x="49" y="62"/>
                </a:cubicBezTo>
                <a:cubicBezTo>
                  <a:pt x="53" y="61"/>
                  <a:pt x="56" y="58"/>
                  <a:pt x="57" y="56"/>
                </a:cubicBezTo>
                <a:cubicBezTo>
                  <a:pt x="59" y="53"/>
                  <a:pt x="58" y="50"/>
                  <a:pt x="57" y="49"/>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522" name="Group 7593">
            <a:extLst>
              <a:ext uri="{FF2B5EF4-FFF2-40B4-BE49-F238E27FC236}">
                <a16:creationId xmlns:a16="http://schemas.microsoft.com/office/drawing/2014/main" id="{CF73A5F1-AB5E-618F-9EA7-2C3AC1B74469}"/>
              </a:ext>
            </a:extLst>
          </p:cNvPr>
          <p:cNvGrpSpPr>
            <a:grpSpLocks noChangeAspect="1"/>
          </p:cNvGrpSpPr>
          <p:nvPr userDrawn="1"/>
        </p:nvGrpSpPr>
        <p:grpSpPr>
          <a:xfrm>
            <a:off x="3565872" y="5098611"/>
            <a:ext cx="106301" cy="275103"/>
            <a:chOff x="5858705" y="5101356"/>
            <a:chExt cx="203200" cy="204788"/>
          </a:xfrm>
          <a:solidFill>
            <a:srgbClr val="0019B0"/>
          </a:solidFill>
        </p:grpSpPr>
        <p:sp>
          <p:nvSpPr>
            <p:cNvPr id="523" name="Freeform 235">
              <a:extLst>
                <a:ext uri="{FF2B5EF4-FFF2-40B4-BE49-F238E27FC236}">
                  <a16:creationId xmlns:a16="http://schemas.microsoft.com/office/drawing/2014/main" id="{BFFBC8B6-85FB-A2F9-CDF8-CEE7CADCBDD9}"/>
                </a:ext>
              </a:extLst>
            </p:cNvPr>
            <p:cNvSpPr>
              <a:spLocks/>
            </p:cNvSpPr>
            <p:nvPr/>
          </p:nvSpPr>
          <p:spPr bwMode="auto">
            <a:xfrm>
              <a:off x="5858705" y="5101356"/>
              <a:ext cx="203200" cy="195263"/>
            </a:xfrm>
            <a:custGeom>
              <a:avLst/>
              <a:gdLst>
                <a:gd name="T0" fmla="*/ 64 w 128"/>
                <a:gd name="T1" fmla="*/ 0 h 123"/>
                <a:gd name="T2" fmla="*/ 0 w 128"/>
                <a:gd name="T3" fmla="*/ 57 h 123"/>
                <a:gd name="T4" fmla="*/ 0 w 128"/>
                <a:gd name="T5" fmla="*/ 123 h 123"/>
                <a:gd name="T6" fmla="*/ 44 w 128"/>
                <a:gd name="T7" fmla="*/ 85 h 123"/>
                <a:gd name="T8" fmla="*/ 6 w 128"/>
                <a:gd name="T9" fmla="*/ 59 h 123"/>
                <a:gd name="T10" fmla="*/ 64 w 128"/>
                <a:gd name="T11" fmla="*/ 12 h 123"/>
                <a:gd name="T12" fmla="*/ 122 w 128"/>
                <a:gd name="T13" fmla="*/ 59 h 123"/>
                <a:gd name="T14" fmla="*/ 84 w 128"/>
                <a:gd name="T15" fmla="*/ 85 h 123"/>
                <a:gd name="T16" fmla="*/ 128 w 128"/>
                <a:gd name="T17" fmla="*/ 123 h 123"/>
                <a:gd name="T18" fmla="*/ 128 w 128"/>
                <a:gd name="T19" fmla="*/ 57 h 123"/>
                <a:gd name="T20" fmla="*/ 64 w 128"/>
                <a:gd name="T2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123">
                  <a:moveTo>
                    <a:pt x="64" y="0"/>
                  </a:moveTo>
                  <a:lnTo>
                    <a:pt x="0" y="57"/>
                  </a:lnTo>
                  <a:lnTo>
                    <a:pt x="0" y="123"/>
                  </a:lnTo>
                  <a:lnTo>
                    <a:pt x="44" y="85"/>
                  </a:lnTo>
                  <a:lnTo>
                    <a:pt x="6" y="59"/>
                  </a:lnTo>
                  <a:lnTo>
                    <a:pt x="64" y="12"/>
                  </a:lnTo>
                  <a:lnTo>
                    <a:pt x="122" y="59"/>
                  </a:lnTo>
                  <a:lnTo>
                    <a:pt x="84" y="85"/>
                  </a:lnTo>
                  <a:lnTo>
                    <a:pt x="128" y="123"/>
                  </a:lnTo>
                  <a:lnTo>
                    <a:pt x="128" y="57"/>
                  </a:lnTo>
                  <a:lnTo>
                    <a:pt x="6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24" name="Freeform 236">
              <a:extLst>
                <a:ext uri="{FF2B5EF4-FFF2-40B4-BE49-F238E27FC236}">
                  <a16:creationId xmlns:a16="http://schemas.microsoft.com/office/drawing/2014/main" id="{1C61659B-EE51-5793-85A6-4688A46A111C}"/>
                </a:ext>
              </a:extLst>
            </p:cNvPr>
            <p:cNvSpPr>
              <a:spLocks/>
            </p:cNvSpPr>
            <p:nvPr/>
          </p:nvSpPr>
          <p:spPr bwMode="auto">
            <a:xfrm>
              <a:off x="5871405" y="5242644"/>
              <a:ext cx="177800" cy="63500"/>
            </a:xfrm>
            <a:custGeom>
              <a:avLst/>
              <a:gdLst>
                <a:gd name="T0" fmla="*/ 44 w 112"/>
                <a:gd name="T1" fmla="*/ 0 h 40"/>
                <a:gd name="T2" fmla="*/ 0 w 112"/>
                <a:gd name="T3" fmla="*/ 40 h 40"/>
                <a:gd name="T4" fmla="*/ 112 w 112"/>
                <a:gd name="T5" fmla="*/ 40 h 40"/>
                <a:gd name="T6" fmla="*/ 68 w 112"/>
                <a:gd name="T7" fmla="*/ 0 h 40"/>
                <a:gd name="T8" fmla="*/ 44 w 112"/>
                <a:gd name="T9" fmla="*/ 0 h 40"/>
              </a:gdLst>
              <a:ahLst/>
              <a:cxnLst>
                <a:cxn ang="0">
                  <a:pos x="T0" y="T1"/>
                </a:cxn>
                <a:cxn ang="0">
                  <a:pos x="T2" y="T3"/>
                </a:cxn>
                <a:cxn ang="0">
                  <a:pos x="T4" y="T5"/>
                </a:cxn>
                <a:cxn ang="0">
                  <a:pos x="T6" y="T7"/>
                </a:cxn>
                <a:cxn ang="0">
                  <a:pos x="T8" y="T9"/>
                </a:cxn>
              </a:cxnLst>
              <a:rect l="0" t="0" r="r" b="b"/>
              <a:pathLst>
                <a:path w="112" h="40">
                  <a:moveTo>
                    <a:pt x="44" y="0"/>
                  </a:moveTo>
                  <a:lnTo>
                    <a:pt x="0" y="40"/>
                  </a:lnTo>
                  <a:lnTo>
                    <a:pt x="112" y="40"/>
                  </a:lnTo>
                  <a:lnTo>
                    <a:pt x="68" y="0"/>
                  </a:lnTo>
                  <a:lnTo>
                    <a:pt x="4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25" name="Group 7592">
            <a:extLst>
              <a:ext uri="{FF2B5EF4-FFF2-40B4-BE49-F238E27FC236}">
                <a16:creationId xmlns:a16="http://schemas.microsoft.com/office/drawing/2014/main" id="{09C3C741-C1A6-A2BD-358B-8C476A96AFC1}"/>
              </a:ext>
            </a:extLst>
          </p:cNvPr>
          <p:cNvGrpSpPr>
            <a:grpSpLocks noChangeAspect="1"/>
          </p:cNvGrpSpPr>
          <p:nvPr userDrawn="1"/>
        </p:nvGrpSpPr>
        <p:grpSpPr>
          <a:xfrm>
            <a:off x="3067556" y="5168498"/>
            <a:ext cx="106301" cy="170607"/>
            <a:chOff x="5452305" y="5153744"/>
            <a:chExt cx="203200" cy="127000"/>
          </a:xfrm>
          <a:solidFill>
            <a:srgbClr val="0019B0"/>
          </a:solidFill>
        </p:grpSpPr>
        <p:sp>
          <p:nvSpPr>
            <p:cNvPr id="526" name="Freeform 237">
              <a:extLst>
                <a:ext uri="{FF2B5EF4-FFF2-40B4-BE49-F238E27FC236}">
                  <a16:creationId xmlns:a16="http://schemas.microsoft.com/office/drawing/2014/main" id="{A2ADB2C4-8890-E91A-07A4-342BF80DD476}"/>
                </a:ext>
              </a:extLst>
            </p:cNvPr>
            <p:cNvSpPr>
              <a:spLocks/>
            </p:cNvSpPr>
            <p:nvPr/>
          </p:nvSpPr>
          <p:spPr bwMode="auto">
            <a:xfrm>
              <a:off x="5465005" y="5153744"/>
              <a:ext cx="180975" cy="82550"/>
            </a:xfrm>
            <a:custGeom>
              <a:avLst/>
              <a:gdLst>
                <a:gd name="T0" fmla="*/ 114 w 114"/>
                <a:gd name="T1" fmla="*/ 2 h 52"/>
                <a:gd name="T2" fmla="*/ 112 w 114"/>
                <a:gd name="T3" fmla="*/ 0 h 52"/>
                <a:gd name="T4" fmla="*/ 0 w 114"/>
                <a:gd name="T5" fmla="*/ 0 h 52"/>
                <a:gd name="T6" fmla="*/ 0 w 114"/>
                <a:gd name="T7" fmla="*/ 0 h 52"/>
                <a:gd name="T8" fmla="*/ 56 w 114"/>
                <a:gd name="T9" fmla="*/ 52 h 52"/>
                <a:gd name="T10" fmla="*/ 114 w 114"/>
                <a:gd name="T11" fmla="*/ 2 h 52"/>
              </a:gdLst>
              <a:ahLst/>
              <a:cxnLst>
                <a:cxn ang="0">
                  <a:pos x="T0" y="T1"/>
                </a:cxn>
                <a:cxn ang="0">
                  <a:pos x="T2" y="T3"/>
                </a:cxn>
                <a:cxn ang="0">
                  <a:pos x="T4" y="T5"/>
                </a:cxn>
                <a:cxn ang="0">
                  <a:pos x="T6" y="T7"/>
                </a:cxn>
                <a:cxn ang="0">
                  <a:pos x="T8" y="T9"/>
                </a:cxn>
                <a:cxn ang="0">
                  <a:pos x="T10" y="T11"/>
                </a:cxn>
              </a:cxnLst>
              <a:rect l="0" t="0" r="r" b="b"/>
              <a:pathLst>
                <a:path w="114" h="52">
                  <a:moveTo>
                    <a:pt x="114" y="2"/>
                  </a:moveTo>
                  <a:lnTo>
                    <a:pt x="112" y="0"/>
                  </a:lnTo>
                  <a:lnTo>
                    <a:pt x="0" y="0"/>
                  </a:lnTo>
                  <a:lnTo>
                    <a:pt x="0" y="0"/>
                  </a:lnTo>
                  <a:lnTo>
                    <a:pt x="56" y="52"/>
                  </a:lnTo>
                  <a:lnTo>
                    <a:pt x="11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27" name="Freeform 238">
              <a:extLst>
                <a:ext uri="{FF2B5EF4-FFF2-40B4-BE49-F238E27FC236}">
                  <a16:creationId xmlns:a16="http://schemas.microsoft.com/office/drawing/2014/main" id="{1A421E73-53D6-79C4-65BA-247FA42D280A}"/>
                </a:ext>
              </a:extLst>
            </p:cNvPr>
            <p:cNvSpPr>
              <a:spLocks/>
            </p:cNvSpPr>
            <p:nvPr/>
          </p:nvSpPr>
          <p:spPr bwMode="auto">
            <a:xfrm>
              <a:off x="5592005" y="5163269"/>
              <a:ext cx="63500" cy="111125"/>
            </a:xfrm>
            <a:custGeom>
              <a:avLst/>
              <a:gdLst>
                <a:gd name="T0" fmla="*/ 20 w 20"/>
                <a:gd name="T1" fmla="*/ 0 h 35"/>
                <a:gd name="T2" fmla="*/ 0 w 20"/>
                <a:gd name="T3" fmla="*/ 18 h 35"/>
                <a:gd name="T4" fmla="*/ 19 w 20"/>
                <a:gd name="T5" fmla="*/ 35 h 35"/>
                <a:gd name="T6" fmla="*/ 20 w 20"/>
                <a:gd name="T7" fmla="*/ 33 h 35"/>
                <a:gd name="T8" fmla="*/ 20 w 20"/>
                <a:gd name="T9" fmla="*/ 1 h 35"/>
                <a:gd name="T10" fmla="*/ 20 w 20"/>
                <a:gd name="T11" fmla="*/ 0 h 35"/>
              </a:gdLst>
              <a:ahLst/>
              <a:cxnLst>
                <a:cxn ang="0">
                  <a:pos x="T0" y="T1"/>
                </a:cxn>
                <a:cxn ang="0">
                  <a:pos x="T2" y="T3"/>
                </a:cxn>
                <a:cxn ang="0">
                  <a:pos x="T4" y="T5"/>
                </a:cxn>
                <a:cxn ang="0">
                  <a:pos x="T6" y="T7"/>
                </a:cxn>
                <a:cxn ang="0">
                  <a:pos x="T8" y="T9"/>
                </a:cxn>
                <a:cxn ang="0">
                  <a:pos x="T10" y="T11"/>
                </a:cxn>
              </a:cxnLst>
              <a:rect l="0" t="0" r="r" b="b"/>
              <a:pathLst>
                <a:path w="20" h="35">
                  <a:moveTo>
                    <a:pt x="20" y="0"/>
                  </a:moveTo>
                  <a:cubicBezTo>
                    <a:pt x="0" y="18"/>
                    <a:pt x="0" y="18"/>
                    <a:pt x="0" y="18"/>
                  </a:cubicBezTo>
                  <a:cubicBezTo>
                    <a:pt x="19" y="35"/>
                    <a:pt x="19" y="35"/>
                    <a:pt x="19" y="35"/>
                  </a:cubicBezTo>
                  <a:cubicBezTo>
                    <a:pt x="20" y="35"/>
                    <a:pt x="20" y="34"/>
                    <a:pt x="20" y="33"/>
                  </a:cubicBezTo>
                  <a:cubicBezTo>
                    <a:pt x="20" y="1"/>
                    <a:pt x="20" y="1"/>
                    <a:pt x="20" y="1"/>
                  </a:cubicBezTo>
                  <a:cubicBezTo>
                    <a:pt x="20" y="1"/>
                    <a:pt x="20"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28" name="Freeform 239">
              <a:extLst>
                <a:ext uri="{FF2B5EF4-FFF2-40B4-BE49-F238E27FC236}">
                  <a16:creationId xmlns:a16="http://schemas.microsoft.com/office/drawing/2014/main" id="{C21D3442-A210-2AB4-C727-566E01E30074}"/>
                </a:ext>
              </a:extLst>
            </p:cNvPr>
            <p:cNvSpPr>
              <a:spLocks/>
            </p:cNvSpPr>
            <p:nvPr/>
          </p:nvSpPr>
          <p:spPr bwMode="auto">
            <a:xfrm>
              <a:off x="5452305" y="5163269"/>
              <a:ext cx="63500" cy="111125"/>
            </a:xfrm>
            <a:custGeom>
              <a:avLst/>
              <a:gdLst>
                <a:gd name="T0" fmla="*/ 0 w 20"/>
                <a:gd name="T1" fmla="*/ 0 h 35"/>
                <a:gd name="T2" fmla="*/ 0 w 20"/>
                <a:gd name="T3" fmla="*/ 1 h 35"/>
                <a:gd name="T4" fmla="*/ 0 w 20"/>
                <a:gd name="T5" fmla="*/ 33 h 35"/>
                <a:gd name="T6" fmla="*/ 0 w 20"/>
                <a:gd name="T7" fmla="*/ 35 h 35"/>
                <a:gd name="T8" fmla="*/ 20 w 20"/>
                <a:gd name="T9" fmla="*/ 18 h 35"/>
                <a:gd name="T10" fmla="*/ 0 w 20"/>
                <a:gd name="T11" fmla="*/ 0 h 35"/>
              </a:gdLst>
              <a:ahLst/>
              <a:cxnLst>
                <a:cxn ang="0">
                  <a:pos x="T0" y="T1"/>
                </a:cxn>
                <a:cxn ang="0">
                  <a:pos x="T2" y="T3"/>
                </a:cxn>
                <a:cxn ang="0">
                  <a:pos x="T4" y="T5"/>
                </a:cxn>
                <a:cxn ang="0">
                  <a:pos x="T6" y="T7"/>
                </a:cxn>
                <a:cxn ang="0">
                  <a:pos x="T8" y="T9"/>
                </a:cxn>
                <a:cxn ang="0">
                  <a:pos x="T10" y="T11"/>
                </a:cxn>
              </a:cxnLst>
              <a:rect l="0" t="0" r="r" b="b"/>
              <a:pathLst>
                <a:path w="20" h="35">
                  <a:moveTo>
                    <a:pt x="0" y="0"/>
                  </a:moveTo>
                  <a:cubicBezTo>
                    <a:pt x="0" y="0"/>
                    <a:pt x="0" y="1"/>
                    <a:pt x="0" y="1"/>
                  </a:cubicBezTo>
                  <a:cubicBezTo>
                    <a:pt x="0" y="33"/>
                    <a:pt x="0" y="33"/>
                    <a:pt x="0" y="33"/>
                  </a:cubicBezTo>
                  <a:cubicBezTo>
                    <a:pt x="0" y="34"/>
                    <a:pt x="0" y="35"/>
                    <a:pt x="0" y="35"/>
                  </a:cubicBezTo>
                  <a:cubicBezTo>
                    <a:pt x="20" y="18"/>
                    <a:pt x="20" y="18"/>
                    <a:pt x="20" y="18"/>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29" name="Freeform 240">
              <a:extLst>
                <a:ext uri="{FF2B5EF4-FFF2-40B4-BE49-F238E27FC236}">
                  <a16:creationId xmlns:a16="http://schemas.microsoft.com/office/drawing/2014/main" id="{78EB6834-A84F-C78A-C608-2E5A36CF20DF}"/>
                </a:ext>
              </a:extLst>
            </p:cNvPr>
            <p:cNvSpPr>
              <a:spLocks/>
            </p:cNvSpPr>
            <p:nvPr/>
          </p:nvSpPr>
          <p:spPr bwMode="auto">
            <a:xfrm>
              <a:off x="5465005" y="5226769"/>
              <a:ext cx="177800" cy="53975"/>
            </a:xfrm>
            <a:custGeom>
              <a:avLst/>
              <a:gdLst>
                <a:gd name="T0" fmla="*/ 56 w 112"/>
                <a:gd name="T1" fmla="*/ 16 h 34"/>
                <a:gd name="T2" fmla="*/ 38 w 112"/>
                <a:gd name="T3" fmla="*/ 0 h 34"/>
                <a:gd name="T4" fmla="*/ 0 w 112"/>
                <a:gd name="T5" fmla="*/ 34 h 34"/>
                <a:gd name="T6" fmla="*/ 0 w 112"/>
                <a:gd name="T7" fmla="*/ 34 h 34"/>
                <a:gd name="T8" fmla="*/ 112 w 112"/>
                <a:gd name="T9" fmla="*/ 34 h 34"/>
                <a:gd name="T10" fmla="*/ 74 w 112"/>
                <a:gd name="T11" fmla="*/ 2 h 34"/>
                <a:gd name="T12" fmla="*/ 56 w 112"/>
                <a:gd name="T13" fmla="*/ 16 h 34"/>
              </a:gdLst>
              <a:ahLst/>
              <a:cxnLst>
                <a:cxn ang="0">
                  <a:pos x="T0" y="T1"/>
                </a:cxn>
                <a:cxn ang="0">
                  <a:pos x="T2" y="T3"/>
                </a:cxn>
                <a:cxn ang="0">
                  <a:pos x="T4" y="T5"/>
                </a:cxn>
                <a:cxn ang="0">
                  <a:pos x="T6" y="T7"/>
                </a:cxn>
                <a:cxn ang="0">
                  <a:pos x="T8" y="T9"/>
                </a:cxn>
                <a:cxn ang="0">
                  <a:pos x="T10" y="T11"/>
                </a:cxn>
                <a:cxn ang="0">
                  <a:pos x="T12" y="T13"/>
                </a:cxn>
              </a:cxnLst>
              <a:rect l="0" t="0" r="r" b="b"/>
              <a:pathLst>
                <a:path w="112" h="34">
                  <a:moveTo>
                    <a:pt x="56" y="16"/>
                  </a:moveTo>
                  <a:lnTo>
                    <a:pt x="38" y="0"/>
                  </a:lnTo>
                  <a:lnTo>
                    <a:pt x="0" y="34"/>
                  </a:lnTo>
                  <a:lnTo>
                    <a:pt x="0" y="34"/>
                  </a:lnTo>
                  <a:lnTo>
                    <a:pt x="112" y="34"/>
                  </a:lnTo>
                  <a:lnTo>
                    <a:pt x="74" y="2"/>
                  </a:lnTo>
                  <a:lnTo>
                    <a:pt x="56"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30" name="Group 7594">
            <a:extLst>
              <a:ext uri="{FF2B5EF4-FFF2-40B4-BE49-F238E27FC236}">
                <a16:creationId xmlns:a16="http://schemas.microsoft.com/office/drawing/2014/main" id="{DD1CE379-1A48-57F2-BA79-E220D4617F68}"/>
              </a:ext>
            </a:extLst>
          </p:cNvPr>
          <p:cNvGrpSpPr>
            <a:grpSpLocks noChangeAspect="1"/>
          </p:cNvGrpSpPr>
          <p:nvPr userDrawn="1"/>
        </p:nvGrpSpPr>
        <p:grpSpPr>
          <a:xfrm>
            <a:off x="3788047" y="5115674"/>
            <a:ext cx="107132" cy="258042"/>
            <a:chOff x="6265105" y="5114056"/>
            <a:chExt cx="204788" cy="192088"/>
          </a:xfrm>
          <a:solidFill>
            <a:srgbClr val="0019B0"/>
          </a:solidFill>
        </p:grpSpPr>
        <p:sp>
          <p:nvSpPr>
            <p:cNvPr id="531" name="Freeform 241">
              <a:extLst>
                <a:ext uri="{FF2B5EF4-FFF2-40B4-BE49-F238E27FC236}">
                  <a16:creationId xmlns:a16="http://schemas.microsoft.com/office/drawing/2014/main" id="{B0AFB440-AF8C-00C6-BE25-8EE33E92FA82}"/>
                </a:ext>
              </a:extLst>
            </p:cNvPr>
            <p:cNvSpPr>
              <a:spLocks/>
            </p:cNvSpPr>
            <p:nvPr/>
          </p:nvSpPr>
          <p:spPr bwMode="auto">
            <a:xfrm>
              <a:off x="6265105" y="5114056"/>
              <a:ext cx="204788" cy="185738"/>
            </a:xfrm>
            <a:custGeom>
              <a:avLst/>
              <a:gdLst>
                <a:gd name="T0" fmla="*/ 112 w 129"/>
                <a:gd name="T1" fmla="*/ 61 h 117"/>
                <a:gd name="T2" fmla="*/ 112 w 129"/>
                <a:gd name="T3" fmla="*/ 49 h 117"/>
                <a:gd name="T4" fmla="*/ 129 w 129"/>
                <a:gd name="T5" fmla="*/ 49 h 117"/>
                <a:gd name="T6" fmla="*/ 112 w 129"/>
                <a:gd name="T7" fmla="*/ 41 h 117"/>
                <a:gd name="T8" fmla="*/ 112 w 129"/>
                <a:gd name="T9" fmla="*/ 33 h 117"/>
                <a:gd name="T10" fmla="*/ 82 w 129"/>
                <a:gd name="T11" fmla="*/ 0 h 117"/>
                <a:gd name="T12" fmla="*/ 16 w 129"/>
                <a:gd name="T13" fmla="*/ 0 h 117"/>
                <a:gd name="T14" fmla="*/ 16 w 129"/>
                <a:gd name="T15" fmla="*/ 41 h 117"/>
                <a:gd name="T16" fmla="*/ 0 w 129"/>
                <a:gd name="T17" fmla="*/ 49 h 117"/>
                <a:gd name="T18" fmla="*/ 16 w 129"/>
                <a:gd name="T19" fmla="*/ 49 h 117"/>
                <a:gd name="T20" fmla="*/ 16 w 129"/>
                <a:gd name="T21" fmla="*/ 61 h 117"/>
                <a:gd name="T22" fmla="*/ 0 w 129"/>
                <a:gd name="T23" fmla="*/ 49 h 117"/>
                <a:gd name="T24" fmla="*/ 0 w 129"/>
                <a:gd name="T25" fmla="*/ 117 h 117"/>
                <a:gd name="T26" fmla="*/ 32 w 129"/>
                <a:gd name="T27" fmla="*/ 89 h 117"/>
                <a:gd name="T28" fmla="*/ 40 w 129"/>
                <a:gd name="T29" fmla="*/ 81 h 117"/>
                <a:gd name="T30" fmla="*/ 44 w 129"/>
                <a:gd name="T31" fmla="*/ 79 h 117"/>
                <a:gd name="T32" fmla="*/ 24 w 129"/>
                <a:gd name="T33" fmla="*/ 65 h 117"/>
                <a:gd name="T34" fmla="*/ 24 w 129"/>
                <a:gd name="T35" fmla="*/ 9 h 117"/>
                <a:gd name="T36" fmla="*/ 78 w 129"/>
                <a:gd name="T37" fmla="*/ 9 h 117"/>
                <a:gd name="T38" fmla="*/ 80 w 129"/>
                <a:gd name="T39" fmla="*/ 11 h 117"/>
                <a:gd name="T40" fmla="*/ 80 w 129"/>
                <a:gd name="T41" fmla="*/ 33 h 117"/>
                <a:gd name="T42" fmla="*/ 102 w 129"/>
                <a:gd name="T43" fmla="*/ 33 h 117"/>
                <a:gd name="T44" fmla="*/ 104 w 129"/>
                <a:gd name="T45" fmla="*/ 35 h 117"/>
                <a:gd name="T46" fmla="*/ 104 w 129"/>
                <a:gd name="T47" fmla="*/ 65 h 117"/>
                <a:gd name="T48" fmla="*/ 84 w 129"/>
                <a:gd name="T49" fmla="*/ 79 h 117"/>
                <a:gd name="T50" fmla="*/ 88 w 129"/>
                <a:gd name="T51" fmla="*/ 81 h 117"/>
                <a:gd name="T52" fmla="*/ 96 w 129"/>
                <a:gd name="T53" fmla="*/ 89 h 117"/>
                <a:gd name="T54" fmla="*/ 129 w 129"/>
                <a:gd name="T55" fmla="*/ 117 h 117"/>
                <a:gd name="T56" fmla="*/ 129 w 129"/>
                <a:gd name="T57" fmla="*/ 49 h 117"/>
                <a:gd name="T58" fmla="*/ 112 w 129"/>
                <a:gd name="T59" fmla="*/ 6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9" h="117">
                  <a:moveTo>
                    <a:pt x="112" y="61"/>
                  </a:moveTo>
                  <a:lnTo>
                    <a:pt x="112" y="49"/>
                  </a:lnTo>
                  <a:lnTo>
                    <a:pt x="129" y="49"/>
                  </a:lnTo>
                  <a:lnTo>
                    <a:pt x="112" y="41"/>
                  </a:lnTo>
                  <a:lnTo>
                    <a:pt x="112" y="33"/>
                  </a:lnTo>
                  <a:lnTo>
                    <a:pt x="82" y="0"/>
                  </a:lnTo>
                  <a:lnTo>
                    <a:pt x="16" y="0"/>
                  </a:lnTo>
                  <a:lnTo>
                    <a:pt x="16" y="41"/>
                  </a:lnTo>
                  <a:lnTo>
                    <a:pt x="0" y="49"/>
                  </a:lnTo>
                  <a:lnTo>
                    <a:pt x="16" y="49"/>
                  </a:lnTo>
                  <a:lnTo>
                    <a:pt x="16" y="61"/>
                  </a:lnTo>
                  <a:lnTo>
                    <a:pt x="0" y="49"/>
                  </a:lnTo>
                  <a:lnTo>
                    <a:pt x="0" y="117"/>
                  </a:lnTo>
                  <a:lnTo>
                    <a:pt x="32" y="89"/>
                  </a:lnTo>
                  <a:lnTo>
                    <a:pt x="40" y="81"/>
                  </a:lnTo>
                  <a:lnTo>
                    <a:pt x="44" y="79"/>
                  </a:lnTo>
                  <a:lnTo>
                    <a:pt x="24" y="65"/>
                  </a:lnTo>
                  <a:lnTo>
                    <a:pt x="24" y="9"/>
                  </a:lnTo>
                  <a:lnTo>
                    <a:pt x="78" y="9"/>
                  </a:lnTo>
                  <a:lnTo>
                    <a:pt x="80" y="11"/>
                  </a:lnTo>
                  <a:lnTo>
                    <a:pt x="80" y="33"/>
                  </a:lnTo>
                  <a:lnTo>
                    <a:pt x="102" y="33"/>
                  </a:lnTo>
                  <a:lnTo>
                    <a:pt x="104" y="35"/>
                  </a:lnTo>
                  <a:lnTo>
                    <a:pt x="104" y="65"/>
                  </a:lnTo>
                  <a:lnTo>
                    <a:pt x="84" y="79"/>
                  </a:lnTo>
                  <a:lnTo>
                    <a:pt x="88" y="81"/>
                  </a:lnTo>
                  <a:lnTo>
                    <a:pt x="96" y="89"/>
                  </a:lnTo>
                  <a:lnTo>
                    <a:pt x="129" y="117"/>
                  </a:lnTo>
                  <a:lnTo>
                    <a:pt x="129" y="49"/>
                  </a:lnTo>
                  <a:lnTo>
                    <a:pt x="112"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32" name="Freeform 242">
              <a:extLst>
                <a:ext uri="{FF2B5EF4-FFF2-40B4-BE49-F238E27FC236}">
                  <a16:creationId xmlns:a16="http://schemas.microsoft.com/office/drawing/2014/main" id="{15B9D8E7-CA87-72CB-5731-888963A04E11}"/>
                </a:ext>
              </a:extLst>
            </p:cNvPr>
            <p:cNvSpPr>
              <a:spLocks/>
            </p:cNvSpPr>
            <p:nvPr/>
          </p:nvSpPr>
          <p:spPr bwMode="auto">
            <a:xfrm>
              <a:off x="6277805" y="5242644"/>
              <a:ext cx="177800" cy="63500"/>
            </a:xfrm>
            <a:custGeom>
              <a:avLst/>
              <a:gdLst>
                <a:gd name="T0" fmla="*/ 68 w 112"/>
                <a:gd name="T1" fmla="*/ 0 h 40"/>
                <a:gd name="T2" fmla="*/ 44 w 112"/>
                <a:gd name="T3" fmla="*/ 0 h 40"/>
                <a:gd name="T4" fmla="*/ 36 w 112"/>
                <a:gd name="T5" fmla="*/ 8 h 40"/>
                <a:gd name="T6" fmla="*/ 0 w 112"/>
                <a:gd name="T7" fmla="*/ 40 h 40"/>
                <a:gd name="T8" fmla="*/ 112 w 112"/>
                <a:gd name="T9" fmla="*/ 40 h 40"/>
                <a:gd name="T10" fmla="*/ 76 w 112"/>
                <a:gd name="T11" fmla="*/ 8 h 40"/>
                <a:gd name="T12" fmla="*/ 68 w 112"/>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112" h="40">
                  <a:moveTo>
                    <a:pt x="68" y="0"/>
                  </a:moveTo>
                  <a:lnTo>
                    <a:pt x="44" y="0"/>
                  </a:lnTo>
                  <a:lnTo>
                    <a:pt x="36" y="8"/>
                  </a:lnTo>
                  <a:lnTo>
                    <a:pt x="0" y="40"/>
                  </a:lnTo>
                  <a:lnTo>
                    <a:pt x="112" y="40"/>
                  </a:lnTo>
                  <a:lnTo>
                    <a:pt x="76" y="8"/>
                  </a:lnTo>
                  <a:lnTo>
                    <a:pt x="6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33" name="Group 7585">
            <a:extLst>
              <a:ext uri="{FF2B5EF4-FFF2-40B4-BE49-F238E27FC236}">
                <a16:creationId xmlns:a16="http://schemas.microsoft.com/office/drawing/2014/main" id="{C8CECBED-095C-12BE-B5C2-E2D20D9E21FE}"/>
              </a:ext>
            </a:extLst>
          </p:cNvPr>
          <p:cNvGrpSpPr>
            <a:grpSpLocks noChangeAspect="1"/>
          </p:cNvGrpSpPr>
          <p:nvPr userDrawn="1"/>
        </p:nvGrpSpPr>
        <p:grpSpPr>
          <a:xfrm>
            <a:off x="1567746" y="5152784"/>
            <a:ext cx="106301" cy="275103"/>
            <a:chOff x="569155" y="5101356"/>
            <a:chExt cx="203200" cy="204788"/>
          </a:xfrm>
          <a:solidFill>
            <a:srgbClr val="0019B0"/>
          </a:solidFill>
        </p:grpSpPr>
        <p:sp>
          <p:nvSpPr>
            <p:cNvPr id="534" name="Freeform 254">
              <a:extLst>
                <a:ext uri="{FF2B5EF4-FFF2-40B4-BE49-F238E27FC236}">
                  <a16:creationId xmlns:a16="http://schemas.microsoft.com/office/drawing/2014/main" id="{ECDE5D60-B82B-1524-D1EB-156BE780468B}"/>
                </a:ext>
              </a:extLst>
            </p:cNvPr>
            <p:cNvSpPr>
              <a:spLocks/>
            </p:cNvSpPr>
            <p:nvPr/>
          </p:nvSpPr>
          <p:spPr bwMode="auto">
            <a:xfrm>
              <a:off x="654880" y="5182319"/>
              <a:ext cx="28575" cy="44450"/>
            </a:xfrm>
            <a:custGeom>
              <a:avLst/>
              <a:gdLst>
                <a:gd name="T0" fmla="*/ 6 w 9"/>
                <a:gd name="T1" fmla="*/ 0 h 14"/>
                <a:gd name="T2" fmla="*/ 3 w 9"/>
                <a:gd name="T3" fmla="*/ 1 h 14"/>
                <a:gd name="T4" fmla="*/ 1 w 9"/>
                <a:gd name="T5" fmla="*/ 3 h 14"/>
                <a:gd name="T6" fmla="*/ 0 w 9"/>
                <a:gd name="T7" fmla="*/ 5 h 14"/>
                <a:gd name="T8" fmla="*/ 0 w 9"/>
                <a:gd name="T9" fmla="*/ 8 h 14"/>
                <a:gd name="T10" fmla="*/ 1 w 9"/>
                <a:gd name="T11" fmla="*/ 13 h 14"/>
                <a:gd name="T12" fmla="*/ 4 w 9"/>
                <a:gd name="T13" fmla="*/ 14 h 14"/>
                <a:gd name="T14" fmla="*/ 6 w 9"/>
                <a:gd name="T15" fmla="*/ 14 h 14"/>
                <a:gd name="T16" fmla="*/ 7 w 9"/>
                <a:gd name="T17" fmla="*/ 12 h 14"/>
                <a:gd name="T18" fmla="*/ 8 w 9"/>
                <a:gd name="T19" fmla="*/ 10 h 14"/>
                <a:gd name="T20" fmla="*/ 8 w 9"/>
                <a:gd name="T21" fmla="*/ 7 h 14"/>
                <a:gd name="T22" fmla="*/ 9 w 9"/>
                <a:gd name="T23" fmla="*/ 1 h 14"/>
                <a:gd name="T24" fmla="*/ 7 w 9"/>
                <a:gd name="T25" fmla="*/ 0 h 14"/>
                <a:gd name="T26" fmla="*/ 6 w 9"/>
                <a:gd name="T2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4">
                  <a:moveTo>
                    <a:pt x="6" y="0"/>
                  </a:moveTo>
                  <a:cubicBezTo>
                    <a:pt x="5" y="0"/>
                    <a:pt x="4" y="1"/>
                    <a:pt x="3" y="1"/>
                  </a:cubicBezTo>
                  <a:cubicBezTo>
                    <a:pt x="2" y="1"/>
                    <a:pt x="2" y="2"/>
                    <a:pt x="1" y="3"/>
                  </a:cubicBezTo>
                  <a:cubicBezTo>
                    <a:pt x="1" y="4"/>
                    <a:pt x="0" y="4"/>
                    <a:pt x="0" y="5"/>
                  </a:cubicBezTo>
                  <a:cubicBezTo>
                    <a:pt x="0" y="6"/>
                    <a:pt x="0" y="7"/>
                    <a:pt x="0" y="8"/>
                  </a:cubicBezTo>
                  <a:cubicBezTo>
                    <a:pt x="0" y="10"/>
                    <a:pt x="0" y="12"/>
                    <a:pt x="1" y="13"/>
                  </a:cubicBezTo>
                  <a:cubicBezTo>
                    <a:pt x="2" y="14"/>
                    <a:pt x="3" y="14"/>
                    <a:pt x="4" y="14"/>
                  </a:cubicBezTo>
                  <a:cubicBezTo>
                    <a:pt x="4" y="14"/>
                    <a:pt x="5" y="14"/>
                    <a:pt x="6" y="14"/>
                  </a:cubicBezTo>
                  <a:cubicBezTo>
                    <a:pt x="6" y="13"/>
                    <a:pt x="7" y="13"/>
                    <a:pt x="7" y="12"/>
                  </a:cubicBezTo>
                  <a:cubicBezTo>
                    <a:pt x="7" y="11"/>
                    <a:pt x="8" y="11"/>
                    <a:pt x="8" y="10"/>
                  </a:cubicBezTo>
                  <a:cubicBezTo>
                    <a:pt x="8" y="9"/>
                    <a:pt x="8" y="8"/>
                    <a:pt x="8" y="7"/>
                  </a:cubicBezTo>
                  <a:cubicBezTo>
                    <a:pt x="9" y="1"/>
                    <a:pt x="9" y="1"/>
                    <a:pt x="9" y="1"/>
                  </a:cubicBezTo>
                  <a:cubicBezTo>
                    <a:pt x="8" y="1"/>
                    <a:pt x="8" y="0"/>
                    <a:pt x="7" y="0"/>
                  </a:cubicBezTo>
                  <a:cubicBezTo>
                    <a:pt x="7" y="0"/>
                    <a:pt x="6"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35" name="Freeform 255">
              <a:extLst>
                <a:ext uri="{FF2B5EF4-FFF2-40B4-BE49-F238E27FC236}">
                  <a16:creationId xmlns:a16="http://schemas.microsoft.com/office/drawing/2014/main" id="{F4658B7B-9995-C1CF-4908-2060A765D31D}"/>
                </a:ext>
              </a:extLst>
            </p:cNvPr>
            <p:cNvSpPr>
              <a:spLocks noEditPoints="1"/>
            </p:cNvSpPr>
            <p:nvPr/>
          </p:nvSpPr>
          <p:spPr bwMode="auto">
            <a:xfrm>
              <a:off x="569155" y="5101356"/>
              <a:ext cx="203200" cy="204788"/>
            </a:xfrm>
            <a:custGeom>
              <a:avLst/>
              <a:gdLst>
                <a:gd name="T0" fmla="*/ 0 w 64"/>
                <a:gd name="T1" fmla="*/ 32 h 64"/>
                <a:gd name="T2" fmla="*/ 64 w 64"/>
                <a:gd name="T3" fmla="*/ 32 h 64"/>
                <a:gd name="T4" fmla="*/ 53 w 64"/>
                <a:gd name="T5" fmla="*/ 35 h 64"/>
                <a:gd name="T6" fmla="*/ 48 w 64"/>
                <a:gd name="T7" fmla="*/ 43 h 64"/>
                <a:gd name="T8" fmla="*/ 41 w 64"/>
                <a:gd name="T9" fmla="*/ 44 h 64"/>
                <a:gd name="T10" fmla="*/ 38 w 64"/>
                <a:gd name="T11" fmla="*/ 42 h 64"/>
                <a:gd name="T12" fmla="*/ 37 w 64"/>
                <a:gd name="T13" fmla="*/ 41 h 64"/>
                <a:gd name="T14" fmla="*/ 34 w 64"/>
                <a:gd name="T15" fmla="*/ 43 h 64"/>
                <a:gd name="T16" fmla="*/ 30 w 64"/>
                <a:gd name="T17" fmla="*/ 44 h 64"/>
                <a:gd name="T18" fmla="*/ 23 w 64"/>
                <a:gd name="T19" fmla="*/ 41 h 64"/>
                <a:gd name="T20" fmla="*/ 21 w 64"/>
                <a:gd name="T21" fmla="*/ 33 h 64"/>
                <a:gd name="T22" fmla="*/ 24 w 64"/>
                <a:gd name="T23" fmla="*/ 24 h 64"/>
                <a:gd name="T24" fmla="*/ 33 w 64"/>
                <a:gd name="T25" fmla="*/ 20 h 64"/>
                <a:gd name="T26" fmla="*/ 38 w 64"/>
                <a:gd name="T27" fmla="*/ 21 h 64"/>
                <a:gd name="T28" fmla="*/ 42 w 64"/>
                <a:gd name="T29" fmla="*/ 22 h 64"/>
                <a:gd name="T30" fmla="*/ 41 w 64"/>
                <a:gd name="T31" fmla="*/ 35 h 64"/>
                <a:gd name="T32" fmla="*/ 42 w 64"/>
                <a:gd name="T33" fmla="*/ 37 h 64"/>
                <a:gd name="T34" fmla="*/ 43 w 64"/>
                <a:gd name="T35" fmla="*/ 39 h 64"/>
                <a:gd name="T36" fmla="*/ 45 w 64"/>
                <a:gd name="T37" fmla="*/ 38 h 64"/>
                <a:gd name="T38" fmla="*/ 47 w 64"/>
                <a:gd name="T39" fmla="*/ 33 h 64"/>
                <a:gd name="T40" fmla="*/ 46 w 64"/>
                <a:gd name="T41" fmla="*/ 24 h 64"/>
                <a:gd name="T42" fmla="*/ 39 w 64"/>
                <a:gd name="T43" fmla="*/ 16 h 64"/>
                <a:gd name="T44" fmla="*/ 26 w 64"/>
                <a:gd name="T45" fmla="*/ 16 h 64"/>
                <a:gd name="T46" fmla="*/ 17 w 64"/>
                <a:gd name="T47" fmla="*/ 26 h 64"/>
                <a:gd name="T48" fmla="*/ 17 w 64"/>
                <a:gd name="T49" fmla="*/ 40 h 64"/>
                <a:gd name="T50" fmla="*/ 25 w 64"/>
                <a:gd name="T51" fmla="*/ 48 h 64"/>
                <a:gd name="T52" fmla="*/ 34 w 64"/>
                <a:gd name="T53" fmla="*/ 49 h 64"/>
                <a:gd name="T54" fmla="*/ 41 w 64"/>
                <a:gd name="T55" fmla="*/ 48 h 64"/>
                <a:gd name="T56" fmla="*/ 44 w 64"/>
                <a:gd name="T57" fmla="*/ 52 h 64"/>
                <a:gd name="T58" fmla="*/ 31 w 64"/>
                <a:gd name="T59" fmla="*/ 55 h 64"/>
                <a:gd name="T60" fmla="*/ 16 w 64"/>
                <a:gd name="T61" fmla="*/ 49 h 64"/>
                <a:gd name="T62" fmla="*/ 10 w 64"/>
                <a:gd name="T63" fmla="*/ 34 h 64"/>
                <a:gd name="T64" fmla="*/ 13 w 64"/>
                <a:gd name="T65" fmla="*/ 22 h 64"/>
                <a:gd name="T66" fmla="*/ 21 w 64"/>
                <a:gd name="T67" fmla="*/ 13 h 64"/>
                <a:gd name="T68" fmla="*/ 33 w 64"/>
                <a:gd name="T69" fmla="*/ 10 h 64"/>
                <a:gd name="T70" fmla="*/ 48 w 64"/>
                <a:gd name="T71" fmla="*/ 15 h 64"/>
                <a:gd name="T72" fmla="*/ 53 w 64"/>
                <a:gd name="T73" fmla="*/ 3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32" y="0"/>
                  </a:moveTo>
                  <a:cubicBezTo>
                    <a:pt x="14" y="0"/>
                    <a:pt x="0" y="15"/>
                    <a:pt x="0" y="32"/>
                  </a:cubicBezTo>
                  <a:cubicBezTo>
                    <a:pt x="0" y="50"/>
                    <a:pt x="14" y="64"/>
                    <a:pt x="32" y="64"/>
                  </a:cubicBezTo>
                  <a:cubicBezTo>
                    <a:pt x="50" y="64"/>
                    <a:pt x="64" y="50"/>
                    <a:pt x="64" y="32"/>
                  </a:cubicBezTo>
                  <a:cubicBezTo>
                    <a:pt x="64" y="15"/>
                    <a:pt x="50" y="0"/>
                    <a:pt x="32" y="0"/>
                  </a:cubicBezTo>
                  <a:close/>
                  <a:moveTo>
                    <a:pt x="53" y="35"/>
                  </a:moveTo>
                  <a:cubicBezTo>
                    <a:pt x="52" y="37"/>
                    <a:pt x="52" y="38"/>
                    <a:pt x="51" y="40"/>
                  </a:cubicBezTo>
                  <a:cubicBezTo>
                    <a:pt x="50" y="41"/>
                    <a:pt x="49" y="42"/>
                    <a:pt x="48" y="43"/>
                  </a:cubicBezTo>
                  <a:cubicBezTo>
                    <a:pt x="46" y="44"/>
                    <a:pt x="45" y="44"/>
                    <a:pt x="43" y="44"/>
                  </a:cubicBezTo>
                  <a:cubicBezTo>
                    <a:pt x="42" y="44"/>
                    <a:pt x="42" y="44"/>
                    <a:pt x="41" y="44"/>
                  </a:cubicBezTo>
                  <a:cubicBezTo>
                    <a:pt x="41" y="44"/>
                    <a:pt x="40" y="43"/>
                    <a:pt x="39" y="43"/>
                  </a:cubicBezTo>
                  <a:cubicBezTo>
                    <a:pt x="39" y="43"/>
                    <a:pt x="39" y="42"/>
                    <a:pt x="38" y="42"/>
                  </a:cubicBezTo>
                  <a:cubicBezTo>
                    <a:pt x="38" y="41"/>
                    <a:pt x="37" y="41"/>
                    <a:pt x="37" y="41"/>
                  </a:cubicBezTo>
                  <a:cubicBezTo>
                    <a:pt x="37" y="41"/>
                    <a:pt x="37" y="41"/>
                    <a:pt x="37" y="41"/>
                  </a:cubicBezTo>
                  <a:cubicBezTo>
                    <a:pt x="37" y="41"/>
                    <a:pt x="36" y="41"/>
                    <a:pt x="36" y="42"/>
                  </a:cubicBezTo>
                  <a:cubicBezTo>
                    <a:pt x="35" y="42"/>
                    <a:pt x="35" y="43"/>
                    <a:pt x="34" y="43"/>
                  </a:cubicBezTo>
                  <a:cubicBezTo>
                    <a:pt x="34" y="43"/>
                    <a:pt x="33" y="44"/>
                    <a:pt x="32" y="44"/>
                  </a:cubicBezTo>
                  <a:cubicBezTo>
                    <a:pt x="32" y="44"/>
                    <a:pt x="31" y="44"/>
                    <a:pt x="30" y="44"/>
                  </a:cubicBezTo>
                  <a:cubicBezTo>
                    <a:pt x="29" y="44"/>
                    <a:pt x="27" y="44"/>
                    <a:pt x="26" y="43"/>
                  </a:cubicBezTo>
                  <a:cubicBezTo>
                    <a:pt x="25" y="43"/>
                    <a:pt x="24" y="42"/>
                    <a:pt x="23" y="41"/>
                  </a:cubicBezTo>
                  <a:cubicBezTo>
                    <a:pt x="22" y="40"/>
                    <a:pt x="22" y="39"/>
                    <a:pt x="21" y="38"/>
                  </a:cubicBezTo>
                  <a:cubicBezTo>
                    <a:pt x="21" y="36"/>
                    <a:pt x="21" y="35"/>
                    <a:pt x="21" y="33"/>
                  </a:cubicBezTo>
                  <a:cubicBezTo>
                    <a:pt x="21" y="31"/>
                    <a:pt x="21" y="30"/>
                    <a:pt x="21" y="28"/>
                  </a:cubicBezTo>
                  <a:cubicBezTo>
                    <a:pt x="22" y="26"/>
                    <a:pt x="23" y="25"/>
                    <a:pt x="24" y="24"/>
                  </a:cubicBezTo>
                  <a:cubicBezTo>
                    <a:pt x="25" y="23"/>
                    <a:pt x="26" y="22"/>
                    <a:pt x="28" y="21"/>
                  </a:cubicBezTo>
                  <a:cubicBezTo>
                    <a:pt x="29" y="21"/>
                    <a:pt x="31" y="20"/>
                    <a:pt x="33" y="20"/>
                  </a:cubicBezTo>
                  <a:cubicBezTo>
                    <a:pt x="34" y="20"/>
                    <a:pt x="34" y="20"/>
                    <a:pt x="35" y="20"/>
                  </a:cubicBezTo>
                  <a:cubicBezTo>
                    <a:pt x="36" y="21"/>
                    <a:pt x="37" y="21"/>
                    <a:pt x="38" y="21"/>
                  </a:cubicBezTo>
                  <a:cubicBezTo>
                    <a:pt x="39" y="21"/>
                    <a:pt x="39" y="21"/>
                    <a:pt x="40" y="21"/>
                  </a:cubicBezTo>
                  <a:cubicBezTo>
                    <a:pt x="41" y="22"/>
                    <a:pt x="41" y="22"/>
                    <a:pt x="42" y="22"/>
                  </a:cubicBezTo>
                  <a:cubicBezTo>
                    <a:pt x="41" y="33"/>
                    <a:pt x="41" y="33"/>
                    <a:pt x="41" y="33"/>
                  </a:cubicBezTo>
                  <a:cubicBezTo>
                    <a:pt x="41" y="34"/>
                    <a:pt x="41" y="34"/>
                    <a:pt x="41" y="35"/>
                  </a:cubicBezTo>
                  <a:cubicBezTo>
                    <a:pt x="41" y="35"/>
                    <a:pt x="41" y="35"/>
                    <a:pt x="41" y="35"/>
                  </a:cubicBezTo>
                  <a:cubicBezTo>
                    <a:pt x="41" y="36"/>
                    <a:pt x="41" y="37"/>
                    <a:pt x="42" y="37"/>
                  </a:cubicBezTo>
                  <a:cubicBezTo>
                    <a:pt x="42" y="38"/>
                    <a:pt x="42" y="38"/>
                    <a:pt x="42" y="38"/>
                  </a:cubicBezTo>
                  <a:cubicBezTo>
                    <a:pt x="43" y="39"/>
                    <a:pt x="43" y="39"/>
                    <a:pt x="43" y="39"/>
                  </a:cubicBezTo>
                  <a:cubicBezTo>
                    <a:pt x="43" y="39"/>
                    <a:pt x="43" y="39"/>
                    <a:pt x="43" y="39"/>
                  </a:cubicBezTo>
                  <a:cubicBezTo>
                    <a:pt x="44" y="39"/>
                    <a:pt x="45" y="39"/>
                    <a:pt x="45" y="38"/>
                  </a:cubicBezTo>
                  <a:cubicBezTo>
                    <a:pt x="46" y="38"/>
                    <a:pt x="46" y="37"/>
                    <a:pt x="46" y="36"/>
                  </a:cubicBezTo>
                  <a:cubicBezTo>
                    <a:pt x="47" y="35"/>
                    <a:pt x="47" y="34"/>
                    <a:pt x="47" y="33"/>
                  </a:cubicBezTo>
                  <a:cubicBezTo>
                    <a:pt x="47" y="32"/>
                    <a:pt x="47" y="31"/>
                    <a:pt x="47" y="30"/>
                  </a:cubicBezTo>
                  <a:cubicBezTo>
                    <a:pt x="47" y="27"/>
                    <a:pt x="47" y="25"/>
                    <a:pt x="46" y="24"/>
                  </a:cubicBezTo>
                  <a:cubicBezTo>
                    <a:pt x="46" y="22"/>
                    <a:pt x="45" y="20"/>
                    <a:pt x="43" y="19"/>
                  </a:cubicBezTo>
                  <a:cubicBezTo>
                    <a:pt x="42" y="18"/>
                    <a:pt x="41" y="17"/>
                    <a:pt x="39" y="16"/>
                  </a:cubicBezTo>
                  <a:cubicBezTo>
                    <a:pt x="37" y="15"/>
                    <a:pt x="35" y="15"/>
                    <a:pt x="33" y="15"/>
                  </a:cubicBezTo>
                  <a:cubicBezTo>
                    <a:pt x="31" y="15"/>
                    <a:pt x="28" y="16"/>
                    <a:pt x="26" y="16"/>
                  </a:cubicBezTo>
                  <a:cubicBezTo>
                    <a:pt x="24" y="17"/>
                    <a:pt x="22" y="19"/>
                    <a:pt x="21" y="20"/>
                  </a:cubicBezTo>
                  <a:cubicBezTo>
                    <a:pt x="19" y="22"/>
                    <a:pt x="18" y="24"/>
                    <a:pt x="17" y="26"/>
                  </a:cubicBezTo>
                  <a:cubicBezTo>
                    <a:pt x="17" y="29"/>
                    <a:pt x="16" y="31"/>
                    <a:pt x="16" y="34"/>
                  </a:cubicBezTo>
                  <a:cubicBezTo>
                    <a:pt x="16" y="36"/>
                    <a:pt x="17" y="39"/>
                    <a:pt x="17" y="40"/>
                  </a:cubicBezTo>
                  <a:cubicBezTo>
                    <a:pt x="18" y="42"/>
                    <a:pt x="19" y="44"/>
                    <a:pt x="20" y="45"/>
                  </a:cubicBezTo>
                  <a:cubicBezTo>
                    <a:pt x="21" y="47"/>
                    <a:pt x="23" y="48"/>
                    <a:pt x="25" y="48"/>
                  </a:cubicBezTo>
                  <a:cubicBezTo>
                    <a:pt x="27" y="49"/>
                    <a:pt x="29" y="49"/>
                    <a:pt x="31" y="49"/>
                  </a:cubicBezTo>
                  <a:cubicBezTo>
                    <a:pt x="32" y="49"/>
                    <a:pt x="33" y="49"/>
                    <a:pt x="34" y="49"/>
                  </a:cubicBezTo>
                  <a:cubicBezTo>
                    <a:pt x="35" y="49"/>
                    <a:pt x="36" y="49"/>
                    <a:pt x="38" y="49"/>
                  </a:cubicBezTo>
                  <a:cubicBezTo>
                    <a:pt x="39" y="48"/>
                    <a:pt x="40" y="48"/>
                    <a:pt x="41" y="48"/>
                  </a:cubicBezTo>
                  <a:cubicBezTo>
                    <a:pt x="42" y="48"/>
                    <a:pt x="43" y="47"/>
                    <a:pt x="44" y="47"/>
                  </a:cubicBezTo>
                  <a:cubicBezTo>
                    <a:pt x="44" y="52"/>
                    <a:pt x="44" y="52"/>
                    <a:pt x="44" y="52"/>
                  </a:cubicBezTo>
                  <a:cubicBezTo>
                    <a:pt x="42" y="53"/>
                    <a:pt x="40" y="54"/>
                    <a:pt x="38" y="54"/>
                  </a:cubicBezTo>
                  <a:cubicBezTo>
                    <a:pt x="36" y="54"/>
                    <a:pt x="34" y="55"/>
                    <a:pt x="31" y="55"/>
                  </a:cubicBezTo>
                  <a:cubicBezTo>
                    <a:pt x="28" y="55"/>
                    <a:pt x="25" y="54"/>
                    <a:pt x="22" y="53"/>
                  </a:cubicBezTo>
                  <a:cubicBezTo>
                    <a:pt x="20" y="52"/>
                    <a:pt x="18" y="51"/>
                    <a:pt x="16" y="49"/>
                  </a:cubicBezTo>
                  <a:cubicBezTo>
                    <a:pt x="14" y="47"/>
                    <a:pt x="13" y="45"/>
                    <a:pt x="12" y="43"/>
                  </a:cubicBezTo>
                  <a:cubicBezTo>
                    <a:pt x="11" y="40"/>
                    <a:pt x="10" y="37"/>
                    <a:pt x="10" y="34"/>
                  </a:cubicBezTo>
                  <a:cubicBezTo>
                    <a:pt x="10" y="32"/>
                    <a:pt x="11" y="30"/>
                    <a:pt x="11" y="27"/>
                  </a:cubicBezTo>
                  <a:cubicBezTo>
                    <a:pt x="12" y="25"/>
                    <a:pt x="12" y="23"/>
                    <a:pt x="13" y="22"/>
                  </a:cubicBezTo>
                  <a:cubicBezTo>
                    <a:pt x="14" y="20"/>
                    <a:pt x="15" y="18"/>
                    <a:pt x="17" y="17"/>
                  </a:cubicBezTo>
                  <a:cubicBezTo>
                    <a:pt x="18" y="15"/>
                    <a:pt x="19" y="14"/>
                    <a:pt x="21" y="13"/>
                  </a:cubicBezTo>
                  <a:cubicBezTo>
                    <a:pt x="23" y="12"/>
                    <a:pt x="25" y="11"/>
                    <a:pt x="27" y="11"/>
                  </a:cubicBezTo>
                  <a:cubicBezTo>
                    <a:pt x="29" y="10"/>
                    <a:pt x="31" y="10"/>
                    <a:pt x="33" y="10"/>
                  </a:cubicBezTo>
                  <a:cubicBezTo>
                    <a:pt x="36" y="10"/>
                    <a:pt x="39" y="10"/>
                    <a:pt x="41" y="11"/>
                  </a:cubicBezTo>
                  <a:cubicBezTo>
                    <a:pt x="44" y="12"/>
                    <a:pt x="46" y="14"/>
                    <a:pt x="48" y="15"/>
                  </a:cubicBezTo>
                  <a:cubicBezTo>
                    <a:pt x="49" y="17"/>
                    <a:pt x="51" y="19"/>
                    <a:pt x="52" y="22"/>
                  </a:cubicBezTo>
                  <a:cubicBezTo>
                    <a:pt x="53" y="24"/>
                    <a:pt x="53" y="27"/>
                    <a:pt x="53" y="30"/>
                  </a:cubicBezTo>
                  <a:cubicBezTo>
                    <a:pt x="53" y="32"/>
                    <a:pt x="53" y="33"/>
                    <a:pt x="53" y="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36" name="Group 7557">
            <a:extLst>
              <a:ext uri="{FF2B5EF4-FFF2-40B4-BE49-F238E27FC236}">
                <a16:creationId xmlns:a16="http://schemas.microsoft.com/office/drawing/2014/main" id="{899D7F3A-EA98-4BF6-8CAD-4B0AFEF5EBF0}"/>
              </a:ext>
            </a:extLst>
          </p:cNvPr>
          <p:cNvGrpSpPr>
            <a:grpSpLocks noChangeAspect="1"/>
          </p:cNvGrpSpPr>
          <p:nvPr userDrawn="1"/>
        </p:nvGrpSpPr>
        <p:grpSpPr>
          <a:xfrm>
            <a:off x="553350" y="5108847"/>
            <a:ext cx="107962" cy="277235"/>
            <a:chOff x="1380368" y="4288556"/>
            <a:chExt cx="206375" cy="206375"/>
          </a:xfrm>
          <a:solidFill>
            <a:srgbClr val="0019B0"/>
          </a:solidFill>
        </p:grpSpPr>
        <p:sp>
          <p:nvSpPr>
            <p:cNvPr id="537" name="Freeform 261">
              <a:extLst>
                <a:ext uri="{FF2B5EF4-FFF2-40B4-BE49-F238E27FC236}">
                  <a16:creationId xmlns:a16="http://schemas.microsoft.com/office/drawing/2014/main" id="{47258D21-00F9-EC41-DDF9-42DA226767B9}"/>
                </a:ext>
              </a:extLst>
            </p:cNvPr>
            <p:cNvSpPr>
              <a:spLocks/>
            </p:cNvSpPr>
            <p:nvPr/>
          </p:nvSpPr>
          <p:spPr bwMode="auto">
            <a:xfrm>
              <a:off x="1380368" y="4307606"/>
              <a:ext cx="174625" cy="187325"/>
            </a:xfrm>
            <a:custGeom>
              <a:avLst/>
              <a:gdLst>
                <a:gd name="T0" fmla="*/ 53 w 55"/>
                <a:gd name="T1" fmla="*/ 45 h 59"/>
                <a:gd name="T2" fmla="*/ 40 w 55"/>
                <a:gd name="T3" fmla="*/ 40 h 59"/>
                <a:gd name="T4" fmla="*/ 39 w 55"/>
                <a:gd name="T5" fmla="*/ 40 h 59"/>
                <a:gd name="T6" fmla="*/ 33 w 55"/>
                <a:gd name="T7" fmla="*/ 44 h 59"/>
                <a:gd name="T8" fmla="*/ 21 w 55"/>
                <a:gd name="T9" fmla="*/ 35 h 59"/>
                <a:gd name="T10" fmla="*/ 14 w 55"/>
                <a:gd name="T11" fmla="*/ 23 h 59"/>
                <a:gd name="T12" fmla="*/ 19 w 55"/>
                <a:gd name="T13" fmla="*/ 16 h 59"/>
                <a:gd name="T14" fmla="*/ 15 w 55"/>
                <a:gd name="T15" fmla="*/ 3 h 59"/>
                <a:gd name="T16" fmla="*/ 15 w 55"/>
                <a:gd name="T17" fmla="*/ 2 h 59"/>
                <a:gd name="T18" fmla="*/ 9 w 55"/>
                <a:gd name="T19" fmla="*/ 1 h 59"/>
                <a:gd name="T20" fmla="*/ 8 w 55"/>
                <a:gd name="T21" fmla="*/ 1 h 59"/>
                <a:gd name="T22" fmla="*/ 1 w 55"/>
                <a:gd name="T23" fmla="*/ 8 h 59"/>
                <a:gd name="T24" fmla="*/ 14 w 55"/>
                <a:gd name="T25" fmla="*/ 43 h 59"/>
                <a:gd name="T26" fmla="*/ 46 w 55"/>
                <a:gd name="T27" fmla="*/ 58 h 59"/>
                <a:gd name="T28" fmla="*/ 46 w 55"/>
                <a:gd name="T29" fmla="*/ 58 h 59"/>
                <a:gd name="T30" fmla="*/ 46 w 55"/>
                <a:gd name="T31" fmla="*/ 58 h 59"/>
                <a:gd name="T32" fmla="*/ 54 w 55"/>
                <a:gd name="T33" fmla="*/ 53 h 59"/>
                <a:gd name="T34" fmla="*/ 53 w 55"/>
                <a:gd name="T35" fmla="*/ 46 h 59"/>
                <a:gd name="T36" fmla="*/ 53 w 55"/>
                <a:gd name="T37" fmla="*/ 45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5" h="59">
                  <a:moveTo>
                    <a:pt x="53" y="45"/>
                  </a:moveTo>
                  <a:cubicBezTo>
                    <a:pt x="52" y="43"/>
                    <a:pt x="41" y="40"/>
                    <a:pt x="40" y="40"/>
                  </a:cubicBezTo>
                  <a:cubicBezTo>
                    <a:pt x="39" y="40"/>
                    <a:pt x="39" y="40"/>
                    <a:pt x="39" y="40"/>
                  </a:cubicBezTo>
                  <a:cubicBezTo>
                    <a:pt x="38" y="40"/>
                    <a:pt x="36" y="41"/>
                    <a:pt x="33" y="44"/>
                  </a:cubicBezTo>
                  <a:cubicBezTo>
                    <a:pt x="29" y="43"/>
                    <a:pt x="23" y="38"/>
                    <a:pt x="21" y="35"/>
                  </a:cubicBezTo>
                  <a:cubicBezTo>
                    <a:pt x="18" y="32"/>
                    <a:pt x="15" y="27"/>
                    <a:pt x="14" y="23"/>
                  </a:cubicBezTo>
                  <a:cubicBezTo>
                    <a:pt x="17" y="19"/>
                    <a:pt x="19" y="18"/>
                    <a:pt x="19" y="16"/>
                  </a:cubicBezTo>
                  <a:cubicBezTo>
                    <a:pt x="19" y="15"/>
                    <a:pt x="17" y="4"/>
                    <a:pt x="15" y="3"/>
                  </a:cubicBezTo>
                  <a:cubicBezTo>
                    <a:pt x="15" y="2"/>
                    <a:pt x="15" y="2"/>
                    <a:pt x="15" y="2"/>
                  </a:cubicBezTo>
                  <a:cubicBezTo>
                    <a:pt x="14" y="1"/>
                    <a:pt x="12" y="0"/>
                    <a:pt x="9" y="1"/>
                  </a:cubicBezTo>
                  <a:cubicBezTo>
                    <a:pt x="9" y="1"/>
                    <a:pt x="8" y="1"/>
                    <a:pt x="8" y="1"/>
                  </a:cubicBezTo>
                  <a:cubicBezTo>
                    <a:pt x="7" y="2"/>
                    <a:pt x="3" y="4"/>
                    <a:pt x="1" y="8"/>
                  </a:cubicBezTo>
                  <a:cubicBezTo>
                    <a:pt x="0" y="10"/>
                    <a:pt x="0" y="28"/>
                    <a:pt x="14" y="43"/>
                  </a:cubicBezTo>
                  <a:cubicBezTo>
                    <a:pt x="27" y="58"/>
                    <a:pt x="43" y="59"/>
                    <a:pt x="46" y="58"/>
                  </a:cubicBezTo>
                  <a:cubicBezTo>
                    <a:pt x="46" y="58"/>
                    <a:pt x="46" y="58"/>
                    <a:pt x="46" y="58"/>
                  </a:cubicBezTo>
                  <a:cubicBezTo>
                    <a:pt x="46" y="58"/>
                    <a:pt x="46" y="58"/>
                    <a:pt x="46" y="58"/>
                  </a:cubicBezTo>
                  <a:cubicBezTo>
                    <a:pt x="50" y="57"/>
                    <a:pt x="52" y="54"/>
                    <a:pt x="54" y="53"/>
                  </a:cubicBezTo>
                  <a:cubicBezTo>
                    <a:pt x="55" y="50"/>
                    <a:pt x="54" y="47"/>
                    <a:pt x="53" y="46"/>
                  </a:cubicBezTo>
                  <a:lnTo>
                    <a:pt x="53" y="4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38" name="Freeform 262">
              <a:extLst>
                <a:ext uri="{FF2B5EF4-FFF2-40B4-BE49-F238E27FC236}">
                  <a16:creationId xmlns:a16="http://schemas.microsoft.com/office/drawing/2014/main" id="{38A6FE0E-C0A2-5DB9-3F79-DE34917F738B}"/>
                </a:ext>
              </a:extLst>
            </p:cNvPr>
            <p:cNvSpPr>
              <a:spLocks/>
            </p:cNvSpPr>
            <p:nvPr/>
          </p:nvSpPr>
          <p:spPr bwMode="auto">
            <a:xfrm>
              <a:off x="1481968" y="4364756"/>
              <a:ext cx="28575" cy="28575"/>
            </a:xfrm>
            <a:custGeom>
              <a:avLst/>
              <a:gdLst>
                <a:gd name="T0" fmla="*/ 4 w 9"/>
                <a:gd name="T1" fmla="*/ 6 h 9"/>
                <a:gd name="T2" fmla="*/ 5 w 9"/>
                <a:gd name="T3" fmla="*/ 9 h 9"/>
                <a:gd name="T4" fmla="*/ 9 w 9"/>
                <a:gd name="T5" fmla="*/ 9 h 9"/>
                <a:gd name="T6" fmla="*/ 7 w 9"/>
                <a:gd name="T7" fmla="*/ 3 h 9"/>
                <a:gd name="T8" fmla="*/ 0 w 9"/>
                <a:gd name="T9" fmla="*/ 0 h 9"/>
                <a:gd name="T10" fmla="*/ 0 w 9"/>
                <a:gd name="T11" fmla="*/ 5 h 9"/>
                <a:gd name="T12" fmla="*/ 4 w 9"/>
                <a:gd name="T13" fmla="*/ 6 h 9"/>
              </a:gdLst>
              <a:ahLst/>
              <a:cxnLst>
                <a:cxn ang="0">
                  <a:pos x="T0" y="T1"/>
                </a:cxn>
                <a:cxn ang="0">
                  <a:pos x="T2" y="T3"/>
                </a:cxn>
                <a:cxn ang="0">
                  <a:pos x="T4" y="T5"/>
                </a:cxn>
                <a:cxn ang="0">
                  <a:pos x="T6" y="T7"/>
                </a:cxn>
                <a:cxn ang="0">
                  <a:pos x="T8" y="T9"/>
                </a:cxn>
                <a:cxn ang="0">
                  <a:pos x="T10" y="T11"/>
                </a:cxn>
                <a:cxn ang="0">
                  <a:pos x="T12" y="T13"/>
                </a:cxn>
              </a:cxnLst>
              <a:rect l="0" t="0" r="r" b="b"/>
              <a:pathLst>
                <a:path w="9" h="9">
                  <a:moveTo>
                    <a:pt x="4" y="6"/>
                  </a:moveTo>
                  <a:cubicBezTo>
                    <a:pt x="5" y="7"/>
                    <a:pt x="5" y="8"/>
                    <a:pt x="5" y="9"/>
                  </a:cubicBezTo>
                  <a:cubicBezTo>
                    <a:pt x="9" y="9"/>
                    <a:pt x="9" y="9"/>
                    <a:pt x="9" y="9"/>
                  </a:cubicBezTo>
                  <a:cubicBezTo>
                    <a:pt x="9" y="7"/>
                    <a:pt x="8" y="4"/>
                    <a:pt x="7" y="3"/>
                  </a:cubicBezTo>
                  <a:cubicBezTo>
                    <a:pt x="5" y="1"/>
                    <a:pt x="3" y="0"/>
                    <a:pt x="0" y="0"/>
                  </a:cubicBezTo>
                  <a:cubicBezTo>
                    <a:pt x="0" y="5"/>
                    <a:pt x="0" y="5"/>
                    <a:pt x="0" y="5"/>
                  </a:cubicBezTo>
                  <a:cubicBezTo>
                    <a:pt x="2" y="4"/>
                    <a:pt x="3" y="5"/>
                    <a:pt x="4"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39" name="Freeform 263">
              <a:extLst>
                <a:ext uri="{FF2B5EF4-FFF2-40B4-BE49-F238E27FC236}">
                  <a16:creationId xmlns:a16="http://schemas.microsoft.com/office/drawing/2014/main" id="{09BB072D-129D-3115-DB31-E798887444F5}"/>
                </a:ext>
              </a:extLst>
            </p:cNvPr>
            <p:cNvSpPr>
              <a:spLocks/>
            </p:cNvSpPr>
            <p:nvPr/>
          </p:nvSpPr>
          <p:spPr bwMode="auto">
            <a:xfrm>
              <a:off x="1481968" y="4326656"/>
              <a:ext cx="66675" cy="66675"/>
            </a:xfrm>
            <a:custGeom>
              <a:avLst/>
              <a:gdLst>
                <a:gd name="T0" fmla="*/ 17 w 21"/>
                <a:gd name="T1" fmla="*/ 21 h 21"/>
                <a:gd name="T2" fmla="*/ 21 w 21"/>
                <a:gd name="T3" fmla="*/ 21 h 21"/>
                <a:gd name="T4" fmla="*/ 15 w 21"/>
                <a:gd name="T5" fmla="*/ 6 h 21"/>
                <a:gd name="T6" fmla="*/ 0 w 21"/>
                <a:gd name="T7" fmla="*/ 0 h 21"/>
                <a:gd name="T8" fmla="*/ 0 w 21"/>
                <a:gd name="T9" fmla="*/ 4 h 21"/>
                <a:gd name="T10" fmla="*/ 12 w 21"/>
                <a:gd name="T11" fmla="*/ 9 h 21"/>
                <a:gd name="T12" fmla="*/ 17 w 21"/>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1" h="21">
                  <a:moveTo>
                    <a:pt x="17" y="21"/>
                  </a:moveTo>
                  <a:cubicBezTo>
                    <a:pt x="21" y="21"/>
                    <a:pt x="21" y="21"/>
                    <a:pt x="21" y="21"/>
                  </a:cubicBezTo>
                  <a:cubicBezTo>
                    <a:pt x="21" y="16"/>
                    <a:pt x="19" y="10"/>
                    <a:pt x="15" y="6"/>
                  </a:cubicBezTo>
                  <a:cubicBezTo>
                    <a:pt x="11" y="2"/>
                    <a:pt x="6" y="0"/>
                    <a:pt x="0" y="0"/>
                  </a:cubicBezTo>
                  <a:cubicBezTo>
                    <a:pt x="0" y="4"/>
                    <a:pt x="0" y="4"/>
                    <a:pt x="0" y="4"/>
                  </a:cubicBezTo>
                  <a:cubicBezTo>
                    <a:pt x="5" y="4"/>
                    <a:pt x="9" y="6"/>
                    <a:pt x="12" y="9"/>
                  </a:cubicBezTo>
                  <a:cubicBezTo>
                    <a:pt x="16" y="12"/>
                    <a:pt x="17" y="17"/>
                    <a:pt x="1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40" name="Freeform 264">
              <a:extLst>
                <a:ext uri="{FF2B5EF4-FFF2-40B4-BE49-F238E27FC236}">
                  <a16:creationId xmlns:a16="http://schemas.microsoft.com/office/drawing/2014/main" id="{C3493BF7-C828-25C6-A994-E842C3262E00}"/>
                </a:ext>
              </a:extLst>
            </p:cNvPr>
            <p:cNvSpPr>
              <a:spLocks/>
            </p:cNvSpPr>
            <p:nvPr/>
          </p:nvSpPr>
          <p:spPr bwMode="auto">
            <a:xfrm>
              <a:off x="1485143" y="4288556"/>
              <a:ext cx="101600" cy="104775"/>
            </a:xfrm>
            <a:custGeom>
              <a:avLst/>
              <a:gdLst>
                <a:gd name="T0" fmla="*/ 23 w 32"/>
                <a:gd name="T1" fmla="*/ 10 h 33"/>
                <a:gd name="T2" fmla="*/ 0 w 32"/>
                <a:gd name="T3" fmla="*/ 0 h 33"/>
                <a:gd name="T4" fmla="*/ 0 w 32"/>
                <a:gd name="T5" fmla="*/ 4 h 33"/>
                <a:gd name="T6" fmla="*/ 20 w 32"/>
                <a:gd name="T7" fmla="*/ 13 h 33"/>
                <a:gd name="T8" fmla="*/ 28 w 32"/>
                <a:gd name="T9" fmla="*/ 33 h 33"/>
                <a:gd name="T10" fmla="*/ 32 w 32"/>
                <a:gd name="T11" fmla="*/ 33 h 33"/>
                <a:gd name="T12" fmla="*/ 23 w 32"/>
                <a:gd name="T13" fmla="*/ 10 h 33"/>
              </a:gdLst>
              <a:ahLst/>
              <a:cxnLst>
                <a:cxn ang="0">
                  <a:pos x="T0" y="T1"/>
                </a:cxn>
                <a:cxn ang="0">
                  <a:pos x="T2" y="T3"/>
                </a:cxn>
                <a:cxn ang="0">
                  <a:pos x="T4" y="T5"/>
                </a:cxn>
                <a:cxn ang="0">
                  <a:pos x="T6" y="T7"/>
                </a:cxn>
                <a:cxn ang="0">
                  <a:pos x="T8" y="T9"/>
                </a:cxn>
                <a:cxn ang="0">
                  <a:pos x="T10" y="T11"/>
                </a:cxn>
                <a:cxn ang="0">
                  <a:pos x="T12" y="T13"/>
                </a:cxn>
              </a:cxnLst>
              <a:rect l="0" t="0" r="r" b="b"/>
              <a:pathLst>
                <a:path w="32" h="33">
                  <a:moveTo>
                    <a:pt x="23" y="10"/>
                  </a:moveTo>
                  <a:cubicBezTo>
                    <a:pt x="16" y="3"/>
                    <a:pt x="8" y="0"/>
                    <a:pt x="0" y="0"/>
                  </a:cubicBezTo>
                  <a:cubicBezTo>
                    <a:pt x="0" y="4"/>
                    <a:pt x="0" y="4"/>
                    <a:pt x="0" y="4"/>
                  </a:cubicBezTo>
                  <a:cubicBezTo>
                    <a:pt x="7" y="4"/>
                    <a:pt x="14" y="7"/>
                    <a:pt x="20" y="13"/>
                  </a:cubicBezTo>
                  <a:cubicBezTo>
                    <a:pt x="25" y="18"/>
                    <a:pt x="28" y="26"/>
                    <a:pt x="28" y="33"/>
                  </a:cubicBezTo>
                  <a:cubicBezTo>
                    <a:pt x="32" y="33"/>
                    <a:pt x="32" y="33"/>
                    <a:pt x="32" y="33"/>
                  </a:cubicBezTo>
                  <a:cubicBezTo>
                    <a:pt x="32" y="24"/>
                    <a:pt x="29" y="16"/>
                    <a:pt x="23"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541" name="Freeform 265">
            <a:extLst>
              <a:ext uri="{FF2B5EF4-FFF2-40B4-BE49-F238E27FC236}">
                <a16:creationId xmlns:a16="http://schemas.microsoft.com/office/drawing/2014/main" id="{7F02DFF5-EC5B-098B-9BD0-7442B6FCA6ED}"/>
              </a:ext>
            </a:extLst>
          </p:cNvPr>
          <p:cNvSpPr>
            <a:spLocks noChangeAspect="1"/>
          </p:cNvSpPr>
          <p:nvPr userDrawn="1"/>
        </p:nvSpPr>
        <p:spPr bwMode="auto">
          <a:xfrm>
            <a:off x="2086610" y="5159184"/>
            <a:ext cx="106301" cy="264441"/>
          </a:xfrm>
          <a:custGeom>
            <a:avLst/>
            <a:gdLst>
              <a:gd name="T0" fmla="*/ 57 w 64"/>
              <a:gd name="T1" fmla="*/ 22 h 62"/>
              <a:gd name="T2" fmla="*/ 32 w 64"/>
              <a:gd name="T3" fmla="*/ 0 h 62"/>
              <a:gd name="T4" fmla="*/ 4 w 64"/>
              <a:gd name="T5" fmla="*/ 23 h 62"/>
              <a:gd name="T6" fmla="*/ 0 w 64"/>
              <a:gd name="T7" fmla="*/ 30 h 62"/>
              <a:gd name="T8" fmla="*/ 0 w 64"/>
              <a:gd name="T9" fmla="*/ 38 h 62"/>
              <a:gd name="T10" fmla="*/ 8 w 64"/>
              <a:gd name="T11" fmla="*/ 46 h 62"/>
              <a:gd name="T12" fmla="*/ 16 w 64"/>
              <a:gd name="T13" fmla="*/ 38 h 62"/>
              <a:gd name="T14" fmla="*/ 16 w 64"/>
              <a:gd name="T15" fmla="*/ 30 h 62"/>
              <a:gd name="T16" fmla="*/ 8 w 64"/>
              <a:gd name="T17" fmla="*/ 22 h 62"/>
              <a:gd name="T18" fmla="*/ 32 w 64"/>
              <a:gd name="T19" fmla="*/ 4 h 62"/>
              <a:gd name="T20" fmla="*/ 54 w 64"/>
              <a:gd name="T21" fmla="*/ 22 h 62"/>
              <a:gd name="T22" fmla="*/ 48 w 64"/>
              <a:gd name="T23" fmla="*/ 30 h 62"/>
              <a:gd name="T24" fmla="*/ 48 w 64"/>
              <a:gd name="T25" fmla="*/ 38 h 62"/>
              <a:gd name="T26" fmla="*/ 56 w 64"/>
              <a:gd name="T27" fmla="*/ 46 h 62"/>
              <a:gd name="T28" fmla="*/ 56 w 64"/>
              <a:gd name="T29" fmla="*/ 48 h 62"/>
              <a:gd name="T30" fmla="*/ 50 w 64"/>
              <a:gd name="T31" fmla="*/ 54 h 62"/>
              <a:gd name="T32" fmla="*/ 35 w 64"/>
              <a:gd name="T33" fmla="*/ 54 h 62"/>
              <a:gd name="T34" fmla="*/ 29 w 64"/>
              <a:gd name="T35" fmla="*/ 50 h 62"/>
              <a:gd name="T36" fmla="*/ 23 w 64"/>
              <a:gd name="T37" fmla="*/ 56 h 62"/>
              <a:gd name="T38" fmla="*/ 29 w 64"/>
              <a:gd name="T39" fmla="*/ 62 h 62"/>
              <a:gd name="T40" fmla="*/ 35 w 64"/>
              <a:gd name="T41" fmla="*/ 58 h 62"/>
              <a:gd name="T42" fmla="*/ 50 w 64"/>
              <a:gd name="T43" fmla="*/ 58 h 62"/>
              <a:gd name="T44" fmla="*/ 60 w 64"/>
              <a:gd name="T45" fmla="*/ 48 h 62"/>
              <a:gd name="T46" fmla="*/ 60 w 64"/>
              <a:gd name="T47" fmla="*/ 45 h 62"/>
              <a:gd name="T48" fmla="*/ 64 w 64"/>
              <a:gd name="T49" fmla="*/ 38 h 62"/>
              <a:gd name="T50" fmla="*/ 64 w 64"/>
              <a:gd name="T51" fmla="*/ 30 h 62"/>
              <a:gd name="T52" fmla="*/ 57 w 64"/>
              <a:gd name="T53" fmla="*/ 2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4" h="62">
                <a:moveTo>
                  <a:pt x="57" y="22"/>
                </a:moveTo>
                <a:cubicBezTo>
                  <a:pt x="55" y="9"/>
                  <a:pt x="45" y="0"/>
                  <a:pt x="32" y="0"/>
                </a:cubicBezTo>
                <a:cubicBezTo>
                  <a:pt x="18" y="0"/>
                  <a:pt x="7" y="10"/>
                  <a:pt x="4" y="23"/>
                </a:cubicBezTo>
                <a:cubicBezTo>
                  <a:pt x="2" y="24"/>
                  <a:pt x="0" y="27"/>
                  <a:pt x="0" y="30"/>
                </a:cubicBezTo>
                <a:cubicBezTo>
                  <a:pt x="0" y="38"/>
                  <a:pt x="0" y="38"/>
                  <a:pt x="0" y="38"/>
                </a:cubicBezTo>
                <a:cubicBezTo>
                  <a:pt x="0" y="42"/>
                  <a:pt x="4" y="46"/>
                  <a:pt x="8" y="46"/>
                </a:cubicBezTo>
                <a:cubicBezTo>
                  <a:pt x="12" y="46"/>
                  <a:pt x="16" y="42"/>
                  <a:pt x="16" y="38"/>
                </a:cubicBezTo>
                <a:cubicBezTo>
                  <a:pt x="16" y="30"/>
                  <a:pt x="16" y="30"/>
                  <a:pt x="16" y="30"/>
                </a:cubicBezTo>
                <a:cubicBezTo>
                  <a:pt x="16" y="25"/>
                  <a:pt x="13" y="22"/>
                  <a:pt x="8" y="22"/>
                </a:cubicBezTo>
                <a:cubicBezTo>
                  <a:pt x="11" y="12"/>
                  <a:pt x="21" y="4"/>
                  <a:pt x="32" y="4"/>
                </a:cubicBezTo>
                <a:cubicBezTo>
                  <a:pt x="43" y="4"/>
                  <a:pt x="52" y="12"/>
                  <a:pt x="54" y="22"/>
                </a:cubicBezTo>
                <a:cubicBezTo>
                  <a:pt x="50" y="23"/>
                  <a:pt x="48" y="26"/>
                  <a:pt x="48" y="30"/>
                </a:cubicBezTo>
                <a:cubicBezTo>
                  <a:pt x="48" y="38"/>
                  <a:pt x="48" y="38"/>
                  <a:pt x="48" y="38"/>
                </a:cubicBezTo>
                <a:cubicBezTo>
                  <a:pt x="48" y="42"/>
                  <a:pt x="52" y="46"/>
                  <a:pt x="56" y="46"/>
                </a:cubicBezTo>
                <a:cubicBezTo>
                  <a:pt x="56" y="48"/>
                  <a:pt x="56" y="48"/>
                  <a:pt x="56" y="48"/>
                </a:cubicBezTo>
                <a:cubicBezTo>
                  <a:pt x="56" y="54"/>
                  <a:pt x="54" y="54"/>
                  <a:pt x="50" y="54"/>
                </a:cubicBezTo>
                <a:cubicBezTo>
                  <a:pt x="35" y="54"/>
                  <a:pt x="35" y="54"/>
                  <a:pt x="35" y="54"/>
                </a:cubicBezTo>
                <a:cubicBezTo>
                  <a:pt x="34" y="51"/>
                  <a:pt x="32" y="50"/>
                  <a:pt x="29" y="50"/>
                </a:cubicBezTo>
                <a:cubicBezTo>
                  <a:pt x="26" y="50"/>
                  <a:pt x="23" y="52"/>
                  <a:pt x="23" y="56"/>
                </a:cubicBezTo>
                <a:cubicBezTo>
                  <a:pt x="23" y="59"/>
                  <a:pt x="26" y="62"/>
                  <a:pt x="29" y="62"/>
                </a:cubicBezTo>
                <a:cubicBezTo>
                  <a:pt x="32" y="62"/>
                  <a:pt x="34" y="60"/>
                  <a:pt x="35" y="58"/>
                </a:cubicBezTo>
                <a:cubicBezTo>
                  <a:pt x="50" y="58"/>
                  <a:pt x="50" y="58"/>
                  <a:pt x="50" y="58"/>
                </a:cubicBezTo>
                <a:cubicBezTo>
                  <a:pt x="54" y="58"/>
                  <a:pt x="60" y="58"/>
                  <a:pt x="60" y="48"/>
                </a:cubicBezTo>
                <a:cubicBezTo>
                  <a:pt x="60" y="45"/>
                  <a:pt x="60" y="45"/>
                  <a:pt x="60" y="45"/>
                </a:cubicBezTo>
                <a:cubicBezTo>
                  <a:pt x="62" y="43"/>
                  <a:pt x="64" y="41"/>
                  <a:pt x="64" y="38"/>
                </a:cubicBezTo>
                <a:cubicBezTo>
                  <a:pt x="64" y="30"/>
                  <a:pt x="64" y="30"/>
                  <a:pt x="64" y="30"/>
                </a:cubicBezTo>
                <a:cubicBezTo>
                  <a:pt x="64" y="26"/>
                  <a:pt x="61" y="23"/>
                  <a:pt x="57" y="22"/>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542" name="Group 7573">
            <a:extLst>
              <a:ext uri="{FF2B5EF4-FFF2-40B4-BE49-F238E27FC236}">
                <a16:creationId xmlns:a16="http://schemas.microsoft.com/office/drawing/2014/main" id="{EB11ED7E-EDC9-3E34-A846-142F7EEC78FE}"/>
              </a:ext>
            </a:extLst>
          </p:cNvPr>
          <p:cNvGrpSpPr>
            <a:grpSpLocks noChangeAspect="1"/>
          </p:cNvGrpSpPr>
          <p:nvPr userDrawn="1"/>
        </p:nvGrpSpPr>
        <p:grpSpPr>
          <a:xfrm>
            <a:off x="2344283" y="5157894"/>
            <a:ext cx="106301" cy="187668"/>
            <a:chOff x="1789943" y="4720356"/>
            <a:chExt cx="203200" cy="139700"/>
          </a:xfrm>
          <a:solidFill>
            <a:srgbClr val="0019B0"/>
          </a:solidFill>
        </p:grpSpPr>
        <p:sp>
          <p:nvSpPr>
            <p:cNvPr id="543" name="Freeform 266">
              <a:extLst>
                <a:ext uri="{FF2B5EF4-FFF2-40B4-BE49-F238E27FC236}">
                  <a16:creationId xmlns:a16="http://schemas.microsoft.com/office/drawing/2014/main" id="{9D3A0D92-76C6-FEDC-1F4E-5DE2160983F6}"/>
                </a:ext>
              </a:extLst>
            </p:cNvPr>
            <p:cNvSpPr>
              <a:spLocks/>
            </p:cNvSpPr>
            <p:nvPr/>
          </p:nvSpPr>
          <p:spPr bwMode="auto">
            <a:xfrm>
              <a:off x="1789943" y="4720356"/>
              <a:ext cx="139700" cy="139700"/>
            </a:xfrm>
            <a:custGeom>
              <a:avLst/>
              <a:gdLst>
                <a:gd name="T0" fmla="*/ 40 w 44"/>
                <a:gd name="T1" fmla="*/ 0 h 44"/>
                <a:gd name="T2" fmla="*/ 4 w 44"/>
                <a:gd name="T3" fmla="*/ 0 h 44"/>
                <a:gd name="T4" fmla="*/ 0 w 44"/>
                <a:gd name="T5" fmla="*/ 4 h 44"/>
                <a:gd name="T6" fmla="*/ 0 w 44"/>
                <a:gd name="T7" fmla="*/ 40 h 44"/>
                <a:gd name="T8" fmla="*/ 4 w 44"/>
                <a:gd name="T9" fmla="*/ 44 h 44"/>
                <a:gd name="T10" fmla="*/ 40 w 44"/>
                <a:gd name="T11" fmla="*/ 44 h 44"/>
                <a:gd name="T12" fmla="*/ 44 w 44"/>
                <a:gd name="T13" fmla="*/ 40 h 44"/>
                <a:gd name="T14" fmla="*/ 44 w 44"/>
                <a:gd name="T15" fmla="*/ 4 h 44"/>
                <a:gd name="T16" fmla="*/ 40 w 44"/>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44">
                  <a:moveTo>
                    <a:pt x="40" y="0"/>
                  </a:moveTo>
                  <a:cubicBezTo>
                    <a:pt x="4" y="0"/>
                    <a:pt x="4" y="0"/>
                    <a:pt x="4" y="0"/>
                  </a:cubicBezTo>
                  <a:cubicBezTo>
                    <a:pt x="2" y="0"/>
                    <a:pt x="0" y="2"/>
                    <a:pt x="0" y="4"/>
                  </a:cubicBezTo>
                  <a:cubicBezTo>
                    <a:pt x="0" y="40"/>
                    <a:pt x="0" y="40"/>
                    <a:pt x="0" y="40"/>
                  </a:cubicBezTo>
                  <a:cubicBezTo>
                    <a:pt x="0" y="43"/>
                    <a:pt x="2" y="44"/>
                    <a:pt x="4" y="44"/>
                  </a:cubicBezTo>
                  <a:cubicBezTo>
                    <a:pt x="40" y="44"/>
                    <a:pt x="40" y="44"/>
                    <a:pt x="40" y="44"/>
                  </a:cubicBezTo>
                  <a:cubicBezTo>
                    <a:pt x="42" y="44"/>
                    <a:pt x="44" y="43"/>
                    <a:pt x="44" y="40"/>
                  </a:cubicBezTo>
                  <a:cubicBezTo>
                    <a:pt x="44" y="4"/>
                    <a:pt x="44" y="4"/>
                    <a:pt x="44" y="4"/>
                  </a:cubicBezTo>
                  <a:cubicBezTo>
                    <a:pt x="44" y="2"/>
                    <a:pt x="42" y="0"/>
                    <a:pt x="4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44" name="Freeform 267">
              <a:extLst>
                <a:ext uri="{FF2B5EF4-FFF2-40B4-BE49-F238E27FC236}">
                  <a16:creationId xmlns:a16="http://schemas.microsoft.com/office/drawing/2014/main" id="{C5FE6C8A-587F-13F7-FC9B-8A782A39ED2F}"/>
                </a:ext>
              </a:extLst>
            </p:cNvPr>
            <p:cNvSpPr>
              <a:spLocks/>
            </p:cNvSpPr>
            <p:nvPr/>
          </p:nvSpPr>
          <p:spPr bwMode="auto">
            <a:xfrm>
              <a:off x="1942343" y="4739406"/>
              <a:ext cx="50800" cy="104775"/>
            </a:xfrm>
            <a:custGeom>
              <a:avLst/>
              <a:gdLst>
                <a:gd name="T0" fmla="*/ 13 w 16"/>
                <a:gd name="T1" fmla="*/ 1 h 33"/>
                <a:gd name="T2" fmla="*/ 5 w 16"/>
                <a:gd name="T3" fmla="*/ 6 h 33"/>
                <a:gd name="T4" fmla="*/ 0 w 16"/>
                <a:gd name="T5" fmla="*/ 9 h 33"/>
                <a:gd name="T6" fmla="*/ 0 w 16"/>
                <a:gd name="T7" fmla="*/ 24 h 33"/>
                <a:gd name="T8" fmla="*/ 5 w 16"/>
                <a:gd name="T9" fmla="*/ 27 h 33"/>
                <a:gd name="T10" fmla="*/ 13 w 16"/>
                <a:gd name="T11" fmla="*/ 31 h 33"/>
                <a:gd name="T12" fmla="*/ 16 w 16"/>
                <a:gd name="T13" fmla="*/ 29 h 33"/>
                <a:gd name="T14" fmla="*/ 16 w 16"/>
                <a:gd name="T15" fmla="*/ 3 h 33"/>
                <a:gd name="T16" fmla="*/ 13 w 16"/>
                <a:gd name="T1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33">
                  <a:moveTo>
                    <a:pt x="13" y="1"/>
                  </a:moveTo>
                  <a:cubicBezTo>
                    <a:pt x="5" y="6"/>
                    <a:pt x="5" y="6"/>
                    <a:pt x="5" y="6"/>
                  </a:cubicBezTo>
                  <a:cubicBezTo>
                    <a:pt x="4" y="7"/>
                    <a:pt x="2" y="8"/>
                    <a:pt x="0" y="9"/>
                  </a:cubicBezTo>
                  <a:cubicBezTo>
                    <a:pt x="0" y="24"/>
                    <a:pt x="0" y="24"/>
                    <a:pt x="0" y="24"/>
                  </a:cubicBezTo>
                  <a:cubicBezTo>
                    <a:pt x="2" y="25"/>
                    <a:pt x="4" y="26"/>
                    <a:pt x="5" y="27"/>
                  </a:cubicBezTo>
                  <a:cubicBezTo>
                    <a:pt x="13" y="31"/>
                    <a:pt x="13" y="31"/>
                    <a:pt x="13" y="31"/>
                  </a:cubicBezTo>
                  <a:cubicBezTo>
                    <a:pt x="14" y="33"/>
                    <a:pt x="16" y="32"/>
                    <a:pt x="16" y="29"/>
                  </a:cubicBezTo>
                  <a:cubicBezTo>
                    <a:pt x="16" y="3"/>
                    <a:pt x="16" y="3"/>
                    <a:pt x="16" y="3"/>
                  </a:cubicBezTo>
                  <a:cubicBezTo>
                    <a:pt x="16" y="1"/>
                    <a:pt x="14" y="0"/>
                    <a:pt x="13"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545" name="Group 7579">
            <a:extLst>
              <a:ext uri="{FF2B5EF4-FFF2-40B4-BE49-F238E27FC236}">
                <a16:creationId xmlns:a16="http://schemas.microsoft.com/office/drawing/2014/main" id="{25A5A18B-CB57-E0C0-E43C-59747E2402DB}"/>
              </a:ext>
            </a:extLst>
          </p:cNvPr>
          <p:cNvGrpSpPr>
            <a:grpSpLocks noChangeAspect="1"/>
          </p:cNvGrpSpPr>
          <p:nvPr userDrawn="1"/>
        </p:nvGrpSpPr>
        <p:grpSpPr>
          <a:xfrm>
            <a:off x="3329598" y="5103137"/>
            <a:ext cx="107132" cy="272971"/>
            <a:chOff x="6265105" y="4694956"/>
            <a:chExt cx="204788" cy="203200"/>
          </a:xfrm>
          <a:solidFill>
            <a:srgbClr val="0019B0"/>
          </a:solidFill>
        </p:grpSpPr>
        <p:sp>
          <p:nvSpPr>
            <p:cNvPr id="546" name="Oval 271">
              <a:extLst>
                <a:ext uri="{FF2B5EF4-FFF2-40B4-BE49-F238E27FC236}">
                  <a16:creationId xmlns:a16="http://schemas.microsoft.com/office/drawing/2014/main" id="{E31C12A0-9625-6E32-4B9A-68C2ADA88905}"/>
                </a:ext>
              </a:extLst>
            </p:cNvPr>
            <p:cNvSpPr>
              <a:spLocks noChangeArrowheads="1"/>
            </p:cNvSpPr>
            <p:nvPr/>
          </p:nvSpPr>
          <p:spPr bwMode="auto">
            <a:xfrm>
              <a:off x="6265105" y="4844181"/>
              <a:ext cx="53975" cy="5397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47" name="Freeform 272">
              <a:extLst>
                <a:ext uri="{FF2B5EF4-FFF2-40B4-BE49-F238E27FC236}">
                  <a16:creationId xmlns:a16="http://schemas.microsoft.com/office/drawing/2014/main" id="{7ECDDE7B-822A-C4FB-2A17-1E76653DCF2B}"/>
                </a:ext>
              </a:extLst>
            </p:cNvPr>
            <p:cNvSpPr>
              <a:spLocks/>
            </p:cNvSpPr>
            <p:nvPr/>
          </p:nvSpPr>
          <p:spPr bwMode="auto">
            <a:xfrm>
              <a:off x="6268280" y="4764806"/>
              <a:ext cx="130175" cy="133350"/>
            </a:xfrm>
            <a:custGeom>
              <a:avLst/>
              <a:gdLst>
                <a:gd name="T0" fmla="*/ 0 w 41"/>
                <a:gd name="T1" fmla="*/ 0 h 42"/>
                <a:gd name="T2" fmla="*/ 0 w 41"/>
                <a:gd name="T3" fmla="*/ 12 h 42"/>
                <a:gd name="T4" fmla="*/ 21 w 41"/>
                <a:gd name="T5" fmla="*/ 21 h 42"/>
                <a:gd name="T6" fmla="*/ 30 w 41"/>
                <a:gd name="T7" fmla="*/ 42 h 42"/>
                <a:gd name="T8" fmla="*/ 41 w 41"/>
                <a:gd name="T9" fmla="*/ 42 h 42"/>
                <a:gd name="T10" fmla="*/ 0 w 41"/>
                <a:gd name="T11" fmla="*/ 0 h 42"/>
              </a:gdLst>
              <a:ahLst/>
              <a:cxnLst>
                <a:cxn ang="0">
                  <a:pos x="T0" y="T1"/>
                </a:cxn>
                <a:cxn ang="0">
                  <a:pos x="T2" y="T3"/>
                </a:cxn>
                <a:cxn ang="0">
                  <a:pos x="T4" y="T5"/>
                </a:cxn>
                <a:cxn ang="0">
                  <a:pos x="T6" y="T7"/>
                </a:cxn>
                <a:cxn ang="0">
                  <a:pos x="T8" y="T9"/>
                </a:cxn>
                <a:cxn ang="0">
                  <a:pos x="T10" y="T11"/>
                </a:cxn>
              </a:cxnLst>
              <a:rect l="0" t="0" r="r" b="b"/>
              <a:pathLst>
                <a:path w="41" h="42">
                  <a:moveTo>
                    <a:pt x="0" y="0"/>
                  </a:moveTo>
                  <a:cubicBezTo>
                    <a:pt x="0" y="12"/>
                    <a:pt x="0" y="12"/>
                    <a:pt x="0" y="12"/>
                  </a:cubicBezTo>
                  <a:cubicBezTo>
                    <a:pt x="8" y="12"/>
                    <a:pt x="15" y="15"/>
                    <a:pt x="21" y="21"/>
                  </a:cubicBezTo>
                  <a:cubicBezTo>
                    <a:pt x="26" y="26"/>
                    <a:pt x="30" y="34"/>
                    <a:pt x="30" y="42"/>
                  </a:cubicBezTo>
                  <a:cubicBezTo>
                    <a:pt x="41" y="42"/>
                    <a:pt x="41" y="42"/>
                    <a:pt x="41" y="42"/>
                  </a:cubicBezTo>
                  <a:cubicBezTo>
                    <a:pt x="41" y="19"/>
                    <a:pt x="22"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48" name="Freeform 273">
              <a:extLst>
                <a:ext uri="{FF2B5EF4-FFF2-40B4-BE49-F238E27FC236}">
                  <a16:creationId xmlns:a16="http://schemas.microsoft.com/office/drawing/2014/main" id="{BD58BA6D-292B-D50D-9902-D223E908E3B9}"/>
                </a:ext>
              </a:extLst>
            </p:cNvPr>
            <p:cNvSpPr>
              <a:spLocks/>
            </p:cNvSpPr>
            <p:nvPr/>
          </p:nvSpPr>
          <p:spPr bwMode="auto">
            <a:xfrm>
              <a:off x="6268280" y="4694956"/>
              <a:ext cx="201613" cy="203200"/>
            </a:xfrm>
            <a:custGeom>
              <a:avLst/>
              <a:gdLst>
                <a:gd name="T0" fmla="*/ 0 w 63"/>
                <a:gd name="T1" fmla="*/ 0 h 64"/>
                <a:gd name="T2" fmla="*/ 0 w 63"/>
                <a:gd name="T3" fmla="*/ 12 h 64"/>
                <a:gd name="T4" fmla="*/ 52 w 63"/>
                <a:gd name="T5" fmla="*/ 64 h 64"/>
                <a:gd name="T6" fmla="*/ 63 w 63"/>
                <a:gd name="T7" fmla="*/ 64 h 64"/>
                <a:gd name="T8" fmla="*/ 0 w 63"/>
                <a:gd name="T9" fmla="*/ 0 h 64"/>
              </a:gdLst>
              <a:ahLst/>
              <a:cxnLst>
                <a:cxn ang="0">
                  <a:pos x="T0" y="T1"/>
                </a:cxn>
                <a:cxn ang="0">
                  <a:pos x="T2" y="T3"/>
                </a:cxn>
                <a:cxn ang="0">
                  <a:pos x="T4" y="T5"/>
                </a:cxn>
                <a:cxn ang="0">
                  <a:pos x="T6" y="T7"/>
                </a:cxn>
                <a:cxn ang="0">
                  <a:pos x="T8" y="T9"/>
                </a:cxn>
              </a:cxnLst>
              <a:rect l="0" t="0" r="r" b="b"/>
              <a:pathLst>
                <a:path w="63" h="64">
                  <a:moveTo>
                    <a:pt x="0" y="0"/>
                  </a:moveTo>
                  <a:cubicBezTo>
                    <a:pt x="0" y="12"/>
                    <a:pt x="0" y="12"/>
                    <a:pt x="0" y="12"/>
                  </a:cubicBezTo>
                  <a:cubicBezTo>
                    <a:pt x="28" y="12"/>
                    <a:pt x="51" y="35"/>
                    <a:pt x="52" y="64"/>
                  </a:cubicBezTo>
                  <a:cubicBezTo>
                    <a:pt x="63" y="64"/>
                    <a:pt x="63" y="64"/>
                    <a:pt x="63" y="64"/>
                  </a:cubicBezTo>
                  <a:cubicBezTo>
                    <a:pt x="63" y="29"/>
                    <a:pt x="34"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549" name="Freeform 298">
            <a:extLst>
              <a:ext uri="{FF2B5EF4-FFF2-40B4-BE49-F238E27FC236}">
                <a16:creationId xmlns:a16="http://schemas.microsoft.com/office/drawing/2014/main" id="{BF5A9A16-37AB-C5F8-91DE-CE143A8A05D5}"/>
              </a:ext>
            </a:extLst>
          </p:cNvPr>
          <p:cNvSpPr>
            <a:spLocks noChangeAspect="1"/>
          </p:cNvSpPr>
          <p:nvPr userDrawn="1"/>
        </p:nvSpPr>
        <p:spPr bwMode="auto">
          <a:xfrm>
            <a:off x="785649" y="5860813"/>
            <a:ext cx="106301" cy="272971"/>
          </a:xfrm>
          <a:custGeom>
            <a:avLst/>
            <a:gdLst>
              <a:gd name="T0" fmla="*/ 41 w 64"/>
              <a:gd name="T1" fmla="*/ 0 h 64"/>
              <a:gd name="T2" fmla="*/ 23 w 64"/>
              <a:gd name="T3" fmla="*/ 0 h 64"/>
              <a:gd name="T4" fmla="*/ 0 w 64"/>
              <a:gd name="T5" fmla="*/ 24 h 64"/>
              <a:gd name="T6" fmla="*/ 20 w 64"/>
              <a:gd name="T7" fmla="*/ 48 h 64"/>
              <a:gd name="T8" fmla="*/ 20 w 64"/>
              <a:gd name="T9" fmla="*/ 64 h 64"/>
              <a:gd name="T10" fmla="*/ 36 w 64"/>
              <a:gd name="T11" fmla="*/ 48 h 64"/>
              <a:gd name="T12" fmla="*/ 41 w 64"/>
              <a:gd name="T13" fmla="*/ 48 h 64"/>
              <a:gd name="T14" fmla="*/ 64 w 64"/>
              <a:gd name="T15" fmla="*/ 24 h 64"/>
              <a:gd name="T16" fmla="*/ 41 w 64"/>
              <a:gd name="T1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64">
                <a:moveTo>
                  <a:pt x="41" y="0"/>
                </a:moveTo>
                <a:cubicBezTo>
                  <a:pt x="23" y="0"/>
                  <a:pt x="23" y="0"/>
                  <a:pt x="23" y="0"/>
                </a:cubicBezTo>
                <a:cubicBezTo>
                  <a:pt x="10" y="0"/>
                  <a:pt x="0" y="11"/>
                  <a:pt x="0" y="24"/>
                </a:cubicBezTo>
                <a:cubicBezTo>
                  <a:pt x="0" y="36"/>
                  <a:pt x="9" y="46"/>
                  <a:pt x="20" y="48"/>
                </a:cubicBezTo>
                <a:cubicBezTo>
                  <a:pt x="20" y="64"/>
                  <a:pt x="20" y="64"/>
                  <a:pt x="20" y="64"/>
                </a:cubicBezTo>
                <a:cubicBezTo>
                  <a:pt x="36" y="48"/>
                  <a:pt x="36" y="48"/>
                  <a:pt x="36" y="48"/>
                </a:cubicBezTo>
                <a:cubicBezTo>
                  <a:pt x="41" y="48"/>
                  <a:pt x="41" y="48"/>
                  <a:pt x="41" y="48"/>
                </a:cubicBezTo>
                <a:cubicBezTo>
                  <a:pt x="54" y="48"/>
                  <a:pt x="64" y="38"/>
                  <a:pt x="64" y="24"/>
                </a:cubicBezTo>
                <a:cubicBezTo>
                  <a:pt x="64" y="11"/>
                  <a:pt x="54" y="0"/>
                  <a:pt x="41" y="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50" name="Freeform 299">
            <a:extLst>
              <a:ext uri="{FF2B5EF4-FFF2-40B4-BE49-F238E27FC236}">
                <a16:creationId xmlns:a16="http://schemas.microsoft.com/office/drawing/2014/main" id="{EEC8E2FC-35E7-E24C-0B2A-012015FC7B1C}"/>
              </a:ext>
            </a:extLst>
          </p:cNvPr>
          <p:cNvSpPr>
            <a:spLocks noChangeAspect="1" noEditPoints="1"/>
          </p:cNvSpPr>
          <p:nvPr userDrawn="1"/>
        </p:nvSpPr>
        <p:spPr bwMode="auto">
          <a:xfrm>
            <a:off x="1561773" y="5860813"/>
            <a:ext cx="106301" cy="272971"/>
          </a:xfrm>
          <a:custGeom>
            <a:avLst/>
            <a:gdLst>
              <a:gd name="T0" fmla="*/ 41 w 64"/>
              <a:gd name="T1" fmla="*/ 0 h 64"/>
              <a:gd name="T2" fmla="*/ 23 w 64"/>
              <a:gd name="T3" fmla="*/ 0 h 64"/>
              <a:gd name="T4" fmla="*/ 0 w 64"/>
              <a:gd name="T5" fmla="*/ 24 h 64"/>
              <a:gd name="T6" fmla="*/ 20 w 64"/>
              <a:gd name="T7" fmla="*/ 48 h 64"/>
              <a:gd name="T8" fmla="*/ 20 w 64"/>
              <a:gd name="T9" fmla="*/ 64 h 64"/>
              <a:gd name="T10" fmla="*/ 36 w 64"/>
              <a:gd name="T11" fmla="*/ 48 h 64"/>
              <a:gd name="T12" fmla="*/ 41 w 64"/>
              <a:gd name="T13" fmla="*/ 48 h 64"/>
              <a:gd name="T14" fmla="*/ 64 w 64"/>
              <a:gd name="T15" fmla="*/ 24 h 64"/>
              <a:gd name="T16" fmla="*/ 41 w 64"/>
              <a:gd name="T17" fmla="*/ 0 h 64"/>
              <a:gd name="T18" fmla="*/ 16 w 64"/>
              <a:gd name="T19" fmla="*/ 30 h 64"/>
              <a:gd name="T20" fmla="*/ 10 w 64"/>
              <a:gd name="T21" fmla="*/ 24 h 64"/>
              <a:gd name="T22" fmla="*/ 16 w 64"/>
              <a:gd name="T23" fmla="*/ 18 h 64"/>
              <a:gd name="T24" fmla="*/ 22 w 64"/>
              <a:gd name="T25" fmla="*/ 24 h 64"/>
              <a:gd name="T26" fmla="*/ 16 w 64"/>
              <a:gd name="T27" fmla="*/ 30 h 64"/>
              <a:gd name="T28" fmla="*/ 32 w 64"/>
              <a:gd name="T29" fmla="*/ 30 h 64"/>
              <a:gd name="T30" fmla="*/ 26 w 64"/>
              <a:gd name="T31" fmla="*/ 24 h 64"/>
              <a:gd name="T32" fmla="*/ 32 w 64"/>
              <a:gd name="T33" fmla="*/ 18 h 64"/>
              <a:gd name="T34" fmla="*/ 38 w 64"/>
              <a:gd name="T35" fmla="*/ 24 h 64"/>
              <a:gd name="T36" fmla="*/ 32 w 64"/>
              <a:gd name="T37" fmla="*/ 30 h 64"/>
              <a:gd name="T38" fmla="*/ 48 w 64"/>
              <a:gd name="T39" fmla="*/ 30 h 64"/>
              <a:gd name="T40" fmla="*/ 42 w 64"/>
              <a:gd name="T41" fmla="*/ 24 h 64"/>
              <a:gd name="T42" fmla="*/ 48 w 64"/>
              <a:gd name="T43" fmla="*/ 18 h 64"/>
              <a:gd name="T44" fmla="*/ 54 w 64"/>
              <a:gd name="T45" fmla="*/ 24 h 64"/>
              <a:gd name="T46" fmla="*/ 48 w 64"/>
              <a:gd name="T47" fmla="*/ 3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64">
                <a:moveTo>
                  <a:pt x="41" y="0"/>
                </a:moveTo>
                <a:cubicBezTo>
                  <a:pt x="23" y="0"/>
                  <a:pt x="23" y="0"/>
                  <a:pt x="23" y="0"/>
                </a:cubicBezTo>
                <a:cubicBezTo>
                  <a:pt x="10" y="0"/>
                  <a:pt x="0" y="11"/>
                  <a:pt x="0" y="24"/>
                </a:cubicBezTo>
                <a:cubicBezTo>
                  <a:pt x="0" y="36"/>
                  <a:pt x="9" y="46"/>
                  <a:pt x="20" y="48"/>
                </a:cubicBezTo>
                <a:cubicBezTo>
                  <a:pt x="20" y="64"/>
                  <a:pt x="20" y="64"/>
                  <a:pt x="20" y="64"/>
                </a:cubicBezTo>
                <a:cubicBezTo>
                  <a:pt x="36" y="48"/>
                  <a:pt x="36" y="48"/>
                  <a:pt x="36" y="48"/>
                </a:cubicBezTo>
                <a:cubicBezTo>
                  <a:pt x="41" y="48"/>
                  <a:pt x="41" y="48"/>
                  <a:pt x="41" y="48"/>
                </a:cubicBezTo>
                <a:cubicBezTo>
                  <a:pt x="54" y="48"/>
                  <a:pt x="64" y="38"/>
                  <a:pt x="64" y="24"/>
                </a:cubicBezTo>
                <a:cubicBezTo>
                  <a:pt x="64" y="11"/>
                  <a:pt x="54" y="0"/>
                  <a:pt x="41" y="0"/>
                </a:cubicBezTo>
                <a:close/>
                <a:moveTo>
                  <a:pt x="16" y="30"/>
                </a:moveTo>
                <a:cubicBezTo>
                  <a:pt x="13" y="30"/>
                  <a:pt x="10" y="28"/>
                  <a:pt x="10" y="24"/>
                </a:cubicBezTo>
                <a:cubicBezTo>
                  <a:pt x="10" y="21"/>
                  <a:pt x="13" y="18"/>
                  <a:pt x="16" y="18"/>
                </a:cubicBezTo>
                <a:cubicBezTo>
                  <a:pt x="19" y="18"/>
                  <a:pt x="22" y="21"/>
                  <a:pt x="22" y="24"/>
                </a:cubicBezTo>
                <a:cubicBezTo>
                  <a:pt x="22" y="28"/>
                  <a:pt x="19" y="30"/>
                  <a:pt x="16" y="30"/>
                </a:cubicBezTo>
                <a:close/>
                <a:moveTo>
                  <a:pt x="32" y="30"/>
                </a:moveTo>
                <a:cubicBezTo>
                  <a:pt x="29" y="30"/>
                  <a:pt x="26" y="28"/>
                  <a:pt x="26" y="24"/>
                </a:cubicBezTo>
                <a:cubicBezTo>
                  <a:pt x="26" y="21"/>
                  <a:pt x="29" y="18"/>
                  <a:pt x="32" y="18"/>
                </a:cubicBezTo>
                <a:cubicBezTo>
                  <a:pt x="35" y="18"/>
                  <a:pt x="38" y="21"/>
                  <a:pt x="38" y="24"/>
                </a:cubicBezTo>
                <a:cubicBezTo>
                  <a:pt x="38" y="28"/>
                  <a:pt x="35" y="30"/>
                  <a:pt x="32" y="30"/>
                </a:cubicBezTo>
                <a:close/>
                <a:moveTo>
                  <a:pt x="48" y="30"/>
                </a:moveTo>
                <a:cubicBezTo>
                  <a:pt x="45" y="30"/>
                  <a:pt x="42" y="28"/>
                  <a:pt x="42" y="24"/>
                </a:cubicBezTo>
                <a:cubicBezTo>
                  <a:pt x="42" y="21"/>
                  <a:pt x="45" y="18"/>
                  <a:pt x="48" y="18"/>
                </a:cubicBezTo>
                <a:cubicBezTo>
                  <a:pt x="51" y="18"/>
                  <a:pt x="54" y="21"/>
                  <a:pt x="54" y="24"/>
                </a:cubicBezTo>
                <a:cubicBezTo>
                  <a:pt x="54" y="28"/>
                  <a:pt x="51" y="30"/>
                  <a:pt x="48" y="3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51" name="Freeform 304">
            <a:extLst>
              <a:ext uri="{FF2B5EF4-FFF2-40B4-BE49-F238E27FC236}">
                <a16:creationId xmlns:a16="http://schemas.microsoft.com/office/drawing/2014/main" id="{CF6B550F-3BE5-634C-E54D-0B5B2C78AB10}"/>
              </a:ext>
            </a:extLst>
          </p:cNvPr>
          <p:cNvSpPr>
            <a:spLocks noChangeAspect="1" noEditPoints="1"/>
          </p:cNvSpPr>
          <p:nvPr userDrawn="1"/>
        </p:nvSpPr>
        <p:spPr bwMode="auto">
          <a:xfrm>
            <a:off x="1039153" y="5860813"/>
            <a:ext cx="106301" cy="272971"/>
          </a:xfrm>
          <a:custGeom>
            <a:avLst/>
            <a:gdLst>
              <a:gd name="T0" fmla="*/ 41 w 64"/>
              <a:gd name="T1" fmla="*/ 0 h 64"/>
              <a:gd name="T2" fmla="*/ 23 w 64"/>
              <a:gd name="T3" fmla="*/ 0 h 64"/>
              <a:gd name="T4" fmla="*/ 0 w 64"/>
              <a:gd name="T5" fmla="*/ 24 h 64"/>
              <a:gd name="T6" fmla="*/ 20 w 64"/>
              <a:gd name="T7" fmla="*/ 48 h 64"/>
              <a:gd name="T8" fmla="*/ 20 w 64"/>
              <a:gd name="T9" fmla="*/ 64 h 64"/>
              <a:gd name="T10" fmla="*/ 36 w 64"/>
              <a:gd name="T11" fmla="*/ 48 h 64"/>
              <a:gd name="T12" fmla="*/ 41 w 64"/>
              <a:gd name="T13" fmla="*/ 48 h 64"/>
              <a:gd name="T14" fmla="*/ 64 w 64"/>
              <a:gd name="T15" fmla="*/ 24 h 64"/>
              <a:gd name="T16" fmla="*/ 41 w 64"/>
              <a:gd name="T17" fmla="*/ 0 h 64"/>
              <a:gd name="T18" fmla="*/ 44 w 64"/>
              <a:gd name="T19" fmla="*/ 28 h 64"/>
              <a:gd name="T20" fmla="*/ 20 w 64"/>
              <a:gd name="T21" fmla="*/ 28 h 64"/>
              <a:gd name="T22" fmla="*/ 20 w 64"/>
              <a:gd name="T23" fmla="*/ 20 h 64"/>
              <a:gd name="T24" fmla="*/ 44 w 64"/>
              <a:gd name="T25" fmla="*/ 20 h 64"/>
              <a:gd name="T26" fmla="*/ 44 w 64"/>
              <a:gd name="T27"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64">
                <a:moveTo>
                  <a:pt x="41" y="0"/>
                </a:moveTo>
                <a:cubicBezTo>
                  <a:pt x="23" y="0"/>
                  <a:pt x="23" y="0"/>
                  <a:pt x="23" y="0"/>
                </a:cubicBezTo>
                <a:cubicBezTo>
                  <a:pt x="10" y="0"/>
                  <a:pt x="0" y="11"/>
                  <a:pt x="0" y="24"/>
                </a:cubicBezTo>
                <a:cubicBezTo>
                  <a:pt x="0" y="36"/>
                  <a:pt x="9" y="46"/>
                  <a:pt x="20" y="48"/>
                </a:cubicBezTo>
                <a:cubicBezTo>
                  <a:pt x="20" y="64"/>
                  <a:pt x="20" y="64"/>
                  <a:pt x="20" y="64"/>
                </a:cubicBezTo>
                <a:cubicBezTo>
                  <a:pt x="36" y="48"/>
                  <a:pt x="36" y="48"/>
                  <a:pt x="36" y="48"/>
                </a:cubicBezTo>
                <a:cubicBezTo>
                  <a:pt x="41" y="48"/>
                  <a:pt x="41" y="48"/>
                  <a:pt x="41" y="48"/>
                </a:cubicBezTo>
                <a:cubicBezTo>
                  <a:pt x="54" y="48"/>
                  <a:pt x="64" y="38"/>
                  <a:pt x="64" y="24"/>
                </a:cubicBezTo>
                <a:cubicBezTo>
                  <a:pt x="64" y="11"/>
                  <a:pt x="54" y="0"/>
                  <a:pt x="41" y="0"/>
                </a:cubicBezTo>
                <a:close/>
                <a:moveTo>
                  <a:pt x="44" y="28"/>
                </a:moveTo>
                <a:cubicBezTo>
                  <a:pt x="20" y="28"/>
                  <a:pt x="20" y="28"/>
                  <a:pt x="20" y="28"/>
                </a:cubicBezTo>
                <a:cubicBezTo>
                  <a:pt x="20" y="20"/>
                  <a:pt x="20" y="20"/>
                  <a:pt x="20" y="20"/>
                </a:cubicBezTo>
                <a:cubicBezTo>
                  <a:pt x="44" y="20"/>
                  <a:pt x="44" y="20"/>
                  <a:pt x="44" y="20"/>
                </a:cubicBezTo>
                <a:lnTo>
                  <a:pt x="44" y="2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52" name="Freeform 307">
            <a:extLst>
              <a:ext uri="{FF2B5EF4-FFF2-40B4-BE49-F238E27FC236}">
                <a16:creationId xmlns:a16="http://schemas.microsoft.com/office/drawing/2014/main" id="{4E9E0AB1-CB57-2FBD-A522-765F9C1E8CB6}"/>
              </a:ext>
            </a:extLst>
          </p:cNvPr>
          <p:cNvSpPr>
            <a:spLocks noChangeAspect="1" noEditPoints="1"/>
          </p:cNvSpPr>
          <p:nvPr userDrawn="1"/>
        </p:nvSpPr>
        <p:spPr bwMode="auto">
          <a:xfrm>
            <a:off x="1308269" y="5860813"/>
            <a:ext cx="106301" cy="272971"/>
          </a:xfrm>
          <a:custGeom>
            <a:avLst/>
            <a:gdLst>
              <a:gd name="T0" fmla="*/ 41 w 64"/>
              <a:gd name="T1" fmla="*/ 0 h 64"/>
              <a:gd name="T2" fmla="*/ 23 w 64"/>
              <a:gd name="T3" fmla="*/ 0 h 64"/>
              <a:gd name="T4" fmla="*/ 0 w 64"/>
              <a:gd name="T5" fmla="*/ 24 h 64"/>
              <a:gd name="T6" fmla="*/ 20 w 64"/>
              <a:gd name="T7" fmla="*/ 48 h 64"/>
              <a:gd name="T8" fmla="*/ 20 w 64"/>
              <a:gd name="T9" fmla="*/ 64 h 64"/>
              <a:gd name="T10" fmla="*/ 36 w 64"/>
              <a:gd name="T11" fmla="*/ 48 h 64"/>
              <a:gd name="T12" fmla="*/ 41 w 64"/>
              <a:gd name="T13" fmla="*/ 48 h 64"/>
              <a:gd name="T14" fmla="*/ 64 w 64"/>
              <a:gd name="T15" fmla="*/ 24 h 64"/>
              <a:gd name="T16" fmla="*/ 41 w 64"/>
              <a:gd name="T17" fmla="*/ 0 h 64"/>
              <a:gd name="T18" fmla="*/ 44 w 64"/>
              <a:gd name="T19" fmla="*/ 28 h 64"/>
              <a:gd name="T20" fmla="*/ 36 w 64"/>
              <a:gd name="T21" fmla="*/ 28 h 64"/>
              <a:gd name="T22" fmla="*/ 36 w 64"/>
              <a:gd name="T23" fmla="*/ 36 h 64"/>
              <a:gd name="T24" fmla="*/ 28 w 64"/>
              <a:gd name="T25" fmla="*/ 36 h 64"/>
              <a:gd name="T26" fmla="*/ 28 w 64"/>
              <a:gd name="T27" fmla="*/ 28 h 64"/>
              <a:gd name="T28" fmla="*/ 20 w 64"/>
              <a:gd name="T29" fmla="*/ 28 h 64"/>
              <a:gd name="T30" fmla="*/ 20 w 64"/>
              <a:gd name="T31" fmla="*/ 20 h 64"/>
              <a:gd name="T32" fmla="*/ 28 w 64"/>
              <a:gd name="T33" fmla="*/ 20 h 64"/>
              <a:gd name="T34" fmla="*/ 28 w 64"/>
              <a:gd name="T35" fmla="*/ 12 h 64"/>
              <a:gd name="T36" fmla="*/ 36 w 64"/>
              <a:gd name="T37" fmla="*/ 12 h 64"/>
              <a:gd name="T38" fmla="*/ 36 w 64"/>
              <a:gd name="T39" fmla="*/ 20 h 64"/>
              <a:gd name="T40" fmla="*/ 44 w 64"/>
              <a:gd name="T41" fmla="*/ 20 h 64"/>
              <a:gd name="T42" fmla="*/ 44 w 64"/>
              <a:gd name="T43"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64">
                <a:moveTo>
                  <a:pt x="41" y="0"/>
                </a:moveTo>
                <a:cubicBezTo>
                  <a:pt x="23" y="0"/>
                  <a:pt x="23" y="0"/>
                  <a:pt x="23" y="0"/>
                </a:cubicBezTo>
                <a:cubicBezTo>
                  <a:pt x="10" y="0"/>
                  <a:pt x="0" y="11"/>
                  <a:pt x="0" y="24"/>
                </a:cubicBezTo>
                <a:cubicBezTo>
                  <a:pt x="0" y="36"/>
                  <a:pt x="9" y="46"/>
                  <a:pt x="20" y="48"/>
                </a:cubicBezTo>
                <a:cubicBezTo>
                  <a:pt x="20" y="64"/>
                  <a:pt x="20" y="64"/>
                  <a:pt x="20" y="64"/>
                </a:cubicBezTo>
                <a:cubicBezTo>
                  <a:pt x="36" y="48"/>
                  <a:pt x="36" y="48"/>
                  <a:pt x="36" y="48"/>
                </a:cubicBezTo>
                <a:cubicBezTo>
                  <a:pt x="41" y="48"/>
                  <a:pt x="41" y="48"/>
                  <a:pt x="41" y="48"/>
                </a:cubicBezTo>
                <a:cubicBezTo>
                  <a:pt x="54" y="48"/>
                  <a:pt x="64" y="38"/>
                  <a:pt x="64" y="24"/>
                </a:cubicBezTo>
                <a:cubicBezTo>
                  <a:pt x="64" y="11"/>
                  <a:pt x="54" y="0"/>
                  <a:pt x="41" y="0"/>
                </a:cubicBezTo>
                <a:close/>
                <a:moveTo>
                  <a:pt x="44" y="28"/>
                </a:moveTo>
                <a:cubicBezTo>
                  <a:pt x="36" y="28"/>
                  <a:pt x="36" y="28"/>
                  <a:pt x="36" y="28"/>
                </a:cubicBezTo>
                <a:cubicBezTo>
                  <a:pt x="36" y="36"/>
                  <a:pt x="36" y="36"/>
                  <a:pt x="36" y="36"/>
                </a:cubicBezTo>
                <a:cubicBezTo>
                  <a:pt x="28" y="36"/>
                  <a:pt x="28" y="36"/>
                  <a:pt x="28" y="36"/>
                </a:cubicBezTo>
                <a:cubicBezTo>
                  <a:pt x="28" y="28"/>
                  <a:pt x="28" y="28"/>
                  <a:pt x="28" y="28"/>
                </a:cubicBezTo>
                <a:cubicBezTo>
                  <a:pt x="20" y="28"/>
                  <a:pt x="20" y="28"/>
                  <a:pt x="20" y="28"/>
                </a:cubicBezTo>
                <a:cubicBezTo>
                  <a:pt x="20" y="20"/>
                  <a:pt x="20" y="20"/>
                  <a:pt x="20" y="20"/>
                </a:cubicBezTo>
                <a:cubicBezTo>
                  <a:pt x="28" y="20"/>
                  <a:pt x="28" y="20"/>
                  <a:pt x="28" y="20"/>
                </a:cubicBezTo>
                <a:cubicBezTo>
                  <a:pt x="28" y="12"/>
                  <a:pt x="28" y="12"/>
                  <a:pt x="28" y="12"/>
                </a:cubicBezTo>
                <a:cubicBezTo>
                  <a:pt x="36" y="12"/>
                  <a:pt x="36" y="12"/>
                  <a:pt x="36" y="12"/>
                </a:cubicBezTo>
                <a:cubicBezTo>
                  <a:pt x="36" y="20"/>
                  <a:pt x="36" y="20"/>
                  <a:pt x="36" y="20"/>
                </a:cubicBezTo>
                <a:cubicBezTo>
                  <a:pt x="44" y="20"/>
                  <a:pt x="44" y="20"/>
                  <a:pt x="44" y="20"/>
                </a:cubicBezTo>
                <a:lnTo>
                  <a:pt x="44" y="2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53" name="Freeform 308">
            <a:extLst>
              <a:ext uri="{FF2B5EF4-FFF2-40B4-BE49-F238E27FC236}">
                <a16:creationId xmlns:a16="http://schemas.microsoft.com/office/drawing/2014/main" id="{58140D22-037E-DFC6-B416-0E423E8A2F10}"/>
              </a:ext>
            </a:extLst>
          </p:cNvPr>
          <p:cNvSpPr>
            <a:spLocks noChangeAspect="1" noEditPoints="1"/>
          </p:cNvSpPr>
          <p:nvPr userDrawn="1"/>
        </p:nvSpPr>
        <p:spPr bwMode="auto">
          <a:xfrm>
            <a:off x="1844526" y="5860813"/>
            <a:ext cx="106301" cy="272971"/>
          </a:xfrm>
          <a:custGeom>
            <a:avLst/>
            <a:gdLst>
              <a:gd name="T0" fmla="*/ 41 w 64"/>
              <a:gd name="T1" fmla="*/ 0 h 64"/>
              <a:gd name="T2" fmla="*/ 23 w 64"/>
              <a:gd name="T3" fmla="*/ 0 h 64"/>
              <a:gd name="T4" fmla="*/ 0 w 64"/>
              <a:gd name="T5" fmla="*/ 24 h 64"/>
              <a:gd name="T6" fmla="*/ 20 w 64"/>
              <a:gd name="T7" fmla="*/ 48 h 64"/>
              <a:gd name="T8" fmla="*/ 20 w 64"/>
              <a:gd name="T9" fmla="*/ 64 h 64"/>
              <a:gd name="T10" fmla="*/ 36 w 64"/>
              <a:gd name="T11" fmla="*/ 48 h 64"/>
              <a:gd name="T12" fmla="*/ 41 w 64"/>
              <a:gd name="T13" fmla="*/ 48 h 64"/>
              <a:gd name="T14" fmla="*/ 64 w 64"/>
              <a:gd name="T15" fmla="*/ 24 h 64"/>
              <a:gd name="T16" fmla="*/ 41 w 64"/>
              <a:gd name="T17" fmla="*/ 0 h 64"/>
              <a:gd name="T18" fmla="*/ 16 w 64"/>
              <a:gd name="T19" fmla="*/ 14 h 64"/>
              <a:gd name="T20" fmla="*/ 23 w 64"/>
              <a:gd name="T21" fmla="*/ 14 h 64"/>
              <a:gd name="T22" fmla="*/ 23 w 64"/>
              <a:gd name="T23" fmla="*/ 22 h 64"/>
              <a:gd name="T24" fmla="*/ 16 w 64"/>
              <a:gd name="T25" fmla="*/ 22 h 64"/>
              <a:gd name="T26" fmla="*/ 16 w 64"/>
              <a:gd name="T27" fmla="*/ 14 h 64"/>
              <a:gd name="T28" fmla="*/ 23 w 64"/>
              <a:gd name="T29" fmla="*/ 34 h 64"/>
              <a:gd name="T30" fmla="*/ 23 w 64"/>
              <a:gd name="T31" fmla="*/ 36 h 64"/>
              <a:gd name="T32" fmla="*/ 22 w 64"/>
              <a:gd name="T33" fmla="*/ 38 h 64"/>
              <a:gd name="T34" fmla="*/ 20 w 64"/>
              <a:gd name="T35" fmla="*/ 39 h 64"/>
              <a:gd name="T36" fmla="*/ 19 w 64"/>
              <a:gd name="T37" fmla="*/ 40 h 64"/>
              <a:gd name="T38" fmla="*/ 17 w 64"/>
              <a:gd name="T39" fmla="*/ 40 h 64"/>
              <a:gd name="T40" fmla="*/ 16 w 64"/>
              <a:gd name="T41" fmla="*/ 38 h 64"/>
              <a:gd name="T42" fmla="*/ 18 w 64"/>
              <a:gd name="T43" fmla="*/ 37 h 64"/>
              <a:gd name="T44" fmla="*/ 19 w 64"/>
              <a:gd name="T45" fmla="*/ 35 h 64"/>
              <a:gd name="T46" fmla="*/ 16 w 64"/>
              <a:gd name="T47" fmla="*/ 35 h 64"/>
              <a:gd name="T48" fmla="*/ 16 w 64"/>
              <a:gd name="T49" fmla="*/ 28 h 64"/>
              <a:gd name="T50" fmla="*/ 23 w 64"/>
              <a:gd name="T51" fmla="*/ 28 h 64"/>
              <a:gd name="T52" fmla="*/ 23 w 64"/>
              <a:gd name="T53" fmla="*/ 34 h 64"/>
              <a:gd name="T54" fmla="*/ 38 w 64"/>
              <a:gd name="T55" fmla="*/ 25 h 64"/>
              <a:gd name="T56" fmla="*/ 28 w 64"/>
              <a:gd name="T57" fmla="*/ 25 h 64"/>
              <a:gd name="T58" fmla="*/ 28 w 64"/>
              <a:gd name="T59" fmla="*/ 20 h 64"/>
              <a:gd name="T60" fmla="*/ 38 w 64"/>
              <a:gd name="T61" fmla="*/ 20 h 64"/>
              <a:gd name="T62" fmla="*/ 38 w 64"/>
              <a:gd name="T63" fmla="*/ 25 h 64"/>
              <a:gd name="T64" fmla="*/ 51 w 64"/>
              <a:gd name="T65" fmla="*/ 28 h 64"/>
              <a:gd name="T66" fmla="*/ 49 w 64"/>
              <a:gd name="T67" fmla="*/ 33 h 64"/>
              <a:gd name="T68" fmla="*/ 47 w 64"/>
              <a:gd name="T69" fmla="*/ 37 h 64"/>
              <a:gd name="T70" fmla="*/ 43 w 64"/>
              <a:gd name="T71" fmla="*/ 40 h 64"/>
              <a:gd name="T72" fmla="*/ 41 w 64"/>
              <a:gd name="T73" fmla="*/ 37 h 64"/>
              <a:gd name="T74" fmla="*/ 44 w 64"/>
              <a:gd name="T75" fmla="*/ 31 h 64"/>
              <a:gd name="T76" fmla="*/ 46 w 64"/>
              <a:gd name="T77" fmla="*/ 23 h 64"/>
              <a:gd name="T78" fmla="*/ 44 w 64"/>
              <a:gd name="T79" fmla="*/ 15 h 64"/>
              <a:gd name="T80" fmla="*/ 41 w 64"/>
              <a:gd name="T81" fmla="*/ 9 h 64"/>
              <a:gd name="T82" fmla="*/ 43 w 64"/>
              <a:gd name="T83" fmla="*/ 6 h 64"/>
              <a:gd name="T84" fmla="*/ 47 w 64"/>
              <a:gd name="T85" fmla="*/ 9 h 64"/>
              <a:gd name="T86" fmla="*/ 49 w 64"/>
              <a:gd name="T87" fmla="*/ 12 h 64"/>
              <a:gd name="T88" fmla="*/ 51 w 64"/>
              <a:gd name="T89" fmla="*/ 17 h 64"/>
              <a:gd name="T90" fmla="*/ 52 w 64"/>
              <a:gd name="T91" fmla="*/ 23 h 64"/>
              <a:gd name="T92" fmla="*/ 51 w 64"/>
              <a:gd name="T93"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4" h="64">
                <a:moveTo>
                  <a:pt x="41" y="0"/>
                </a:moveTo>
                <a:cubicBezTo>
                  <a:pt x="23" y="0"/>
                  <a:pt x="23" y="0"/>
                  <a:pt x="23" y="0"/>
                </a:cubicBezTo>
                <a:cubicBezTo>
                  <a:pt x="10" y="0"/>
                  <a:pt x="0" y="11"/>
                  <a:pt x="0" y="24"/>
                </a:cubicBezTo>
                <a:cubicBezTo>
                  <a:pt x="0" y="36"/>
                  <a:pt x="9" y="46"/>
                  <a:pt x="20" y="48"/>
                </a:cubicBezTo>
                <a:cubicBezTo>
                  <a:pt x="20" y="64"/>
                  <a:pt x="20" y="64"/>
                  <a:pt x="20" y="64"/>
                </a:cubicBezTo>
                <a:cubicBezTo>
                  <a:pt x="36" y="48"/>
                  <a:pt x="36" y="48"/>
                  <a:pt x="36" y="48"/>
                </a:cubicBezTo>
                <a:cubicBezTo>
                  <a:pt x="41" y="48"/>
                  <a:pt x="41" y="48"/>
                  <a:pt x="41" y="48"/>
                </a:cubicBezTo>
                <a:cubicBezTo>
                  <a:pt x="54" y="48"/>
                  <a:pt x="64" y="38"/>
                  <a:pt x="64" y="24"/>
                </a:cubicBezTo>
                <a:cubicBezTo>
                  <a:pt x="64" y="11"/>
                  <a:pt x="54" y="0"/>
                  <a:pt x="41" y="0"/>
                </a:cubicBezTo>
                <a:close/>
                <a:moveTo>
                  <a:pt x="16" y="14"/>
                </a:moveTo>
                <a:cubicBezTo>
                  <a:pt x="23" y="14"/>
                  <a:pt x="23" y="14"/>
                  <a:pt x="23" y="14"/>
                </a:cubicBezTo>
                <a:cubicBezTo>
                  <a:pt x="23" y="22"/>
                  <a:pt x="23" y="22"/>
                  <a:pt x="23" y="22"/>
                </a:cubicBezTo>
                <a:cubicBezTo>
                  <a:pt x="16" y="22"/>
                  <a:pt x="16" y="22"/>
                  <a:pt x="16" y="22"/>
                </a:cubicBezTo>
                <a:lnTo>
                  <a:pt x="16" y="14"/>
                </a:lnTo>
                <a:close/>
                <a:moveTo>
                  <a:pt x="23" y="34"/>
                </a:moveTo>
                <a:cubicBezTo>
                  <a:pt x="23" y="35"/>
                  <a:pt x="23" y="36"/>
                  <a:pt x="23" y="36"/>
                </a:cubicBezTo>
                <a:cubicBezTo>
                  <a:pt x="22" y="37"/>
                  <a:pt x="22" y="37"/>
                  <a:pt x="22" y="38"/>
                </a:cubicBezTo>
                <a:cubicBezTo>
                  <a:pt x="21" y="38"/>
                  <a:pt x="21" y="39"/>
                  <a:pt x="20" y="39"/>
                </a:cubicBezTo>
                <a:cubicBezTo>
                  <a:pt x="20" y="39"/>
                  <a:pt x="19" y="40"/>
                  <a:pt x="19" y="40"/>
                </a:cubicBezTo>
                <a:cubicBezTo>
                  <a:pt x="18" y="40"/>
                  <a:pt x="17" y="40"/>
                  <a:pt x="17" y="40"/>
                </a:cubicBezTo>
                <a:cubicBezTo>
                  <a:pt x="16" y="38"/>
                  <a:pt x="16" y="38"/>
                  <a:pt x="16" y="38"/>
                </a:cubicBezTo>
                <a:cubicBezTo>
                  <a:pt x="17" y="38"/>
                  <a:pt x="17" y="38"/>
                  <a:pt x="18" y="37"/>
                </a:cubicBezTo>
                <a:cubicBezTo>
                  <a:pt x="18" y="37"/>
                  <a:pt x="19" y="36"/>
                  <a:pt x="19" y="35"/>
                </a:cubicBezTo>
                <a:cubicBezTo>
                  <a:pt x="16" y="35"/>
                  <a:pt x="16" y="35"/>
                  <a:pt x="16" y="35"/>
                </a:cubicBezTo>
                <a:cubicBezTo>
                  <a:pt x="16" y="28"/>
                  <a:pt x="16" y="28"/>
                  <a:pt x="16" y="28"/>
                </a:cubicBezTo>
                <a:cubicBezTo>
                  <a:pt x="23" y="28"/>
                  <a:pt x="23" y="28"/>
                  <a:pt x="23" y="28"/>
                </a:cubicBezTo>
                <a:lnTo>
                  <a:pt x="23" y="34"/>
                </a:lnTo>
                <a:close/>
                <a:moveTo>
                  <a:pt x="38" y="25"/>
                </a:moveTo>
                <a:cubicBezTo>
                  <a:pt x="28" y="25"/>
                  <a:pt x="28" y="25"/>
                  <a:pt x="28" y="25"/>
                </a:cubicBezTo>
                <a:cubicBezTo>
                  <a:pt x="28" y="20"/>
                  <a:pt x="28" y="20"/>
                  <a:pt x="28" y="20"/>
                </a:cubicBezTo>
                <a:cubicBezTo>
                  <a:pt x="38" y="20"/>
                  <a:pt x="38" y="20"/>
                  <a:pt x="38" y="20"/>
                </a:cubicBezTo>
                <a:lnTo>
                  <a:pt x="38" y="25"/>
                </a:lnTo>
                <a:close/>
                <a:moveTo>
                  <a:pt x="51" y="28"/>
                </a:moveTo>
                <a:cubicBezTo>
                  <a:pt x="51" y="30"/>
                  <a:pt x="50" y="32"/>
                  <a:pt x="49" y="33"/>
                </a:cubicBezTo>
                <a:cubicBezTo>
                  <a:pt x="49" y="35"/>
                  <a:pt x="48" y="36"/>
                  <a:pt x="47" y="37"/>
                </a:cubicBezTo>
                <a:cubicBezTo>
                  <a:pt x="46" y="38"/>
                  <a:pt x="45" y="40"/>
                  <a:pt x="43" y="40"/>
                </a:cubicBezTo>
                <a:cubicBezTo>
                  <a:pt x="41" y="37"/>
                  <a:pt x="41" y="37"/>
                  <a:pt x="41" y="37"/>
                </a:cubicBezTo>
                <a:cubicBezTo>
                  <a:pt x="42" y="35"/>
                  <a:pt x="43" y="33"/>
                  <a:pt x="44" y="31"/>
                </a:cubicBezTo>
                <a:cubicBezTo>
                  <a:pt x="45" y="28"/>
                  <a:pt x="46" y="26"/>
                  <a:pt x="46" y="23"/>
                </a:cubicBezTo>
                <a:cubicBezTo>
                  <a:pt x="46" y="20"/>
                  <a:pt x="45" y="17"/>
                  <a:pt x="44" y="15"/>
                </a:cubicBezTo>
                <a:cubicBezTo>
                  <a:pt x="43" y="13"/>
                  <a:pt x="42" y="11"/>
                  <a:pt x="41" y="9"/>
                </a:cubicBezTo>
                <a:cubicBezTo>
                  <a:pt x="43" y="6"/>
                  <a:pt x="43" y="6"/>
                  <a:pt x="43" y="6"/>
                </a:cubicBezTo>
                <a:cubicBezTo>
                  <a:pt x="45" y="6"/>
                  <a:pt x="46" y="7"/>
                  <a:pt x="47" y="9"/>
                </a:cubicBezTo>
                <a:cubicBezTo>
                  <a:pt x="48" y="10"/>
                  <a:pt x="49" y="11"/>
                  <a:pt x="49" y="12"/>
                </a:cubicBezTo>
                <a:cubicBezTo>
                  <a:pt x="50" y="14"/>
                  <a:pt x="51" y="16"/>
                  <a:pt x="51" y="17"/>
                </a:cubicBezTo>
                <a:cubicBezTo>
                  <a:pt x="52" y="19"/>
                  <a:pt x="52" y="21"/>
                  <a:pt x="52" y="23"/>
                </a:cubicBezTo>
                <a:cubicBezTo>
                  <a:pt x="52" y="25"/>
                  <a:pt x="52" y="27"/>
                  <a:pt x="51" y="2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54" name="Freeform 309">
            <a:extLst>
              <a:ext uri="{FF2B5EF4-FFF2-40B4-BE49-F238E27FC236}">
                <a16:creationId xmlns:a16="http://schemas.microsoft.com/office/drawing/2014/main" id="{7435039D-7647-753C-42C5-9E257E9B8F80}"/>
              </a:ext>
            </a:extLst>
          </p:cNvPr>
          <p:cNvSpPr>
            <a:spLocks noChangeAspect="1" noEditPoints="1"/>
          </p:cNvSpPr>
          <p:nvPr userDrawn="1"/>
        </p:nvSpPr>
        <p:spPr bwMode="auto">
          <a:xfrm>
            <a:off x="3574972" y="5860813"/>
            <a:ext cx="106301" cy="272971"/>
          </a:xfrm>
          <a:custGeom>
            <a:avLst/>
            <a:gdLst>
              <a:gd name="T0" fmla="*/ 32 w 64"/>
              <a:gd name="T1" fmla="*/ 0 h 64"/>
              <a:gd name="T2" fmla="*/ 0 w 64"/>
              <a:gd name="T3" fmla="*/ 28 h 64"/>
              <a:gd name="T4" fmla="*/ 9 w 64"/>
              <a:gd name="T5" fmla="*/ 47 h 64"/>
              <a:gd name="T6" fmla="*/ 0 w 64"/>
              <a:gd name="T7" fmla="*/ 64 h 64"/>
              <a:gd name="T8" fmla="*/ 20 w 64"/>
              <a:gd name="T9" fmla="*/ 54 h 64"/>
              <a:gd name="T10" fmla="*/ 32 w 64"/>
              <a:gd name="T11" fmla="*/ 56 h 64"/>
              <a:gd name="T12" fmla="*/ 64 w 64"/>
              <a:gd name="T13" fmla="*/ 28 h 64"/>
              <a:gd name="T14" fmla="*/ 32 w 64"/>
              <a:gd name="T15" fmla="*/ 0 h 64"/>
              <a:gd name="T16" fmla="*/ 31 w 64"/>
              <a:gd name="T17" fmla="*/ 9 h 64"/>
              <a:gd name="T18" fmla="*/ 36 w 64"/>
              <a:gd name="T19" fmla="*/ 14 h 64"/>
              <a:gd name="T20" fmla="*/ 31 w 64"/>
              <a:gd name="T21" fmla="*/ 20 h 64"/>
              <a:gd name="T22" fmla="*/ 26 w 64"/>
              <a:gd name="T23" fmla="*/ 14 h 64"/>
              <a:gd name="T24" fmla="*/ 31 w 64"/>
              <a:gd name="T25" fmla="*/ 9 h 64"/>
              <a:gd name="T26" fmla="*/ 39 w 64"/>
              <a:gd name="T27" fmla="*/ 44 h 64"/>
              <a:gd name="T28" fmla="*/ 37 w 64"/>
              <a:gd name="T29" fmla="*/ 46 h 64"/>
              <a:gd name="T30" fmla="*/ 25 w 64"/>
              <a:gd name="T31" fmla="*/ 46 h 64"/>
              <a:gd name="T32" fmla="*/ 23 w 64"/>
              <a:gd name="T33" fmla="*/ 44 h 64"/>
              <a:gd name="T34" fmla="*/ 23 w 64"/>
              <a:gd name="T35" fmla="*/ 41 h 64"/>
              <a:gd name="T36" fmla="*/ 25 w 64"/>
              <a:gd name="T37" fmla="*/ 39 h 64"/>
              <a:gd name="T38" fmla="*/ 27 w 64"/>
              <a:gd name="T39" fmla="*/ 39 h 64"/>
              <a:gd name="T40" fmla="*/ 27 w 64"/>
              <a:gd name="T41" fmla="*/ 27 h 64"/>
              <a:gd name="T42" fmla="*/ 25 w 64"/>
              <a:gd name="T43" fmla="*/ 27 h 64"/>
              <a:gd name="T44" fmla="*/ 23 w 64"/>
              <a:gd name="T45" fmla="*/ 25 h 64"/>
              <a:gd name="T46" fmla="*/ 23 w 64"/>
              <a:gd name="T47" fmla="*/ 22 h 64"/>
              <a:gd name="T48" fmla="*/ 25 w 64"/>
              <a:gd name="T49" fmla="*/ 20 h 64"/>
              <a:gd name="T50" fmla="*/ 33 w 64"/>
              <a:gd name="T51" fmla="*/ 20 h 64"/>
              <a:gd name="T52" fmla="*/ 35 w 64"/>
              <a:gd name="T53" fmla="*/ 22 h 64"/>
              <a:gd name="T54" fmla="*/ 35 w 64"/>
              <a:gd name="T55" fmla="*/ 39 h 64"/>
              <a:gd name="T56" fmla="*/ 37 w 64"/>
              <a:gd name="T57" fmla="*/ 39 h 64"/>
              <a:gd name="T58" fmla="*/ 39 w 64"/>
              <a:gd name="T59" fmla="*/ 41 h 64"/>
              <a:gd name="T60" fmla="*/ 39 w 64"/>
              <a:gd name="T61" fmla="*/ 4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64">
                <a:moveTo>
                  <a:pt x="32" y="0"/>
                </a:moveTo>
                <a:cubicBezTo>
                  <a:pt x="14" y="0"/>
                  <a:pt x="0" y="13"/>
                  <a:pt x="0" y="28"/>
                </a:cubicBezTo>
                <a:cubicBezTo>
                  <a:pt x="0" y="36"/>
                  <a:pt x="3" y="42"/>
                  <a:pt x="9" y="47"/>
                </a:cubicBezTo>
                <a:cubicBezTo>
                  <a:pt x="0" y="64"/>
                  <a:pt x="0" y="64"/>
                  <a:pt x="0" y="64"/>
                </a:cubicBezTo>
                <a:cubicBezTo>
                  <a:pt x="20" y="54"/>
                  <a:pt x="20" y="54"/>
                  <a:pt x="20" y="54"/>
                </a:cubicBezTo>
                <a:cubicBezTo>
                  <a:pt x="24" y="56"/>
                  <a:pt x="28" y="56"/>
                  <a:pt x="32" y="56"/>
                </a:cubicBezTo>
                <a:cubicBezTo>
                  <a:pt x="50" y="56"/>
                  <a:pt x="64" y="44"/>
                  <a:pt x="64" y="28"/>
                </a:cubicBezTo>
                <a:cubicBezTo>
                  <a:pt x="64" y="13"/>
                  <a:pt x="50" y="0"/>
                  <a:pt x="32" y="0"/>
                </a:cubicBezTo>
                <a:close/>
                <a:moveTo>
                  <a:pt x="31" y="9"/>
                </a:moveTo>
                <a:cubicBezTo>
                  <a:pt x="34" y="9"/>
                  <a:pt x="36" y="12"/>
                  <a:pt x="36" y="14"/>
                </a:cubicBezTo>
                <a:cubicBezTo>
                  <a:pt x="36" y="17"/>
                  <a:pt x="34" y="20"/>
                  <a:pt x="31" y="20"/>
                </a:cubicBezTo>
                <a:cubicBezTo>
                  <a:pt x="28" y="20"/>
                  <a:pt x="26" y="17"/>
                  <a:pt x="26" y="14"/>
                </a:cubicBezTo>
                <a:cubicBezTo>
                  <a:pt x="26" y="12"/>
                  <a:pt x="28" y="9"/>
                  <a:pt x="31" y="9"/>
                </a:cubicBezTo>
                <a:close/>
                <a:moveTo>
                  <a:pt x="39" y="44"/>
                </a:moveTo>
                <a:cubicBezTo>
                  <a:pt x="39" y="46"/>
                  <a:pt x="38" y="46"/>
                  <a:pt x="37" y="46"/>
                </a:cubicBezTo>
                <a:cubicBezTo>
                  <a:pt x="25" y="46"/>
                  <a:pt x="25" y="46"/>
                  <a:pt x="25" y="46"/>
                </a:cubicBezTo>
                <a:cubicBezTo>
                  <a:pt x="24" y="46"/>
                  <a:pt x="23" y="46"/>
                  <a:pt x="23" y="44"/>
                </a:cubicBezTo>
                <a:cubicBezTo>
                  <a:pt x="23" y="41"/>
                  <a:pt x="23" y="41"/>
                  <a:pt x="23" y="41"/>
                </a:cubicBezTo>
                <a:cubicBezTo>
                  <a:pt x="23" y="39"/>
                  <a:pt x="24" y="39"/>
                  <a:pt x="25" y="39"/>
                </a:cubicBezTo>
                <a:cubicBezTo>
                  <a:pt x="27" y="39"/>
                  <a:pt x="27" y="39"/>
                  <a:pt x="27" y="39"/>
                </a:cubicBezTo>
                <a:cubicBezTo>
                  <a:pt x="27" y="27"/>
                  <a:pt x="27" y="27"/>
                  <a:pt x="27" y="27"/>
                </a:cubicBezTo>
                <a:cubicBezTo>
                  <a:pt x="25" y="27"/>
                  <a:pt x="25" y="27"/>
                  <a:pt x="25" y="27"/>
                </a:cubicBezTo>
                <a:cubicBezTo>
                  <a:pt x="24" y="27"/>
                  <a:pt x="23" y="27"/>
                  <a:pt x="23" y="25"/>
                </a:cubicBezTo>
                <a:cubicBezTo>
                  <a:pt x="23" y="22"/>
                  <a:pt x="23" y="22"/>
                  <a:pt x="23" y="22"/>
                </a:cubicBezTo>
                <a:cubicBezTo>
                  <a:pt x="23" y="20"/>
                  <a:pt x="24" y="20"/>
                  <a:pt x="25" y="20"/>
                </a:cubicBezTo>
                <a:cubicBezTo>
                  <a:pt x="33" y="20"/>
                  <a:pt x="33" y="20"/>
                  <a:pt x="33" y="20"/>
                </a:cubicBezTo>
                <a:cubicBezTo>
                  <a:pt x="34" y="20"/>
                  <a:pt x="35" y="20"/>
                  <a:pt x="35" y="22"/>
                </a:cubicBezTo>
                <a:cubicBezTo>
                  <a:pt x="35" y="39"/>
                  <a:pt x="35" y="39"/>
                  <a:pt x="35" y="39"/>
                </a:cubicBezTo>
                <a:cubicBezTo>
                  <a:pt x="37" y="39"/>
                  <a:pt x="37" y="39"/>
                  <a:pt x="37" y="39"/>
                </a:cubicBezTo>
                <a:cubicBezTo>
                  <a:pt x="38" y="39"/>
                  <a:pt x="39" y="39"/>
                  <a:pt x="39" y="41"/>
                </a:cubicBezTo>
                <a:lnTo>
                  <a:pt x="39" y="4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pic>
        <p:nvPicPr>
          <p:cNvPr id="555" name="Grafik 554" descr="Bank mit einfarbiger Füllung">
            <a:extLst>
              <a:ext uri="{FF2B5EF4-FFF2-40B4-BE49-F238E27FC236}">
                <a16:creationId xmlns:a16="http://schemas.microsoft.com/office/drawing/2014/main" id="{3F8D3875-E2C1-C1E9-8DC1-699F30776CB1}"/>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1251809" y="6534823"/>
            <a:ext cx="170639" cy="438183"/>
          </a:xfrm>
          <a:prstGeom prst="rect">
            <a:avLst/>
          </a:prstGeom>
        </p:spPr>
      </p:pic>
      <p:pic>
        <p:nvPicPr>
          <p:cNvPr id="556" name="Grafik 555" descr="Balkendiagramm mit einfarbiger Füllung">
            <a:extLst>
              <a:ext uri="{FF2B5EF4-FFF2-40B4-BE49-F238E27FC236}">
                <a16:creationId xmlns:a16="http://schemas.microsoft.com/office/drawing/2014/main" id="{40EC36F1-B83F-9E5C-24C1-23A1ECE2C7BA}"/>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294751" y="6534823"/>
            <a:ext cx="170639" cy="438183"/>
          </a:xfrm>
          <a:prstGeom prst="rect">
            <a:avLst/>
          </a:prstGeom>
        </p:spPr>
      </p:pic>
      <p:pic>
        <p:nvPicPr>
          <p:cNvPr id="557" name="Grafik 556" descr="Balkendiagramm mit Abwärtstrend mit einfarbiger Füllung">
            <a:extLst>
              <a:ext uri="{FF2B5EF4-FFF2-40B4-BE49-F238E27FC236}">
                <a16:creationId xmlns:a16="http://schemas.microsoft.com/office/drawing/2014/main" id="{DDCACD1C-C547-1699-FBA1-33CC9ABE14BA}"/>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19161" y="6534823"/>
            <a:ext cx="170639" cy="438183"/>
          </a:xfrm>
          <a:prstGeom prst="rect">
            <a:avLst/>
          </a:prstGeom>
        </p:spPr>
      </p:pic>
      <p:pic>
        <p:nvPicPr>
          <p:cNvPr id="558" name="Grafik 557" descr="Balkendiagramm mit Aufwärtstrend mit einfarbiger Füllung">
            <a:extLst>
              <a:ext uri="{FF2B5EF4-FFF2-40B4-BE49-F238E27FC236}">
                <a16:creationId xmlns:a16="http://schemas.microsoft.com/office/drawing/2014/main" id="{1DF9FF22-E647-E826-F9D8-C238087FA4CA}"/>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745295" y="6534823"/>
            <a:ext cx="170639" cy="438183"/>
          </a:xfrm>
          <a:prstGeom prst="rect">
            <a:avLst/>
          </a:prstGeom>
        </p:spPr>
      </p:pic>
      <p:pic>
        <p:nvPicPr>
          <p:cNvPr id="559" name="Grafik 558" descr="Sitzungssaal mit einfarbiger Füllung">
            <a:extLst>
              <a:ext uri="{FF2B5EF4-FFF2-40B4-BE49-F238E27FC236}">
                <a16:creationId xmlns:a16="http://schemas.microsoft.com/office/drawing/2014/main" id="{3F3464FE-3359-123F-0540-228D5672595E}"/>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1801729" y="6534823"/>
            <a:ext cx="170639" cy="438183"/>
          </a:xfrm>
          <a:prstGeom prst="rect">
            <a:avLst/>
          </a:prstGeom>
        </p:spPr>
      </p:pic>
      <p:pic>
        <p:nvPicPr>
          <p:cNvPr id="560" name="Grafik 559" descr="Gebäude mit einfarbiger Füllung">
            <a:extLst>
              <a:ext uri="{FF2B5EF4-FFF2-40B4-BE49-F238E27FC236}">
                <a16:creationId xmlns:a16="http://schemas.microsoft.com/office/drawing/2014/main" id="{4213466B-B6A6-237F-DB96-C6813FAA4FDF}"/>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3532106" y="6534823"/>
            <a:ext cx="170639" cy="438183"/>
          </a:xfrm>
          <a:prstGeom prst="rect">
            <a:avLst/>
          </a:prstGeom>
        </p:spPr>
      </p:pic>
      <p:pic>
        <p:nvPicPr>
          <p:cNvPr id="561" name="Grafik 560" descr="Volltreffer mit einfarbiger Füllung">
            <a:extLst>
              <a:ext uri="{FF2B5EF4-FFF2-40B4-BE49-F238E27FC236}">
                <a16:creationId xmlns:a16="http://schemas.microsoft.com/office/drawing/2014/main" id="{9EFCD7A1-54C5-0094-A979-5681CD658501}"/>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2048857" y="6534823"/>
            <a:ext cx="170639" cy="438183"/>
          </a:xfrm>
          <a:prstGeom prst="rect">
            <a:avLst/>
          </a:prstGeom>
        </p:spPr>
      </p:pic>
      <p:pic>
        <p:nvPicPr>
          <p:cNvPr id="562" name="Grafik 561" descr="Bus mit einfarbiger Füllung">
            <a:extLst>
              <a:ext uri="{FF2B5EF4-FFF2-40B4-BE49-F238E27FC236}">
                <a16:creationId xmlns:a16="http://schemas.microsoft.com/office/drawing/2014/main" id="{4C6409B7-7C78-62C1-A97B-375D2F4CA2FB}"/>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2518002" y="7355834"/>
            <a:ext cx="166128" cy="426600"/>
          </a:xfrm>
          <a:prstGeom prst="rect">
            <a:avLst/>
          </a:prstGeom>
        </p:spPr>
      </p:pic>
      <p:pic>
        <p:nvPicPr>
          <p:cNvPr id="563" name="Grafik 562" descr="Auto mit einfarbiger Füllung">
            <a:extLst>
              <a:ext uri="{FF2B5EF4-FFF2-40B4-BE49-F238E27FC236}">
                <a16:creationId xmlns:a16="http://schemas.microsoft.com/office/drawing/2014/main" id="{0E349176-103D-CFC5-7B81-52C532D72E0B}"/>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2323817" y="6534823"/>
            <a:ext cx="170639" cy="438183"/>
          </a:xfrm>
          <a:prstGeom prst="rect">
            <a:avLst/>
          </a:prstGeom>
        </p:spPr>
      </p:pic>
      <p:pic>
        <p:nvPicPr>
          <p:cNvPr id="564" name="Grafik 563" descr="Raute mit einfarbiger Füllung">
            <a:extLst>
              <a:ext uri="{FF2B5EF4-FFF2-40B4-BE49-F238E27FC236}">
                <a16:creationId xmlns:a16="http://schemas.microsoft.com/office/drawing/2014/main" id="{342F134D-0D2A-A082-50DF-45C7C42AB0DE}"/>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2291848" y="7355834"/>
            <a:ext cx="166128" cy="426600"/>
          </a:xfrm>
          <a:prstGeom prst="rect">
            <a:avLst/>
          </a:prstGeom>
        </p:spPr>
      </p:pic>
      <p:pic>
        <p:nvPicPr>
          <p:cNvPr id="565" name="Grafik 564" descr="Offene Hand mit Pflanze mit einfarbiger Füllung">
            <a:extLst>
              <a:ext uri="{FF2B5EF4-FFF2-40B4-BE49-F238E27FC236}">
                <a16:creationId xmlns:a16="http://schemas.microsoft.com/office/drawing/2014/main" id="{E7E334E6-9E05-28D2-C146-57E2F7429D32}"/>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2019075" y="7355834"/>
            <a:ext cx="166128" cy="426600"/>
          </a:xfrm>
          <a:prstGeom prst="rect">
            <a:avLst/>
          </a:prstGeom>
        </p:spPr>
      </p:pic>
      <p:pic>
        <p:nvPicPr>
          <p:cNvPr id="566" name="Grafik 565" descr="Präsentation mit Kreisdiagramm mit einfarbiger Füllung">
            <a:extLst>
              <a:ext uri="{FF2B5EF4-FFF2-40B4-BE49-F238E27FC236}">
                <a16:creationId xmlns:a16="http://schemas.microsoft.com/office/drawing/2014/main" id="{E785D9EF-EC30-067E-3CEB-581B3BA992FD}"/>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1526769" y="6534823"/>
            <a:ext cx="170639" cy="438183"/>
          </a:xfrm>
          <a:prstGeom prst="rect">
            <a:avLst/>
          </a:prstGeom>
        </p:spPr>
      </p:pic>
      <p:pic>
        <p:nvPicPr>
          <p:cNvPr id="567" name="Grafik 566" descr="Statistiken mit einfarbiger Füllung">
            <a:extLst>
              <a:ext uri="{FF2B5EF4-FFF2-40B4-BE49-F238E27FC236}">
                <a16:creationId xmlns:a16="http://schemas.microsoft.com/office/drawing/2014/main" id="{846587BE-3915-E97C-330E-A8B19ECAF7F3}"/>
              </a:ext>
            </a:extLst>
          </p:cNvPr>
          <p:cNvPicPr>
            <a:picLocks noChangeAspect="1"/>
          </p:cNvPicPr>
          <p:nvPr userDrawn="1"/>
        </p:nvPicPr>
        <p:blipFill>
          <a:blip>
            <a:extLst>
              <a:ext uri="{96DAC541-7B7A-43D3-8B79-37D633B846F1}">
                <asvg:svgBlip xmlns:asvg="http://schemas.microsoft.com/office/drawing/2016/SVG/main" r:embed="rId17"/>
              </a:ext>
            </a:extLst>
          </a:blip>
          <a:stretch>
            <a:fillRect/>
          </a:stretch>
        </p:blipFill>
        <p:spPr>
          <a:xfrm>
            <a:off x="291554" y="7355834"/>
            <a:ext cx="166128" cy="426600"/>
          </a:xfrm>
          <a:prstGeom prst="rect">
            <a:avLst/>
          </a:prstGeom>
        </p:spPr>
      </p:pic>
      <p:pic>
        <p:nvPicPr>
          <p:cNvPr id="568" name="Grafik 567" descr="Sparschwein mit einfarbiger Füllung">
            <a:extLst>
              <a:ext uri="{FF2B5EF4-FFF2-40B4-BE49-F238E27FC236}">
                <a16:creationId xmlns:a16="http://schemas.microsoft.com/office/drawing/2014/main" id="{0D5FD82E-DA69-0315-6D81-22BE5669225D}"/>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1776991" y="7345935"/>
            <a:ext cx="173835" cy="446391"/>
          </a:xfrm>
          <a:prstGeom prst="rect">
            <a:avLst/>
          </a:prstGeom>
        </p:spPr>
      </p:pic>
      <p:pic>
        <p:nvPicPr>
          <p:cNvPr id="569" name="Grafik 568" descr="Geld mit einfarbiger Füllung">
            <a:extLst>
              <a:ext uri="{FF2B5EF4-FFF2-40B4-BE49-F238E27FC236}">
                <a16:creationId xmlns:a16="http://schemas.microsoft.com/office/drawing/2014/main" id="{687A44C3-11EE-3CFB-078E-F819D8C40FB6}"/>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1248612" y="7355834"/>
            <a:ext cx="166128" cy="426600"/>
          </a:xfrm>
          <a:prstGeom prst="rect">
            <a:avLst/>
          </a:prstGeom>
        </p:spPr>
      </p:pic>
      <p:pic>
        <p:nvPicPr>
          <p:cNvPr id="570" name="Grafik 569" descr="Münzen mit einfarbiger Füllung">
            <a:extLst>
              <a:ext uri="{FF2B5EF4-FFF2-40B4-BE49-F238E27FC236}">
                <a16:creationId xmlns:a16="http://schemas.microsoft.com/office/drawing/2014/main" id="{269615B0-A8A5-E254-6E9B-3E348A29DC98}"/>
              </a:ext>
            </a:extLst>
          </p:cNvPr>
          <p:cNvPicPr>
            <a:picLocks noChangeAspect="1"/>
          </p:cNvPicPr>
          <p:nvPr userDrawn="1"/>
        </p:nvPicPr>
        <p:blipFill>
          <a:blip>
            <a:extLst>
              <a:ext uri="{96DAC541-7B7A-43D3-8B79-37D633B846F1}">
                <asvg:svgBlip xmlns:asvg="http://schemas.microsoft.com/office/drawing/2016/SVG/main" r:embed="rId20"/>
              </a:ext>
            </a:extLst>
          </a:blip>
          <a:stretch>
            <a:fillRect/>
          </a:stretch>
        </p:blipFill>
        <p:spPr>
          <a:xfrm>
            <a:off x="983689" y="7355834"/>
            <a:ext cx="166128" cy="426600"/>
          </a:xfrm>
          <a:prstGeom prst="rect">
            <a:avLst/>
          </a:prstGeom>
        </p:spPr>
      </p:pic>
      <p:pic>
        <p:nvPicPr>
          <p:cNvPr id="571" name="Grafik 570" descr="Kreisdiagramm mit einfarbiger Füllung">
            <a:extLst>
              <a:ext uri="{FF2B5EF4-FFF2-40B4-BE49-F238E27FC236}">
                <a16:creationId xmlns:a16="http://schemas.microsoft.com/office/drawing/2014/main" id="{CCDD6065-52EE-1263-2245-96EE27AF2C06}"/>
              </a:ext>
            </a:extLst>
          </p:cNvPr>
          <p:cNvPicPr>
            <a:picLocks noChangeAspect="1"/>
          </p:cNvPicPr>
          <p:nvPr userDrawn="1"/>
        </p:nvPicPr>
        <p:blipFill>
          <a:blip>
            <a:extLst>
              <a:ext uri="{96DAC541-7B7A-43D3-8B79-37D633B846F1}">
                <asvg:svgBlip xmlns:asvg="http://schemas.microsoft.com/office/drawing/2016/SVG/main" r:embed="rId21"/>
              </a:ext>
            </a:extLst>
          </a:blip>
          <a:stretch>
            <a:fillRect/>
          </a:stretch>
        </p:blipFill>
        <p:spPr>
          <a:xfrm>
            <a:off x="990537" y="6534823"/>
            <a:ext cx="170639" cy="438183"/>
          </a:xfrm>
          <a:prstGeom prst="rect">
            <a:avLst/>
          </a:prstGeom>
        </p:spPr>
      </p:pic>
      <p:pic>
        <p:nvPicPr>
          <p:cNvPr id="572" name="Grafik 571" descr="Aufwärtstrend mit einfarbiger Füllung">
            <a:extLst>
              <a:ext uri="{FF2B5EF4-FFF2-40B4-BE49-F238E27FC236}">
                <a16:creationId xmlns:a16="http://schemas.microsoft.com/office/drawing/2014/main" id="{25889918-B6FB-DA18-9F84-D5C1D4FA1683}"/>
              </a:ext>
            </a:extLst>
          </p:cNvPr>
          <p:cNvPicPr>
            <a:picLocks noChangeAspect="1"/>
          </p:cNvPicPr>
          <p:nvPr userDrawn="1"/>
        </p:nvPicPr>
        <p:blipFill>
          <a:blip>
            <a:extLst>
              <a:ext uri="{96DAC541-7B7A-43D3-8B79-37D633B846F1}">
                <asvg:svgBlip xmlns:asvg="http://schemas.microsoft.com/office/drawing/2016/SVG/main" r:embed="rId22"/>
              </a:ext>
            </a:extLst>
          </a:blip>
          <a:stretch>
            <a:fillRect/>
          </a:stretch>
        </p:blipFill>
        <p:spPr>
          <a:xfrm>
            <a:off x="510663" y="7355834"/>
            <a:ext cx="166128" cy="426600"/>
          </a:xfrm>
          <a:prstGeom prst="rect">
            <a:avLst/>
          </a:prstGeom>
        </p:spPr>
      </p:pic>
      <p:pic>
        <p:nvPicPr>
          <p:cNvPr id="573" name="Grafik 572" descr="Abwärtstrend-Diagramm mit einfarbiger Füllung">
            <a:extLst>
              <a:ext uri="{FF2B5EF4-FFF2-40B4-BE49-F238E27FC236}">
                <a16:creationId xmlns:a16="http://schemas.microsoft.com/office/drawing/2014/main" id="{D09233C8-0AF3-D371-B710-EF7E3EE39E01}"/>
              </a:ext>
            </a:extLst>
          </p:cNvPr>
          <p:cNvPicPr>
            <a:picLocks noChangeAspect="1"/>
          </p:cNvPicPr>
          <p:nvPr userDrawn="1"/>
        </p:nvPicPr>
        <p:blipFill>
          <a:blip>
            <a:extLst>
              <a:ext uri="{96DAC541-7B7A-43D3-8B79-37D633B846F1}">
                <asvg:svgBlip xmlns:asvg="http://schemas.microsoft.com/office/drawing/2016/SVG/main" r:embed="rId23"/>
              </a:ext>
            </a:extLst>
          </a:blip>
          <a:stretch>
            <a:fillRect/>
          </a:stretch>
        </p:blipFill>
        <p:spPr>
          <a:xfrm>
            <a:off x="743136" y="7346959"/>
            <a:ext cx="173038" cy="444343"/>
          </a:xfrm>
          <a:prstGeom prst="rect">
            <a:avLst/>
          </a:prstGeom>
        </p:spPr>
      </p:pic>
      <p:pic>
        <p:nvPicPr>
          <p:cNvPr id="574" name="Grafik 573" descr="Fabrik mit einfarbiger Füllung">
            <a:extLst>
              <a:ext uri="{FF2B5EF4-FFF2-40B4-BE49-F238E27FC236}">
                <a16:creationId xmlns:a16="http://schemas.microsoft.com/office/drawing/2014/main" id="{3AF413F3-D83E-CA68-ECE5-A557B7749054}"/>
              </a:ext>
            </a:extLst>
          </p:cNvPr>
          <p:cNvPicPr>
            <a:picLocks noChangeAspect="1"/>
          </p:cNvPicPr>
          <p:nvPr userDrawn="1"/>
        </p:nvPicPr>
        <p:blipFill>
          <a:blip>
            <a:extLst>
              <a:ext uri="{96DAC541-7B7A-43D3-8B79-37D633B846F1}">
                <asvg:svgBlip xmlns:asvg="http://schemas.microsoft.com/office/drawing/2016/SVG/main" r:embed="rId24"/>
              </a:ext>
            </a:extLst>
          </a:blip>
          <a:stretch>
            <a:fillRect/>
          </a:stretch>
        </p:blipFill>
        <p:spPr>
          <a:xfrm>
            <a:off x="2531745" y="6534823"/>
            <a:ext cx="170639" cy="438183"/>
          </a:xfrm>
          <a:prstGeom prst="rect">
            <a:avLst/>
          </a:prstGeom>
        </p:spPr>
      </p:pic>
      <p:pic>
        <p:nvPicPr>
          <p:cNvPr id="575" name="Grafik 574" descr="Start mit einfarbiger Füllung">
            <a:extLst>
              <a:ext uri="{FF2B5EF4-FFF2-40B4-BE49-F238E27FC236}">
                <a16:creationId xmlns:a16="http://schemas.microsoft.com/office/drawing/2014/main" id="{4B6BE487-DF9F-F794-2560-5A42A8397E23}"/>
              </a:ext>
            </a:extLst>
          </p:cNvPr>
          <p:cNvPicPr>
            <a:picLocks noChangeAspect="1"/>
          </p:cNvPicPr>
          <p:nvPr userDrawn="1"/>
        </p:nvPicPr>
        <p:blipFill>
          <a:blip>
            <a:extLst>
              <a:ext uri="{96DAC541-7B7A-43D3-8B79-37D633B846F1}">
                <asvg:svgBlip xmlns:asvg="http://schemas.microsoft.com/office/drawing/2016/SVG/main" r:embed="rId25"/>
              </a:ext>
            </a:extLst>
          </a:blip>
          <a:stretch>
            <a:fillRect/>
          </a:stretch>
        </p:blipFill>
        <p:spPr>
          <a:xfrm>
            <a:off x="2767145" y="6534823"/>
            <a:ext cx="170639" cy="438183"/>
          </a:xfrm>
          <a:prstGeom prst="rect">
            <a:avLst/>
          </a:prstGeom>
        </p:spPr>
      </p:pic>
      <p:pic>
        <p:nvPicPr>
          <p:cNvPr id="576" name="Grafik 575" descr="Stadt mit einfarbiger Füllung">
            <a:extLst>
              <a:ext uri="{FF2B5EF4-FFF2-40B4-BE49-F238E27FC236}">
                <a16:creationId xmlns:a16="http://schemas.microsoft.com/office/drawing/2014/main" id="{03C1E4DF-FC63-879E-82A1-2E1999EB27F8}"/>
              </a:ext>
            </a:extLst>
          </p:cNvPr>
          <p:cNvPicPr>
            <a:picLocks noChangeAspect="1"/>
          </p:cNvPicPr>
          <p:nvPr userDrawn="1"/>
        </p:nvPicPr>
        <p:blipFill>
          <a:blip>
            <a:extLst>
              <a:ext uri="{96DAC541-7B7A-43D3-8B79-37D633B846F1}">
                <asvg:svgBlip xmlns:asvg="http://schemas.microsoft.com/office/drawing/2016/SVG/main" r:embed="rId26"/>
              </a:ext>
            </a:extLst>
          </a:blip>
          <a:stretch>
            <a:fillRect/>
          </a:stretch>
        </p:blipFill>
        <p:spPr>
          <a:xfrm>
            <a:off x="3303107" y="6534823"/>
            <a:ext cx="170639" cy="438183"/>
          </a:xfrm>
          <a:prstGeom prst="rect">
            <a:avLst/>
          </a:prstGeom>
        </p:spPr>
      </p:pic>
      <p:pic>
        <p:nvPicPr>
          <p:cNvPr id="577" name="Grafik 576" descr="Haus mit einfarbiger Füllung">
            <a:extLst>
              <a:ext uri="{FF2B5EF4-FFF2-40B4-BE49-F238E27FC236}">
                <a16:creationId xmlns:a16="http://schemas.microsoft.com/office/drawing/2014/main" id="{9F1C7498-4248-B627-A13C-C6FC6D94D731}"/>
              </a:ext>
            </a:extLst>
          </p:cNvPr>
          <p:cNvPicPr>
            <a:picLocks noChangeAspect="1"/>
          </p:cNvPicPr>
          <p:nvPr userDrawn="1"/>
        </p:nvPicPr>
        <p:blipFill>
          <a:blip>
            <a:extLst>
              <a:ext uri="{96DAC541-7B7A-43D3-8B79-37D633B846F1}">
                <asvg:svgBlip xmlns:asvg="http://schemas.microsoft.com/office/drawing/2016/SVG/main" r:embed="rId27"/>
              </a:ext>
            </a:extLst>
          </a:blip>
          <a:stretch>
            <a:fillRect/>
          </a:stretch>
        </p:blipFill>
        <p:spPr>
          <a:xfrm>
            <a:off x="3036639" y="6534823"/>
            <a:ext cx="170639" cy="438183"/>
          </a:xfrm>
          <a:prstGeom prst="rect">
            <a:avLst/>
          </a:prstGeom>
        </p:spPr>
      </p:pic>
      <p:pic>
        <p:nvPicPr>
          <p:cNvPr id="578" name="Grafik 577">
            <a:extLst>
              <a:ext uri="{FF2B5EF4-FFF2-40B4-BE49-F238E27FC236}">
                <a16:creationId xmlns:a16="http://schemas.microsoft.com/office/drawing/2014/main" id="{2C1C48D5-2BD5-5CEB-AB4F-65F7753756BE}"/>
              </a:ext>
            </a:extLst>
          </p:cNvPr>
          <p:cNvPicPr>
            <a:picLocks noChangeAspect="1"/>
          </p:cNvPicPr>
          <p:nvPr userDrawn="1"/>
        </p:nvPicPr>
        <p:blipFill>
          <a:blip>
            <a:extLst>
              <a:ext uri="{96DAC541-7B7A-43D3-8B79-37D633B846F1}">
                <asvg:svgBlip xmlns:asvg="http://schemas.microsoft.com/office/drawing/2016/SVG/main" r:embed="rId28"/>
              </a:ext>
            </a:extLst>
          </a:blip>
          <a:stretch>
            <a:fillRect/>
          </a:stretch>
        </p:blipFill>
        <p:spPr>
          <a:xfrm>
            <a:off x="1474062" y="7275918"/>
            <a:ext cx="242553" cy="586427"/>
          </a:xfrm>
          <a:prstGeom prst="rect">
            <a:avLst/>
          </a:prstGeom>
        </p:spPr>
      </p:pic>
      <p:sp>
        <p:nvSpPr>
          <p:cNvPr id="579" name="Freeform 9">
            <a:extLst>
              <a:ext uri="{FF2B5EF4-FFF2-40B4-BE49-F238E27FC236}">
                <a16:creationId xmlns:a16="http://schemas.microsoft.com/office/drawing/2014/main" id="{0D4265C7-F0F0-952A-F8E3-DDC54A3F381A}"/>
              </a:ext>
            </a:extLst>
          </p:cNvPr>
          <p:cNvSpPr>
            <a:spLocks noChangeAspect="1" noEditPoints="1"/>
          </p:cNvSpPr>
          <p:nvPr userDrawn="1"/>
        </p:nvSpPr>
        <p:spPr bwMode="auto">
          <a:xfrm>
            <a:off x="1270328" y="8223723"/>
            <a:ext cx="106301" cy="191932"/>
          </a:xfrm>
          <a:custGeom>
            <a:avLst/>
            <a:gdLst>
              <a:gd name="T0" fmla="*/ 64 w 64"/>
              <a:gd name="T1" fmla="*/ 10 h 45"/>
              <a:gd name="T2" fmla="*/ 54 w 64"/>
              <a:gd name="T3" fmla="*/ 0 h 45"/>
              <a:gd name="T4" fmla="*/ 10 w 64"/>
              <a:gd name="T5" fmla="*/ 0 h 45"/>
              <a:gd name="T6" fmla="*/ 0 w 64"/>
              <a:gd name="T7" fmla="*/ 10 h 45"/>
              <a:gd name="T8" fmla="*/ 0 w 64"/>
              <a:gd name="T9" fmla="*/ 35 h 45"/>
              <a:gd name="T10" fmla="*/ 10 w 64"/>
              <a:gd name="T11" fmla="*/ 45 h 45"/>
              <a:gd name="T12" fmla="*/ 54 w 64"/>
              <a:gd name="T13" fmla="*/ 45 h 45"/>
              <a:gd name="T14" fmla="*/ 64 w 64"/>
              <a:gd name="T15" fmla="*/ 35 h 45"/>
              <a:gd name="T16" fmla="*/ 64 w 64"/>
              <a:gd name="T17" fmla="*/ 10 h 45"/>
              <a:gd name="T18" fmla="*/ 26 w 64"/>
              <a:gd name="T19" fmla="*/ 33 h 45"/>
              <a:gd name="T20" fmla="*/ 26 w 64"/>
              <a:gd name="T21" fmla="*/ 9 h 45"/>
              <a:gd name="T22" fmla="*/ 44 w 64"/>
              <a:gd name="T23" fmla="*/ 21 h 45"/>
              <a:gd name="T24" fmla="*/ 26 w 64"/>
              <a:gd name="T25" fmla="*/ 3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45">
                <a:moveTo>
                  <a:pt x="64" y="10"/>
                </a:moveTo>
                <a:cubicBezTo>
                  <a:pt x="64" y="4"/>
                  <a:pt x="60" y="0"/>
                  <a:pt x="54" y="0"/>
                </a:cubicBezTo>
                <a:cubicBezTo>
                  <a:pt x="10" y="0"/>
                  <a:pt x="10" y="0"/>
                  <a:pt x="10" y="0"/>
                </a:cubicBezTo>
                <a:cubicBezTo>
                  <a:pt x="4" y="0"/>
                  <a:pt x="0" y="4"/>
                  <a:pt x="0" y="10"/>
                </a:cubicBezTo>
                <a:cubicBezTo>
                  <a:pt x="0" y="35"/>
                  <a:pt x="0" y="35"/>
                  <a:pt x="0" y="35"/>
                </a:cubicBezTo>
                <a:cubicBezTo>
                  <a:pt x="0" y="41"/>
                  <a:pt x="4" y="45"/>
                  <a:pt x="10" y="45"/>
                </a:cubicBezTo>
                <a:cubicBezTo>
                  <a:pt x="54" y="45"/>
                  <a:pt x="54" y="45"/>
                  <a:pt x="54" y="45"/>
                </a:cubicBezTo>
                <a:cubicBezTo>
                  <a:pt x="60" y="45"/>
                  <a:pt x="64" y="41"/>
                  <a:pt x="64" y="35"/>
                </a:cubicBezTo>
                <a:lnTo>
                  <a:pt x="64" y="10"/>
                </a:lnTo>
                <a:close/>
                <a:moveTo>
                  <a:pt x="26" y="33"/>
                </a:moveTo>
                <a:cubicBezTo>
                  <a:pt x="26" y="9"/>
                  <a:pt x="26" y="9"/>
                  <a:pt x="26" y="9"/>
                </a:cubicBezTo>
                <a:cubicBezTo>
                  <a:pt x="44" y="21"/>
                  <a:pt x="44" y="21"/>
                  <a:pt x="44" y="21"/>
                </a:cubicBezTo>
                <a:lnTo>
                  <a:pt x="26" y="33"/>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0" name="Freeform 10">
            <a:extLst>
              <a:ext uri="{FF2B5EF4-FFF2-40B4-BE49-F238E27FC236}">
                <a16:creationId xmlns:a16="http://schemas.microsoft.com/office/drawing/2014/main" id="{734A50D3-965E-5DF2-EAF5-D74AF2B86D89}"/>
              </a:ext>
            </a:extLst>
          </p:cNvPr>
          <p:cNvSpPr>
            <a:spLocks noChangeAspect="1" noEditPoints="1"/>
          </p:cNvSpPr>
          <p:nvPr userDrawn="1"/>
        </p:nvSpPr>
        <p:spPr bwMode="auto">
          <a:xfrm>
            <a:off x="1252840" y="8906876"/>
            <a:ext cx="88031" cy="272971"/>
          </a:xfrm>
          <a:custGeom>
            <a:avLst/>
            <a:gdLst>
              <a:gd name="T0" fmla="*/ 42 w 53"/>
              <a:gd name="T1" fmla="*/ 47 h 64"/>
              <a:gd name="T2" fmla="*/ 43 w 53"/>
              <a:gd name="T3" fmla="*/ 43 h 64"/>
              <a:gd name="T4" fmla="*/ 45 w 53"/>
              <a:gd name="T5" fmla="*/ 45 h 64"/>
              <a:gd name="T6" fmla="*/ 32 w 53"/>
              <a:gd name="T7" fmla="*/ 42 h 64"/>
              <a:gd name="T8" fmla="*/ 30 w 53"/>
              <a:gd name="T9" fmla="*/ 54 h 64"/>
              <a:gd name="T10" fmla="*/ 34 w 53"/>
              <a:gd name="T11" fmla="*/ 54 h 64"/>
              <a:gd name="T12" fmla="*/ 32 w 53"/>
              <a:gd name="T13" fmla="*/ 42 h 64"/>
              <a:gd name="T14" fmla="*/ 53 w 53"/>
              <a:gd name="T15" fmla="*/ 56 h 64"/>
              <a:gd name="T16" fmla="*/ 9 w 53"/>
              <a:gd name="T17" fmla="*/ 64 h 64"/>
              <a:gd name="T18" fmla="*/ 0 w 53"/>
              <a:gd name="T19" fmla="*/ 37 h 64"/>
              <a:gd name="T20" fmla="*/ 45 w 53"/>
              <a:gd name="T21" fmla="*/ 29 h 64"/>
              <a:gd name="T22" fmla="*/ 11 w 53"/>
              <a:gd name="T23" fmla="*/ 58 h 64"/>
              <a:gd name="T24" fmla="*/ 16 w 53"/>
              <a:gd name="T25" fmla="*/ 38 h 64"/>
              <a:gd name="T26" fmla="*/ 4 w 53"/>
              <a:gd name="T27" fmla="*/ 35 h 64"/>
              <a:gd name="T28" fmla="*/ 7 w 53"/>
              <a:gd name="T29" fmla="*/ 38 h 64"/>
              <a:gd name="T30" fmla="*/ 11 w 53"/>
              <a:gd name="T31" fmla="*/ 58 h 64"/>
              <a:gd name="T32" fmla="*/ 21 w 53"/>
              <a:gd name="T33" fmla="*/ 41 h 64"/>
              <a:gd name="T34" fmla="*/ 21 w 53"/>
              <a:gd name="T35" fmla="*/ 54 h 64"/>
              <a:gd name="T36" fmla="*/ 19 w 53"/>
              <a:gd name="T37" fmla="*/ 52 h 64"/>
              <a:gd name="T38" fmla="*/ 15 w 53"/>
              <a:gd name="T39" fmla="*/ 41 h 64"/>
              <a:gd name="T40" fmla="*/ 15 w 53"/>
              <a:gd name="T41" fmla="*/ 55 h 64"/>
              <a:gd name="T42" fmla="*/ 21 w 53"/>
              <a:gd name="T43" fmla="*/ 56 h 64"/>
              <a:gd name="T44" fmla="*/ 24 w 53"/>
              <a:gd name="T45" fmla="*/ 58 h 64"/>
              <a:gd name="T46" fmla="*/ 36 w 53"/>
              <a:gd name="T47" fmla="*/ 53 h 64"/>
              <a:gd name="T48" fmla="*/ 30 w 53"/>
              <a:gd name="T49" fmla="*/ 42 h 64"/>
              <a:gd name="T50" fmla="*/ 27 w 53"/>
              <a:gd name="T51" fmla="*/ 35 h 64"/>
              <a:gd name="T52" fmla="*/ 30 w 53"/>
              <a:gd name="T53" fmla="*/ 58 h 64"/>
              <a:gd name="T54" fmla="*/ 36 w 53"/>
              <a:gd name="T55" fmla="*/ 53 h 64"/>
              <a:gd name="T56" fmla="*/ 45 w 53"/>
              <a:gd name="T57" fmla="*/ 52 h 64"/>
              <a:gd name="T58" fmla="*/ 45 w 53"/>
              <a:gd name="T59" fmla="*/ 54 h 64"/>
              <a:gd name="T60" fmla="*/ 43 w 53"/>
              <a:gd name="T61" fmla="*/ 55 h 64"/>
              <a:gd name="T62" fmla="*/ 42 w 53"/>
              <a:gd name="T63" fmla="*/ 54 h 64"/>
              <a:gd name="T64" fmla="*/ 42 w 53"/>
              <a:gd name="T65" fmla="*/ 50 h 64"/>
              <a:gd name="T66" fmla="*/ 48 w 53"/>
              <a:gd name="T67" fmla="*/ 47 h 64"/>
              <a:gd name="T68" fmla="*/ 41 w 53"/>
              <a:gd name="T69" fmla="*/ 41 h 64"/>
              <a:gd name="T70" fmla="*/ 39 w 53"/>
              <a:gd name="T71" fmla="*/ 47 h 64"/>
              <a:gd name="T72" fmla="*/ 48 w 53"/>
              <a:gd name="T73" fmla="*/ 52 h 64"/>
              <a:gd name="T74" fmla="*/ 35 w 53"/>
              <a:gd name="T75" fmla="*/ 24 h 64"/>
              <a:gd name="T76" fmla="*/ 37 w 53"/>
              <a:gd name="T77" fmla="*/ 24 h 64"/>
              <a:gd name="T78" fmla="*/ 38 w 53"/>
              <a:gd name="T79" fmla="*/ 25 h 64"/>
              <a:gd name="T80" fmla="*/ 43 w 53"/>
              <a:gd name="T81" fmla="*/ 7 h 64"/>
              <a:gd name="T82" fmla="*/ 39 w 53"/>
              <a:gd name="T83" fmla="*/ 21 h 64"/>
              <a:gd name="T84" fmla="*/ 37 w 53"/>
              <a:gd name="T85" fmla="*/ 21 h 64"/>
              <a:gd name="T86" fmla="*/ 33 w 53"/>
              <a:gd name="T87" fmla="*/ 7 h 64"/>
              <a:gd name="T88" fmla="*/ 33 w 53"/>
              <a:gd name="T89" fmla="*/ 22 h 64"/>
              <a:gd name="T90" fmla="*/ 21 w 53"/>
              <a:gd name="T91" fmla="*/ 13 h 64"/>
              <a:gd name="T92" fmla="*/ 23 w 53"/>
              <a:gd name="T93" fmla="*/ 7 h 64"/>
              <a:gd name="T94" fmla="*/ 28 w 53"/>
              <a:gd name="T95" fmla="*/ 7 h 64"/>
              <a:gd name="T96" fmla="*/ 31 w 53"/>
              <a:gd name="T97" fmla="*/ 10 h 64"/>
              <a:gd name="T98" fmla="*/ 31 w 53"/>
              <a:gd name="T99" fmla="*/ 17 h 64"/>
              <a:gd name="T100" fmla="*/ 30 w 53"/>
              <a:gd name="T101" fmla="*/ 23 h 64"/>
              <a:gd name="T102" fmla="*/ 26 w 53"/>
              <a:gd name="T103" fmla="*/ 25 h 64"/>
              <a:gd name="T104" fmla="*/ 22 w 53"/>
              <a:gd name="T105" fmla="*/ 23 h 64"/>
              <a:gd name="T106" fmla="*/ 21 w 53"/>
              <a:gd name="T107" fmla="*/ 18 h 64"/>
              <a:gd name="T108" fmla="*/ 24 w 53"/>
              <a:gd name="T109" fmla="*/ 20 h 64"/>
              <a:gd name="T110" fmla="*/ 28 w 53"/>
              <a:gd name="T111" fmla="*/ 20 h 64"/>
              <a:gd name="T112" fmla="*/ 26 w 53"/>
              <a:gd name="T113" fmla="*/ 9 h 64"/>
              <a:gd name="T114" fmla="*/ 24 w 53"/>
              <a:gd name="T115" fmla="*/ 20 h 64"/>
              <a:gd name="T116" fmla="*/ 17 w 53"/>
              <a:gd name="T117" fmla="*/ 25 h 64"/>
              <a:gd name="T118" fmla="*/ 21 w 53"/>
              <a:gd name="T119" fmla="*/ 0 h 64"/>
              <a:gd name="T120" fmla="*/ 15 w 53"/>
              <a:gd name="T121" fmla="*/ 9 h 64"/>
              <a:gd name="T122" fmla="*/ 8 w 53"/>
              <a:gd name="T123" fmla="*/ 0 h 64"/>
              <a:gd name="T124" fmla="*/ 13 w 53"/>
              <a:gd name="T125" fmla="*/ 25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3" h="64">
                <a:moveTo>
                  <a:pt x="45" y="47"/>
                </a:moveTo>
                <a:cubicBezTo>
                  <a:pt x="42" y="47"/>
                  <a:pt x="42" y="47"/>
                  <a:pt x="42" y="47"/>
                </a:cubicBezTo>
                <a:cubicBezTo>
                  <a:pt x="42" y="45"/>
                  <a:pt x="42" y="45"/>
                  <a:pt x="42" y="45"/>
                </a:cubicBezTo>
                <a:cubicBezTo>
                  <a:pt x="42" y="44"/>
                  <a:pt x="42" y="43"/>
                  <a:pt x="43" y="43"/>
                </a:cubicBezTo>
                <a:cubicBezTo>
                  <a:pt x="43" y="43"/>
                  <a:pt x="43" y="43"/>
                  <a:pt x="43" y="43"/>
                </a:cubicBezTo>
                <a:cubicBezTo>
                  <a:pt x="44" y="43"/>
                  <a:pt x="45" y="44"/>
                  <a:pt x="45" y="45"/>
                </a:cubicBezTo>
                <a:lnTo>
                  <a:pt x="45" y="47"/>
                </a:lnTo>
                <a:close/>
                <a:moveTo>
                  <a:pt x="32" y="42"/>
                </a:moveTo>
                <a:cubicBezTo>
                  <a:pt x="31" y="42"/>
                  <a:pt x="30" y="43"/>
                  <a:pt x="30" y="44"/>
                </a:cubicBezTo>
                <a:cubicBezTo>
                  <a:pt x="30" y="54"/>
                  <a:pt x="30" y="54"/>
                  <a:pt x="30" y="54"/>
                </a:cubicBezTo>
                <a:cubicBezTo>
                  <a:pt x="30" y="54"/>
                  <a:pt x="31" y="55"/>
                  <a:pt x="32" y="55"/>
                </a:cubicBezTo>
                <a:cubicBezTo>
                  <a:pt x="33" y="55"/>
                  <a:pt x="34" y="54"/>
                  <a:pt x="34" y="54"/>
                </a:cubicBezTo>
                <a:cubicBezTo>
                  <a:pt x="34" y="44"/>
                  <a:pt x="34" y="44"/>
                  <a:pt x="34" y="44"/>
                </a:cubicBezTo>
                <a:cubicBezTo>
                  <a:pt x="34" y="43"/>
                  <a:pt x="33" y="42"/>
                  <a:pt x="32" y="42"/>
                </a:cubicBezTo>
                <a:close/>
                <a:moveTo>
                  <a:pt x="53" y="37"/>
                </a:moveTo>
                <a:cubicBezTo>
                  <a:pt x="53" y="56"/>
                  <a:pt x="53" y="56"/>
                  <a:pt x="53" y="56"/>
                </a:cubicBezTo>
                <a:cubicBezTo>
                  <a:pt x="53" y="60"/>
                  <a:pt x="49" y="64"/>
                  <a:pt x="45" y="64"/>
                </a:cubicBezTo>
                <a:cubicBezTo>
                  <a:pt x="9" y="64"/>
                  <a:pt x="9" y="64"/>
                  <a:pt x="9" y="64"/>
                </a:cubicBezTo>
                <a:cubicBezTo>
                  <a:pt x="4" y="64"/>
                  <a:pt x="0" y="60"/>
                  <a:pt x="0" y="56"/>
                </a:cubicBezTo>
                <a:cubicBezTo>
                  <a:pt x="0" y="37"/>
                  <a:pt x="0" y="37"/>
                  <a:pt x="0" y="37"/>
                </a:cubicBezTo>
                <a:cubicBezTo>
                  <a:pt x="0" y="32"/>
                  <a:pt x="4" y="29"/>
                  <a:pt x="9" y="29"/>
                </a:cubicBezTo>
                <a:cubicBezTo>
                  <a:pt x="45" y="29"/>
                  <a:pt x="45" y="29"/>
                  <a:pt x="45" y="29"/>
                </a:cubicBezTo>
                <a:cubicBezTo>
                  <a:pt x="49" y="29"/>
                  <a:pt x="53" y="32"/>
                  <a:pt x="53" y="37"/>
                </a:cubicBezTo>
                <a:close/>
                <a:moveTo>
                  <a:pt x="11" y="58"/>
                </a:moveTo>
                <a:cubicBezTo>
                  <a:pt x="11" y="38"/>
                  <a:pt x="11" y="38"/>
                  <a:pt x="11" y="38"/>
                </a:cubicBezTo>
                <a:cubicBezTo>
                  <a:pt x="16" y="38"/>
                  <a:pt x="16" y="38"/>
                  <a:pt x="16" y="38"/>
                </a:cubicBezTo>
                <a:cubicBezTo>
                  <a:pt x="16" y="35"/>
                  <a:pt x="16" y="35"/>
                  <a:pt x="16" y="35"/>
                </a:cubicBezTo>
                <a:cubicBezTo>
                  <a:pt x="4" y="35"/>
                  <a:pt x="4" y="35"/>
                  <a:pt x="4" y="35"/>
                </a:cubicBezTo>
                <a:cubicBezTo>
                  <a:pt x="4" y="38"/>
                  <a:pt x="4" y="38"/>
                  <a:pt x="4" y="38"/>
                </a:cubicBezTo>
                <a:cubicBezTo>
                  <a:pt x="7" y="38"/>
                  <a:pt x="7" y="38"/>
                  <a:pt x="7" y="38"/>
                </a:cubicBezTo>
                <a:cubicBezTo>
                  <a:pt x="7" y="58"/>
                  <a:pt x="7" y="58"/>
                  <a:pt x="7" y="58"/>
                </a:cubicBezTo>
                <a:lnTo>
                  <a:pt x="11" y="58"/>
                </a:lnTo>
                <a:close/>
                <a:moveTo>
                  <a:pt x="24" y="41"/>
                </a:moveTo>
                <a:cubicBezTo>
                  <a:pt x="21" y="41"/>
                  <a:pt x="21" y="41"/>
                  <a:pt x="21" y="41"/>
                </a:cubicBezTo>
                <a:cubicBezTo>
                  <a:pt x="21" y="52"/>
                  <a:pt x="21" y="52"/>
                  <a:pt x="21" y="52"/>
                </a:cubicBezTo>
                <a:cubicBezTo>
                  <a:pt x="21" y="53"/>
                  <a:pt x="21" y="54"/>
                  <a:pt x="21" y="54"/>
                </a:cubicBezTo>
                <a:cubicBezTo>
                  <a:pt x="20" y="55"/>
                  <a:pt x="19" y="56"/>
                  <a:pt x="19" y="54"/>
                </a:cubicBezTo>
                <a:cubicBezTo>
                  <a:pt x="18" y="54"/>
                  <a:pt x="19" y="53"/>
                  <a:pt x="19" y="52"/>
                </a:cubicBezTo>
                <a:cubicBezTo>
                  <a:pt x="19" y="41"/>
                  <a:pt x="19" y="41"/>
                  <a:pt x="19" y="41"/>
                </a:cubicBezTo>
                <a:cubicBezTo>
                  <a:pt x="15" y="41"/>
                  <a:pt x="15" y="41"/>
                  <a:pt x="15" y="41"/>
                </a:cubicBezTo>
                <a:cubicBezTo>
                  <a:pt x="15" y="51"/>
                  <a:pt x="15" y="51"/>
                  <a:pt x="15" y="51"/>
                </a:cubicBezTo>
                <a:cubicBezTo>
                  <a:pt x="15" y="53"/>
                  <a:pt x="15" y="54"/>
                  <a:pt x="15" y="55"/>
                </a:cubicBezTo>
                <a:cubicBezTo>
                  <a:pt x="15" y="56"/>
                  <a:pt x="15" y="57"/>
                  <a:pt x="16" y="58"/>
                </a:cubicBezTo>
                <a:cubicBezTo>
                  <a:pt x="17" y="59"/>
                  <a:pt x="21" y="57"/>
                  <a:pt x="21" y="56"/>
                </a:cubicBezTo>
                <a:cubicBezTo>
                  <a:pt x="21" y="58"/>
                  <a:pt x="21" y="58"/>
                  <a:pt x="21" y="58"/>
                </a:cubicBezTo>
                <a:cubicBezTo>
                  <a:pt x="24" y="58"/>
                  <a:pt x="24" y="58"/>
                  <a:pt x="24" y="58"/>
                </a:cubicBezTo>
                <a:lnTo>
                  <a:pt x="24" y="41"/>
                </a:lnTo>
                <a:close/>
                <a:moveTo>
                  <a:pt x="36" y="53"/>
                </a:moveTo>
                <a:cubicBezTo>
                  <a:pt x="36" y="44"/>
                  <a:pt x="36" y="44"/>
                  <a:pt x="36" y="44"/>
                </a:cubicBezTo>
                <a:cubicBezTo>
                  <a:pt x="36" y="41"/>
                  <a:pt x="34" y="39"/>
                  <a:pt x="30" y="42"/>
                </a:cubicBezTo>
                <a:cubicBezTo>
                  <a:pt x="30" y="35"/>
                  <a:pt x="30" y="35"/>
                  <a:pt x="30" y="35"/>
                </a:cubicBezTo>
                <a:cubicBezTo>
                  <a:pt x="27" y="35"/>
                  <a:pt x="27" y="35"/>
                  <a:pt x="27" y="35"/>
                </a:cubicBezTo>
                <a:cubicBezTo>
                  <a:pt x="27" y="58"/>
                  <a:pt x="27" y="58"/>
                  <a:pt x="27" y="58"/>
                </a:cubicBezTo>
                <a:cubicBezTo>
                  <a:pt x="30" y="58"/>
                  <a:pt x="30" y="58"/>
                  <a:pt x="30" y="58"/>
                </a:cubicBezTo>
                <a:cubicBezTo>
                  <a:pt x="30" y="56"/>
                  <a:pt x="30" y="56"/>
                  <a:pt x="30" y="56"/>
                </a:cubicBezTo>
                <a:cubicBezTo>
                  <a:pt x="34" y="60"/>
                  <a:pt x="36" y="57"/>
                  <a:pt x="36" y="53"/>
                </a:cubicBezTo>
                <a:close/>
                <a:moveTo>
                  <a:pt x="48" y="52"/>
                </a:moveTo>
                <a:cubicBezTo>
                  <a:pt x="45" y="52"/>
                  <a:pt x="45" y="52"/>
                  <a:pt x="45" y="52"/>
                </a:cubicBezTo>
                <a:cubicBezTo>
                  <a:pt x="45" y="52"/>
                  <a:pt x="45" y="52"/>
                  <a:pt x="45" y="52"/>
                </a:cubicBezTo>
                <a:cubicBezTo>
                  <a:pt x="45" y="54"/>
                  <a:pt x="45" y="54"/>
                  <a:pt x="45" y="54"/>
                </a:cubicBezTo>
                <a:cubicBezTo>
                  <a:pt x="45" y="55"/>
                  <a:pt x="44" y="55"/>
                  <a:pt x="44" y="55"/>
                </a:cubicBezTo>
                <a:cubicBezTo>
                  <a:pt x="43" y="55"/>
                  <a:pt x="43" y="55"/>
                  <a:pt x="43" y="55"/>
                </a:cubicBezTo>
                <a:cubicBezTo>
                  <a:pt x="42" y="55"/>
                  <a:pt x="42" y="55"/>
                  <a:pt x="42" y="54"/>
                </a:cubicBezTo>
                <a:cubicBezTo>
                  <a:pt x="42" y="54"/>
                  <a:pt x="42" y="54"/>
                  <a:pt x="42" y="54"/>
                </a:cubicBezTo>
                <a:cubicBezTo>
                  <a:pt x="42" y="52"/>
                  <a:pt x="42" y="52"/>
                  <a:pt x="42" y="52"/>
                </a:cubicBezTo>
                <a:cubicBezTo>
                  <a:pt x="42" y="50"/>
                  <a:pt x="42" y="50"/>
                  <a:pt x="42" y="50"/>
                </a:cubicBezTo>
                <a:cubicBezTo>
                  <a:pt x="48" y="50"/>
                  <a:pt x="48" y="50"/>
                  <a:pt x="48" y="50"/>
                </a:cubicBezTo>
                <a:cubicBezTo>
                  <a:pt x="48" y="47"/>
                  <a:pt x="48" y="47"/>
                  <a:pt x="48" y="47"/>
                </a:cubicBezTo>
                <a:cubicBezTo>
                  <a:pt x="48" y="46"/>
                  <a:pt x="48" y="44"/>
                  <a:pt x="48" y="43"/>
                </a:cubicBezTo>
                <a:cubicBezTo>
                  <a:pt x="47" y="40"/>
                  <a:pt x="43" y="39"/>
                  <a:pt x="41" y="41"/>
                </a:cubicBezTo>
                <a:cubicBezTo>
                  <a:pt x="40" y="41"/>
                  <a:pt x="39" y="42"/>
                  <a:pt x="39" y="43"/>
                </a:cubicBezTo>
                <a:cubicBezTo>
                  <a:pt x="39" y="44"/>
                  <a:pt x="39" y="45"/>
                  <a:pt x="39" y="47"/>
                </a:cubicBezTo>
                <a:cubicBezTo>
                  <a:pt x="39" y="52"/>
                  <a:pt x="39" y="52"/>
                  <a:pt x="39" y="52"/>
                </a:cubicBezTo>
                <a:cubicBezTo>
                  <a:pt x="39" y="61"/>
                  <a:pt x="49" y="59"/>
                  <a:pt x="48" y="52"/>
                </a:cubicBezTo>
                <a:close/>
                <a:moveTo>
                  <a:pt x="34" y="23"/>
                </a:moveTo>
                <a:cubicBezTo>
                  <a:pt x="34" y="24"/>
                  <a:pt x="34" y="24"/>
                  <a:pt x="35" y="24"/>
                </a:cubicBezTo>
                <a:cubicBezTo>
                  <a:pt x="35" y="25"/>
                  <a:pt x="35" y="25"/>
                  <a:pt x="36" y="25"/>
                </a:cubicBezTo>
                <a:cubicBezTo>
                  <a:pt x="37" y="25"/>
                  <a:pt x="37" y="25"/>
                  <a:pt x="37" y="24"/>
                </a:cubicBezTo>
                <a:cubicBezTo>
                  <a:pt x="38" y="24"/>
                  <a:pt x="38" y="24"/>
                  <a:pt x="39" y="23"/>
                </a:cubicBezTo>
                <a:cubicBezTo>
                  <a:pt x="38" y="25"/>
                  <a:pt x="38" y="25"/>
                  <a:pt x="38" y="25"/>
                </a:cubicBezTo>
                <a:cubicBezTo>
                  <a:pt x="43" y="25"/>
                  <a:pt x="43" y="25"/>
                  <a:pt x="43" y="25"/>
                </a:cubicBezTo>
                <a:cubicBezTo>
                  <a:pt x="43" y="7"/>
                  <a:pt x="43" y="7"/>
                  <a:pt x="43" y="7"/>
                </a:cubicBezTo>
                <a:cubicBezTo>
                  <a:pt x="39" y="7"/>
                  <a:pt x="39" y="7"/>
                  <a:pt x="39" y="7"/>
                </a:cubicBezTo>
                <a:cubicBezTo>
                  <a:pt x="39" y="21"/>
                  <a:pt x="39" y="21"/>
                  <a:pt x="39" y="21"/>
                </a:cubicBezTo>
                <a:cubicBezTo>
                  <a:pt x="39" y="21"/>
                  <a:pt x="39" y="22"/>
                  <a:pt x="38" y="22"/>
                </a:cubicBezTo>
                <a:cubicBezTo>
                  <a:pt x="37" y="22"/>
                  <a:pt x="37" y="21"/>
                  <a:pt x="37" y="21"/>
                </a:cubicBezTo>
                <a:cubicBezTo>
                  <a:pt x="37" y="7"/>
                  <a:pt x="37" y="7"/>
                  <a:pt x="37" y="7"/>
                </a:cubicBezTo>
                <a:cubicBezTo>
                  <a:pt x="33" y="7"/>
                  <a:pt x="33" y="7"/>
                  <a:pt x="33" y="7"/>
                </a:cubicBezTo>
                <a:cubicBezTo>
                  <a:pt x="33" y="19"/>
                  <a:pt x="33" y="19"/>
                  <a:pt x="33" y="19"/>
                </a:cubicBezTo>
                <a:cubicBezTo>
                  <a:pt x="33" y="20"/>
                  <a:pt x="33" y="21"/>
                  <a:pt x="33" y="22"/>
                </a:cubicBezTo>
                <a:cubicBezTo>
                  <a:pt x="33" y="22"/>
                  <a:pt x="33" y="23"/>
                  <a:pt x="34" y="23"/>
                </a:cubicBezTo>
                <a:close/>
                <a:moveTo>
                  <a:pt x="21" y="13"/>
                </a:moveTo>
                <a:cubicBezTo>
                  <a:pt x="21" y="12"/>
                  <a:pt x="21" y="10"/>
                  <a:pt x="22" y="9"/>
                </a:cubicBezTo>
                <a:cubicBezTo>
                  <a:pt x="22" y="8"/>
                  <a:pt x="22" y="8"/>
                  <a:pt x="23" y="7"/>
                </a:cubicBezTo>
                <a:cubicBezTo>
                  <a:pt x="24" y="7"/>
                  <a:pt x="25" y="6"/>
                  <a:pt x="26" y="6"/>
                </a:cubicBezTo>
                <a:cubicBezTo>
                  <a:pt x="27" y="6"/>
                  <a:pt x="28" y="6"/>
                  <a:pt x="28" y="7"/>
                </a:cubicBezTo>
                <a:cubicBezTo>
                  <a:pt x="29" y="7"/>
                  <a:pt x="30" y="8"/>
                  <a:pt x="30" y="8"/>
                </a:cubicBezTo>
                <a:cubicBezTo>
                  <a:pt x="30" y="9"/>
                  <a:pt x="31" y="9"/>
                  <a:pt x="31" y="10"/>
                </a:cubicBezTo>
                <a:cubicBezTo>
                  <a:pt x="31" y="11"/>
                  <a:pt x="31" y="12"/>
                  <a:pt x="31" y="13"/>
                </a:cubicBezTo>
                <a:cubicBezTo>
                  <a:pt x="31" y="17"/>
                  <a:pt x="31" y="17"/>
                  <a:pt x="31" y="17"/>
                </a:cubicBezTo>
                <a:cubicBezTo>
                  <a:pt x="31" y="19"/>
                  <a:pt x="31" y="20"/>
                  <a:pt x="31" y="21"/>
                </a:cubicBezTo>
                <a:cubicBezTo>
                  <a:pt x="31" y="22"/>
                  <a:pt x="30" y="22"/>
                  <a:pt x="30" y="23"/>
                </a:cubicBezTo>
                <a:cubicBezTo>
                  <a:pt x="29" y="24"/>
                  <a:pt x="29" y="24"/>
                  <a:pt x="28" y="25"/>
                </a:cubicBezTo>
                <a:cubicBezTo>
                  <a:pt x="28" y="25"/>
                  <a:pt x="27" y="25"/>
                  <a:pt x="26" y="25"/>
                </a:cubicBezTo>
                <a:cubicBezTo>
                  <a:pt x="25" y="25"/>
                  <a:pt x="24" y="25"/>
                  <a:pt x="24" y="25"/>
                </a:cubicBezTo>
                <a:cubicBezTo>
                  <a:pt x="23" y="24"/>
                  <a:pt x="22" y="24"/>
                  <a:pt x="22" y="23"/>
                </a:cubicBezTo>
                <a:cubicBezTo>
                  <a:pt x="22" y="23"/>
                  <a:pt x="22" y="22"/>
                  <a:pt x="21" y="21"/>
                </a:cubicBezTo>
                <a:cubicBezTo>
                  <a:pt x="21" y="21"/>
                  <a:pt x="21" y="20"/>
                  <a:pt x="21" y="18"/>
                </a:cubicBezTo>
                <a:lnTo>
                  <a:pt x="21" y="13"/>
                </a:lnTo>
                <a:close/>
                <a:moveTo>
                  <a:pt x="24" y="20"/>
                </a:moveTo>
                <a:cubicBezTo>
                  <a:pt x="24" y="21"/>
                  <a:pt x="25" y="22"/>
                  <a:pt x="26" y="22"/>
                </a:cubicBezTo>
                <a:cubicBezTo>
                  <a:pt x="27" y="22"/>
                  <a:pt x="28" y="21"/>
                  <a:pt x="28" y="20"/>
                </a:cubicBezTo>
                <a:cubicBezTo>
                  <a:pt x="28" y="11"/>
                  <a:pt x="28" y="11"/>
                  <a:pt x="28" y="11"/>
                </a:cubicBezTo>
                <a:cubicBezTo>
                  <a:pt x="28" y="10"/>
                  <a:pt x="27" y="9"/>
                  <a:pt x="26" y="9"/>
                </a:cubicBezTo>
                <a:cubicBezTo>
                  <a:pt x="25" y="9"/>
                  <a:pt x="24" y="10"/>
                  <a:pt x="24" y="11"/>
                </a:cubicBezTo>
                <a:lnTo>
                  <a:pt x="24" y="20"/>
                </a:lnTo>
                <a:close/>
                <a:moveTo>
                  <a:pt x="13" y="25"/>
                </a:moveTo>
                <a:cubicBezTo>
                  <a:pt x="17" y="25"/>
                  <a:pt x="17" y="25"/>
                  <a:pt x="17" y="25"/>
                </a:cubicBezTo>
                <a:cubicBezTo>
                  <a:pt x="17" y="12"/>
                  <a:pt x="17" y="12"/>
                  <a:pt x="17" y="12"/>
                </a:cubicBezTo>
                <a:cubicBezTo>
                  <a:pt x="21" y="0"/>
                  <a:pt x="21" y="0"/>
                  <a:pt x="21" y="0"/>
                </a:cubicBezTo>
                <a:cubicBezTo>
                  <a:pt x="17" y="0"/>
                  <a:pt x="17" y="0"/>
                  <a:pt x="17" y="0"/>
                </a:cubicBezTo>
                <a:cubicBezTo>
                  <a:pt x="15" y="9"/>
                  <a:pt x="15" y="9"/>
                  <a:pt x="15" y="9"/>
                </a:cubicBezTo>
                <a:cubicBezTo>
                  <a:pt x="12" y="0"/>
                  <a:pt x="12" y="0"/>
                  <a:pt x="12" y="0"/>
                </a:cubicBezTo>
                <a:cubicBezTo>
                  <a:pt x="8" y="0"/>
                  <a:pt x="8" y="0"/>
                  <a:pt x="8" y="0"/>
                </a:cubicBezTo>
                <a:cubicBezTo>
                  <a:pt x="13" y="12"/>
                  <a:pt x="13" y="12"/>
                  <a:pt x="13" y="12"/>
                </a:cubicBezTo>
                <a:lnTo>
                  <a:pt x="13" y="25"/>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1" name="Freeform 19">
            <a:extLst>
              <a:ext uri="{FF2B5EF4-FFF2-40B4-BE49-F238E27FC236}">
                <a16:creationId xmlns:a16="http://schemas.microsoft.com/office/drawing/2014/main" id="{7FCCD0CE-32AE-6C3E-501B-0F764146C264}"/>
              </a:ext>
            </a:extLst>
          </p:cNvPr>
          <p:cNvSpPr>
            <a:spLocks noChangeAspect="1" noEditPoints="1"/>
          </p:cNvSpPr>
          <p:nvPr userDrawn="1"/>
        </p:nvSpPr>
        <p:spPr bwMode="auto">
          <a:xfrm>
            <a:off x="1520046" y="8198136"/>
            <a:ext cx="106301" cy="243113"/>
          </a:xfrm>
          <a:custGeom>
            <a:avLst/>
            <a:gdLst>
              <a:gd name="T0" fmla="*/ 13 w 64"/>
              <a:gd name="T1" fmla="*/ 3 h 57"/>
              <a:gd name="T2" fmla="*/ 24 w 64"/>
              <a:gd name="T3" fmla="*/ 0 h 57"/>
              <a:gd name="T4" fmla="*/ 29 w 64"/>
              <a:gd name="T5" fmla="*/ 1 h 57"/>
              <a:gd name="T6" fmla="*/ 35 w 64"/>
              <a:gd name="T7" fmla="*/ 4 h 57"/>
              <a:gd name="T8" fmla="*/ 30 w 64"/>
              <a:gd name="T9" fmla="*/ 23 h 57"/>
              <a:gd name="T10" fmla="*/ 18 w 64"/>
              <a:gd name="T11" fmla="*/ 20 h 57"/>
              <a:gd name="T12" fmla="*/ 18 w 64"/>
              <a:gd name="T13" fmla="*/ 20 h 57"/>
              <a:gd name="T14" fmla="*/ 8 w 64"/>
              <a:gd name="T15" fmla="*/ 22 h 57"/>
              <a:gd name="T16" fmla="*/ 13 w 64"/>
              <a:gd name="T17" fmla="*/ 3 h 57"/>
              <a:gd name="T18" fmla="*/ 22 w 64"/>
              <a:gd name="T19" fmla="*/ 50 h 57"/>
              <a:gd name="T20" fmla="*/ 28 w 64"/>
              <a:gd name="T21" fmla="*/ 30 h 57"/>
              <a:gd name="T22" fmla="*/ 26 w 64"/>
              <a:gd name="T23" fmla="*/ 29 h 57"/>
              <a:gd name="T24" fmla="*/ 17 w 64"/>
              <a:gd name="T25" fmla="*/ 26 h 57"/>
              <a:gd name="T26" fmla="*/ 16 w 64"/>
              <a:gd name="T27" fmla="*/ 26 h 57"/>
              <a:gd name="T28" fmla="*/ 7 w 64"/>
              <a:gd name="T29" fmla="*/ 28 h 57"/>
              <a:gd name="T30" fmla="*/ 6 w 64"/>
              <a:gd name="T31" fmla="*/ 29 h 57"/>
              <a:gd name="T32" fmla="*/ 0 w 64"/>
              <a:gd name="T33" fmla="*/ 48 h 57"/>
              <a:gd name="T34" fmla="*/ 10 w 64"/>
              <a:gd name="T35" fmla="*/ 46 h 57"/>
              <a:gd name="T36" fmla="*/ 22 w 64"/>
              <a:gd name="T37" fmla="*/ 50 h 57"/>
              <a:gd name="T38" fmla="*/ 56 w 64"/>
              <a:gd name="T39" fmla="*/ 35 h 57"/>
              <a:gd name="T40" fmla="*/ 46 w 64"/>
              <a:gd name="T41" fmla="*/ 37 h 57"/>
              <a:gd name="T42" fmla="*/ 33 w 64"/>
              <a:gd name="T43" fmla="*/ 33 h 57"/>
              <a:gd name="T44" fmla="*/ 27 w 64"/>
              <a:gd name="T45" fmla="*/ 53 h 57"/>
              <a:gd name="T46" fmla="*/ 39 w 64"/>
              <a:gd name="T47" fmla="*/ 57 h 57"/>
              <a:gd name="T48" fmla="*/ 51 w 64"/>
              <a:gd name="T49" fmla="*/ 54 h 57"/>
              <a:gd name="T50" fmla="*/ 56 w 64"/>
              <a:gd name="T51" fmla="*/ 35 h 57"/>
              <a:gd name="T52" fmla="*/ 64 w 64"/>
              <a:gd name="T53" fmla="*/ 9 h 57"/>
              <a:gd name="T54" fmla="*/ 53 w 64"/>
              <a:gd name="T55" fmla="*/ 11 h 57"/>
              <a:gd name="T56" fmla="*/ 41 w 64"/>
              <a:gd name="T57" fmla="*/ 7 h 57"/>
              <a:gd name="T58" fmla="*/ 35 w 64"/>
              <a:gd name="T59" fmla="*/ 27 h 57"/>
              <a:gd name="T60" fmla="*/ 47 w 64"/>
              <a:gd name="T61" fmla="*/ 31 h 57"/>
              <a:gd name="T62" fmla="*/ 58 w 64"/>
              <a:gd name="T63" fmla="*/ 28 h 57"/>
              <a:gd name="T64" fmla="*/ 58 w 64"/>
              <a:gd name="T65" fmla="*/ 28 h 57"/>
              <a:gd name="T66" fmla="*/ 58 w 64"/>
              <a:gd name="T67" fmla="*/ 28 h 57"/>
              <a:gd name="T68" fmla="*/ 64 w 64"/>
              <a:gd name="T69" fmla="*/ 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57">
                <a:moveTo>
                  <a:pt x="13" y="3"/>
                </a:moveTo>
                <a:cubicBezTo>
                  <a:pt x="17" y="1"/>
                  <a:pt x="21" y="0"/>
                  <a:pt x="24" y="0"/>
                </a:cubicBezTo>
                <a:cubicBezTo>
                  <a:pt x="26" y="0"/>
                  <a:pt x="27" y="0"/>
                  <a:pt x="29" y="1"/>
                </a:cubicBezTo>
                <a:cubicBezTo>
                  <a:pt x="31" y="1"/>
                  <a:pt x="34" y="3"/>
                  <a:pt x="35" y="4"/>
                </a:cubicBezTo>
                <a:cubicBezTo>
                  <a:pt x="30" y="23"/>
                  <a:pt x="30" y="23"/>
                  <a:pt x="30" y="23"/>
                </a:cubicBezTo>
                <a:cubicBezTo>
                  <a:pt x="27" y="22"/>
                  <a:pt x="23" y="20"/>
                  <a:pt x="18" y="20"/>
                </a:cubicBezTo>
                <a:cubicBezTo>
                  <a:pt x="18" y="20"/>
                  <a:pt x="18" y="20"/>
                  <a:pt x="18" y="20"/>
                </a:cubicBezTo>
                <a:cubicBezTo>
                  <a:pt x="15" y="20"/>
                  <a:pt x="12" y="20"/>
                  <a:pt x="8" y="22"/>
                </a:cubicBezTo>
                <a:lnTo>
                  <a:pt x="13" y="3"/>
                </a:lnTo>
                <a:close/>
                <a:moveTo>
                  <a:pt x="22" y="50"/>
                </a:moveTo>
                <a:cubicBezTo>
                  <a:pt x="24" y="45"/>
                  <a:pt x="27" y="33"/>
                  <a:pt x="28" y="30"/>
                </a:cubicBezTo>
                <a:cubicBezTo>
                  <a:pt x="27" y="29"/>
                  <a:pt x="27" y="29"/>
                  <a:pt x="26" y="29"/>
                </a:cubicBezTo>
                <a:cubicBezTo>
                  <a:pt x="23" y="27"/>
                  <a:pt x="20" y="26"/>
                  <a:pt x="17" y="26"/>
                </a:cubicBezTo>
                <a:cubicBezTo>
                  <a:pt x="17" y="26"/>
                  <a:pt x="16" y="26"/>
                  <a:pt x="16" y="26"/>
                </a:cubicBezTo>
                <a:cubicBezTo>
                  <a:pt x="13" y="27"/>
                  <a:pt x="9" y="28"/>
                  <a:pt x="7" y="28"/>
                </a:cubicBezTo>
                <a:cubicBezTo>
                  <a:pt x="7" y="28"/>
                  <a:pt x="6" y="29"/>
                  <a:pt x="6" y="29"/>
                </a:cubicBezTo>
                <a:cubicBezTo>
                  <a:pt x="0" y="48"/>
                  <a:pt x="0" y="48"/>
                  <a:pt x="0" y="48"/>
                </a:cubicBezTo>
                <a:cubicBezTo>
                  <a:pt x="4" y="47"/>
                  <a:pt x="7" y="46"/>
                  <a:pt x="10" y="46"/>
                </a:cubicBezTo>
                <a:cubicBezTo>
                  <a:pt x="15" y="46"/>
                  <a:pt x="19" y="48"/>
                  <a:pt x="22" y="50"/>
                </a:cubicBezTo>
                <a:close/>
                <a:moveTo>
                  <a:pt x="56" y="35"/>
                </a:moveTo>
                <a:cubicBezTo>
                  <a:pt x="53" y="37"/>
                  <a:pt x="49" y="37"/>
                  <a:pt x="46" y="37"/>
                </a:cubicBezTo>
                <a:cubicBezTo>
                  <a:pt x="40" y="37"/>
                  <a:pt x="36" y="35"/>
                  <a:pt x="33" y="33"/>
                </a:cubicBezTo>
                <a:cubicBezTo>
                  <a:pt x="27" y="53"/>
                  <a:pt x="27" y="53"/>
                  <a:pt x="27" y="53"/>
                </a:cubicBezTo>
                <a:cubicBezTo>
                  <a:pt x="29" y="54"/>
                  <a:pt x="35" y="57"/>
                  <a:pt x="39" y="57"/>
                </a:cubicBezTo>
                <a:cubicBezTo>
                  <a:pt x="42" y="57"/>
                  <a:pt x="46" y="56"/>
                  <a:pt x="51" y="54"/>
                </a:cubicBezTo>
                <a:lnTo>
                  <a:pt x="56" y="35"/>
                </a:lnTo>
                <a:close/>
                <a:moveTo>
                  <a:pt x="64" y="9"/>
                </a:moveTo>
                <a:cubicBezTo>
                  <a:pt x="60" y="10"/>
                  <a:pt x="57" y="11"/>
                  <a:pt x="53" y="11"/>
                </a:cubicBezTo>
                <a:cubicBezTo>
                  <a:pt x="48" y="11"/>
                  <a:pt x="43" y="9"/>
                  <a:pt x="41" y="7"/>
                </a:cubicBezTo>
                <a:cubicBezTo>
                  <a:pt x="35" y="27"/>
                  <a:pt x="35" y="27"/>
                  <a:pt x="35" y="27"/>
                </a:cubicBezTo>
                <a:cubicBezTo>
                  <a:pt x="39" y="30"/>
                  <a:pt x="43" y="31"/>
                  <a:pt x="47" y="31"/>
                </a:cubicBezTo>
                <a:cubicBezTo>
                  <a:pt x="51" y="31"/>
                  <a:pt x="54" y="30"/>
                  <a:pt x="58" y="28"/>
                </a:cubicBezTo>
                <a:cubicBezTo>
                  <a:pt x="58" y="28"/>
                  <a:pt x="58" y="28"/>
                  <a:pt x="58" y="28"/>
                </a:cubicBezTo>
                <a:cubicBezTo>
                  <a:pt x="58" y="28"/>
                  <a:pt x="58" y="28"/>
                  <a:pt x="58" y="28"/>
                </a:cubicBezTo>
                <a:lnTo>
                  <a:pt x="64" y="9"/>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2" name="Freeform 21">
            <a:extLst>
              <a:ext uri="{FF2B5EF4-FFF2-40B4-BE49-F238E27FC236}">
                <a16:creationId xmlns:a16="http://schemas.microsoft.com/office/drawing/2014/main" id="{2C6D80D3-D747-C008-C150-4E3F6D379374}"/>
              </a:ext>
            </a:extLst>
          </p:cNvPr>
          <p:cNvSpPr>
            <a:spLocks noChangeAspect="1" noEditPoints="1"/>
          </p:cNvSpPr>
          <p:nvPr userDrawn="1"/>
        </p:nvSpPr>
        <p:spPr bwMode="auto">
          <a:xfrm>
            <a:off x="2302835" y="8182139"/>
            <a:ext cx="106301" cy="275103"/>
          </a:xfrm>
          <a:custGeom>
            <a:avLst/>
            <a:gdLst>
              <a:gd name="T0" fmla="*/ 64 w 64"/>
              <a:gd name="T1" fmla="*/ 31 h 64"/>
              <a:gd name="T2" fmla="*/ 33 w 64"/>
              <a:gd name="T3" fmla="*/ 62 h 64"/>
              <a:gd name="T4" fmla="*/ 17 w 64"/>
              <a:gd name="T5" fmla="*/ 58 h 64"/>
              <a:gd name="T6" fmla="*/ 0 w 64"/>
              <a:gd name="T7" fmla="*/ 64 h 64"/>
              <a:gd name="T8" fmla="*/ 6 w 64"/>
              <a:gd name="T9" fmla="*/ 47 h 64"/>
              <a:gd name="T10" fmla="*/ 1 w 64"/>
              <a:gd name="T11" fmla="*/ 31 h 64"/>
              <a:gd name="T12" fmla="*/ 33 w 64"/>
              <a:gd name="T13" fmla="*/ 0 h 64"/>
              <a:gd name="T14" fmla="*/ 64 w 64"/>
              <a:gd name="T15" fmla="*/ 31 h 64"/>
              <a:gd name="T16" fmla="*/ 33 w 64"/>
              <a:gd name="T17" fmla="*/ 5 h 64"/>
              <a:gd name="T18" fmla="*/ 6 w 64"/>
              <a:gd name="T19" fmla="*/ 31 h 64"/>
              <a:gd name="T20" fmla="*/ 11 w 64"/>
              <a:gd name="T21" fmla="*/ 47 h 64"/>
              <a:gd name="T22" fmla="*/ 8 w 64"/>
              <a:gd name="T23" fmla="*/ 56 h 64"/>
              <a:gd name="T24" fmla="*/ 18 w 64"/>
              <a:gd name="T25" fmla="*/ 53 h 64"/>
              <a:gd name="T26" fmla="*/ 33 w 64"/>
              <a:gd name="T27" fmla="*/ 57 h 64"/>
              <a:gd name="T28" fmla="*/ 59 w 64"/>
              <a:gd name="T29" fmla="*/ 31 h 64"/>
              <a:gd name="T30" fmla="*/ 33 w 64"/>
              <a:gd name="T31" fmla="*/ 5 h 64"/>
              <a:gd name="T32" fmla="*/ 48 w 64"/>
              <a:gd name="T33" fmla="*/ 38 h 64"/>
              <a:gd name="T34" fmla="*/ 47 w 64"/>
              <a:gd name="T35" fmla="*/ 37 h 64"/>
              <a:gd name="T36" fmla="*/ 42 w 64"/>
              <a:gd name="T37" fmla="*/ 35 h 64"/>
              <a:gd name="T38" fmla="*/ 40 w 64"/>
              <a:gd name="T39" fmla="*/ 35 h 64"/>
              <a:gd name="T40" fmla="*/ 38 w 64"/>
              <a:gd name="T41" fmla="*/ 38 h 64"/>
              <a:gd name="T42" fmla="*/ 36 w 64"/>
              <a:gd name="T43" fmla="*/ 39 h 64"/>
              <a:gd name="T44" fmla="*/ 30 w 64"/>
              <a:gd name="T45" fmla="*/ 35 h 64"/>
              <a:gd name="T46" fmla="*/ 25 w 64"/>
              <a:gd name="T47" fmla="*/ 29 h 64"/>
              <a:gd name="T48" fmla="*/ 26 w 64"/>
              <a:gd name="T49" fmla="*/ 28 h 64"/>
              <a:gd name="T50" fmla="*/ 27 w 64"/>
              <a:gd name="T51" fmla="*/ 27 h 64"/>
              <a:gd name="T52" fmla="*/ 28 w 64"/>
              <a:gd name="T53" fmla="*/ 25 h 64"/>
              <a:gd name="T54" fmla="*/ 28 w 64"/>
              <a:gd name="T55" fmla="*/ 24 h 64"/>
              <a:gd name="T56" fmla="*/ 25 w 64"/>
              <a:gd name="T57" fmla="*/ 18 h 64"/>
              <a:gd name="T58" fmla="*/ 23 w 64"/>
              <a:gd name="T59" fmla="*/ 17 h 64"/>
              <a:gd name="T60" fmla="*/ 22 w 64"/>
              <a:gd name="T61" fmla="*/ 17 h 64"/>
              <a:gd name="T62" fmla="*/ 20 w 64"/>
              <a:gd name="T63" fmla="*/ 18 h 64"/>
              <a:gd name="T64" fmla="*/ 17 w 64"/>
              <a:gd name="T65" fmla="*/ 24 h 64"/>
              <a:gd name="T66" fmla="*/ 20 w 64"/>
              <a:gd name="T67" fmla="*/ 32 h 64"/>
              <a:gd name="T68" fmla="*/ 34 w 64"/>
              <a:gd name="T69" fmla="*/ 44 h 64"/>
              <a:gd name="T70" fmla="*/ 43 w 64"/>
              <a:gd name="T71" fmla="*/ 46 h 64"/>
              <a:gd name="T72" fmla="*/ 48 w 64"/>
              <a:gd name="T73" fmla="*/ 42 h 64"/>
              <a:gd name="T74" fmla="*/ 48 w 64"/>
              <a:gd name="T75"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64">
                <a:moveTo>
                  <a:pt x="64" y="31"/>
                </a:moveTo>
                <a:cubicBezTo>
                  <a:pt x="64" y="48"/>
                  <a:pt x="50" y="62"/>
                  <a:pt x="33" y="62"/>
                </a:cubicBezTo>
                <a:cubicBezTo>
                  <a:pt x="27" y="62"/>
                  <a:pt x="22" y="61"/>
                  <a:pt x="17" y="58"/>
                </a:cubicBezTo>
                <a:cubicBezTo>
                  <a:pt x="0" y="64"/>
                  <a:pt x="0" y="64"/>
                  <a:pt x="0" y="64"/>
                </a:cubicBezTo>
                <a:cubicBezTo>
                  <a:pt x="6" y="47"/>
                  <a:pt x="6" y="47"/>
                  <a:pt x="6" y="47"/>
                </a:cubicBezTo>
                <a:cubicBezTo>
                  <a:pt x="3" y="43"/>
                  <a:pt x="1" y="37"/>
                  <a:pt x="1" y="31"/>
                </a:cubicBezTo>
                <a:cubicBezTo>
                  <a:pt x="1" y="14"/>
                  <a:pt x="15" y="0"/>
                  <a:pt x="33" y="0"/>
                </a:cubicBezTo>
                <a:cubicBezTo>
                  <a:pt x="50" y="0"/>
                  <a:pt x="64" y="14"/>
                  <a:pt x="64" y="31"/>
                </a:cubicBezTo>
                <a:close/>
                <a:moveTo>
                  <a:pt x="33" y="5"/>
                </a:moveTo>
                <a:cubicBezTo>
                  <a:pt x="18" y="5"/>
                  <a:pt x="6" y="17"/>
                  <a:pt x="6" y="31"/>
                </a:cubicBezTo>
                <a:cubicBezTo>
                  <a:pt x="6" y="37"/>
                  <a:pt x="8" y="42"/>
                  <a:pt x="11" y="47"/>
                </a:cubicBezTo>
                <a:cubicBezTo>
                  <a:pt x="8" y="56"/>
                  <a:pt x="8" y="56"/>
                  <a:pt x="8" y="56"/>
                </a:cubicBezTo>
                <a:cubicBezTo>
                  <a:pt x="18" y="53"/>
                  <a:pt x="18" y="53"/>
                  <a:pt x="18" y="53"/>
                </a:cubicBezTo>
                <a:cubicBezTo>
                  <a:pt x="22" y="56"/>
                  <a:pt x="27" y="57"/>
                  <a:pt x="33" y="57"/>
                </a:cubicBezTo>
                <a:cubicBezTo>
                  <a:pt x="47" y="57"/>
                  <a:pt x="59" y="46"/>
                  <a:pt x="59" y="31"/>
                </a:cubicBezTo>
                <a:cubicBezTo>
                  <a:pt x="59" y="17"/>
                  <a:pt x="47" y="5"/>
                  <a:pt x="33" y="5"/>
                </a:cubicBezTo>
                <a:close/>
                <a:moveTo>
                  <a:pt x="48" y="38"/>
                </a:moveTo>
                <a:cubicBezTo>
                  <a:pt x="48" y="38"/>
                  <a:pt x="48" y="38"/>
                  <a:pt x="47" y="37"/>
                </a:cubicBezTo>
                <a:cubicBezTo>
                  <a:pt x="46" y="37"/>
                  <a:pt x="42" y="35"/>
                  <a:pt x="42" y="35"/>
                </a:cubicBezTo>
                <a:cubicBezTo>
                  <a:pt x="41" y="35"/>
                  <a:pt x="40" y="35"/>
                  <a:pt x="40" y="35"/>
                </a:cubicBezTo>
                <a:cubicBezTo>
                  <a:pt x="39" y="36"/>
                  <a:pt x="38" y="38"/>
                  <a:pt x="38" y="38"/>
                </a:cubicBezTo>
                <a:cubicBezTo>
                  <a:pt x="37" y="39"/>
                  <a:pt x="37" y="39"/>
                  <a:pt x="36" y="39"/>
                </a:cubicBezTo>
                <a:cubicBezTo>
                  <a:pt x="35" y="38"/>
                  <a:pt x="33" y="37"/>
                  <a:pt x="30" y="35"/>
                </a:cubicBezTo>
                <a:cubicBezTo>
                  <a:pt x="27" y="33"/>
                  <a:pt x="26" y="30"/>
                  <a:pt x="25" y="29"/>
                </a:cubicBezTo>
                <a:cubicBezTo>
                  <a:pt x="25" y="29"/>
                  <a:pt x="25" y="28"/>
                  <a:pt x="26" y="28"/>
                </a:cubicBezTo>
                <a:cubicBezTo>
                  <a:pt x="26" y="28"/>
                  <a:pt x="26" y="27"/>
                  <a:pt x="27" y="27"/>
                </a:cubicBezTo>
                <a:cubicBezTo>
                  <a:pt x="27" y="26"/>
                  <a:pt x="27" y="26"/>
                  <a:pt x="28" y="25"/>
                </a:cubicBezTo>
                <a:cubicBezTo>
                  <a:pt x="28" y="25"/>
                  <a:pt x="28" y="24"/>
                  <a:pt x="28" y="24"/>
                </a:cubicBezTo>
                <a:cubicBezTo>
                  <a:pt x="27" y="24"/>
                  <a:pt x="26" y="20"/>
                  <a:pt x="25" y="18"/>
                </a:cubicBezTo>
                <a:cubicBezTo>
                  <a:pt x="25" y="17"/>
                  <a:pt x="24" y="17"/>
                  <a:pt x="23" y="17"/>
                </a:cubicBezTo>
                <a:cubicBezTo>
                  <a:pt x="23" y="17"/>
                  <a:pt x="23" y="17"/>
                  <a:pt x="22" y="17"/>
                </a:cubicBezTo>
                <a:cubicBezTo>
                  <a:pt x="21" y="17"/>
                  <a:pt x="21" y="17"/>
                  <a:pt x="20" y="18"/>
                </a:cubicBezTo>
                <a:cubicBezTo>
                  <a:pt x="19" y="19"/>
                  <a:pt x="17" y="21"/>
                  <a:pt x="17" y="24"/>
                </a:cubicBezTo>
                <a:cubicBezTo>
                  <a:pt x="17" y="28"/>
                  <a:pt x="20" y="32"/>
                  <a:pt x="20" y="32"/>
                </a:cubicBezTo>
                <a:cubicBezTo>
                  <a:pt x="21" y="33"/>
                  <a:pt x="26" y="41"/>
                  <a:pt x="34" y="44"/>
                </a:cubicBezTo>
                <a:cubicBezTo>
                  <a:pt x="41" y="47"/>
                  <a:pt x="41" y="46"/>
                  <a:pt x="43" y="46"/>
                </a:cubicBezTo>
                <a:cubicBezTo>
                  <a:pt x="44" y="45"/>
                  <a:pt x="47" y="44"/>
                  <a:pt x="48" y="42"/>
                </a:cubicBezTo>
                <a:cubicBezTo>
                  <a:pt x="49" y="40"/>
                  <a:pt x="49" y="39"/>
                  <a:pt x="48" y="3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3" name="Freeform 87">
            <a:extLst>
              <a:ext uri="{FF2B5EF4-FFF2-40B4-BE49-F238E27FC236}">
                <a16:creationId xmlns:a16="http://schemas.microsoft.com/office/drawing/2014/main" id="{7DFE3FAD-4287-77C5-38B9-372045D46D7A}"/>
              </a:ext>
            </a:extLst>
          </p:cNvPr>
          <p:cNvSpPr>
            <a:spLocks noChangeAspect="1" noEditPoints="1"/>
          </p:cNvSpPr>
          <p:nvPr userDrawn="1"/>
        </p:nvSpPr>
        <p:spPr bwMode="auto">
          <a:xfrm>
            <a:off x="536709" y="8183206"/>
            <a:ext cx="106301" cy="272971"/>
          </a:xfrm>
          <a:custGeom>
            <a:avLst/>
            <a:gdLst>
              <a:gd name="T0" fmla="*/ 59 w 64"/>
              <a:gd name="T1" fmla="*/ 0 h 64"/>
              <a:gd name="T2" fmla="*/ 5 w 64"/>
              <a:gd name="T3" fmla="*/ 0 h 64"/>
              <a:gd name="T4" fmla="*/ 0 w 64"/>
              <a:gd name="T5" fmla="*/ 5 h 64"/>
              <a:gd name="T6" fmla="*/ 0 w 64"/>
              <a:gd name="T7" fmla="*/ 60 h 64"/>
              <a:gd name="T8" fmla="*/ 5 w 64"/>
              <a:gd name="T9" fmla="*/ 64 h 64"/>
              <a:gd name="T10" fmla="*/ 59 w 64"/>
              <a:gd name="T11" fmla="*/ 64 h 64"/>
              <a:gd name="T12" fmla="*/ 64 w 64"/>
              <a:gd name="T13" fmla="*/ 60 h 64"/>
              <a:gd name="T14" fmla="*/ 64 w 64"/>
              <a:gd name="T15" fmla="*/ 5 h 64"/>
              <a:gd name="T16" fmla="*/ 59 w 64"/>
              <a:gd name="T17" fmla="*/ 0 h 64"/>
              <a:gd name="T18" fmla="*/ 19 w 64"/>
              <a:gd name="T19" fmla="*/ 54 h 64"/>
              <a:gd name="T20" fmla="*/ 10 w 64"/>
              <a:gd name="T21" fmla="*/ 54 h 64"/>
              <a:gd name="T22" fmla="*/ 10 w 64"/>
              <a:gd name="T23" fmla="*/ 25 h 64"/>
              <a:gd name="T24" fmla="*/ 19 w 64"/>
              <a:gd name="T25" fmla="*/ 25 h 64"/>
              <a:gd name="T26" fmla="*/ 19 w 64"/>
              <a:gd name="T27" fmla="*/ 54 h 64"/>
              <a:gd name="T28" fmla="*/ 15 w 64"/>
              <a:gd name="T29" fmla="*/ 21 h 64"/>
              <a:gd name="T30" fmla="*/ 15 w 64"/>
              <a:gd name="T31" fmla="*/ 21 h 64"/>
              <a:gd name="T32" fmla="*/ 9 w 64"/>
              <a:gd name="T33" fmla="*/ 16 h 64"/>
              <a:gd name="T34" fmla="*/ 15 w 64"/>
              <a:gd name="T35" fmla="*/ 11 h 64"/>
              <a:gd name="T36" fmla="*/ 20 w 64"/>
              <a:gd name="T37" fmla="*/ 16 h 64"/>
              <a:gd name="T38" fmla="*/ 15 w 64"/>
              <a:gd name="T39" fmla="*/ 21 h 64"/>
              <a:gd name="T40" fmla="*/ 54 w 64"/>
              <a:gd name="T41" fmla="*/ 54 h 64"/>
              <a:gd name="T42" fmla="*/ 45 w 64"/>
              <a:gd name="T43" fmla="*/ 54 h 64"/>
              <a:gd name="T44" fmla="*/ 45 w 64"/>
              <a:gd name="T45" fmla="*/ 38 h 64"/>
              <a:gd name="T46" fmla="*/ 40 w 64"/>
              <a:gd name="T47" fmla="*/ 32 h 64"/>
              <a:gd name="T48" fmla="*/ 35 w 64"/>
              <a:gd name="T49" fmla="*/ 35 h 64"/>
              <a:gd name="T50" fmla="*/ 34 w 64"/>
              <a:gd name="T51" fmla="*/ 38 h 64"/>
              <a:gd name="T52" fmla="*/ 34 w 64"/>
              <a:gd name="T53" fmla="*/ 54 h 64"/>
              <a:gd name="T54" fmla="*/ 25 w 64"/>
              <a:gd name="T55" fmla="*/ 54 h 64"/>
              <a:gd name="T56" fmla="*/ 25 w 64"/>
              <a:gd name="T57" fmla="*/ 25 h 64"/>
              <a:gd name="T58" fmla="*/ 34 w 64"/>
              <a:gd name="T59" fmla="*/ 25 h 64"/>
              <a:gd name="T60" fmla="*/ 34 w 64"/>
              <a:gd name="T61" fmla="*/ 29 h 64"/>
              <a:gd name="T62" fmla="*/ 43 w 64"/>
              <a:gd name="T63" fmla="*/ 24 h 64"/>
              <a:gd name="T64" fmla="*/ 54 w 64"/>
              <a:gd name="T65" fmla="*/ 37 h 64"/>
              <a:gd name="T66" fmla="*/ 54 w 64"/>
              <a:gd name="T67" fmla="*/ 54 h 64"/>
              <a:gd name="T68" fmla="*/ 34 w 64"/>
              <a:gd name="T69" fmla="*/ 29 h 64"/>
              <a:gd name="T70" fmla="*/ 34 w 64"/>
              <a:gd name="T71" fmla="*/ 29 h 64"/>
              <a:gd name="T72" fmla="*/ 34 w 64"/>
              <a:gd name="T73" fmla="*/ 2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4" h="64">
                <a:moveTo>
                  <a:pt x="59" y="0"/>
                </a:moveTo>
                <a:cubicBezTo>
                  <a:pt x="5" y="0"/>
                  <a:pt x="5" y="0"/>
                  <a:pt x="5" y="0"/>
                </a:cubicBezTo>
                <a:cubicBezTo>
                  <a:pt x="2" y="0"/>
                  <a:pt x="0" y="2"/>
                  <a:pt x="0" y="5"/>
                </a:cubicBezTo>
                <a:cubicBezTo>
                  <a:pt x="0" y="60"/>
                  <a:pt x="0" y="60"/>
                  <a:pt x="0" y="60"/>
                </a:cubicBezTo>
                <a:cubicBezTo>
                  <a:pt x="0" y="62"/>
                  <a:pt x="2" y="64"/>
                  <a:pt x="5" y="64"/>
                </a:cubicBezTo>
                <a:cubicBezTo>
                  <a:pt x="59" y="64"/>
                  <a:pt x="59" y="64"/>
                  <a:pt x="59" y="64"/>
                </a:cubicBezTo>
                <a:cubicBezTo>
                  <a:pt x="62" y="64"/>
                  <a:pt x="64" y="62"/>
                  <a:pt x="64" y="60"/>
                </a:cubicBezTo>
                <a:cubicBezTo>
                  <a:pt x="64" y="5"/>
                  <a:pt x="64" y="5"/>
                  <a:pt x="64" y="5"/>
                </a:cubicBezTo>
                <a:cubicBezTo>
                  <a:pt x="64" y="2"/>
                  <a:pt x="62" y="0"/>
                  <a:pt x="59" y="0"/>
                </a:cubicBezTo>
                <a:close/>
                <a:moveTo>
                  <a:pt x="19" y="54"/>
                </a:moveTo>
                <a:cubicBezTo>
                  <a:pt x="10" y="54"/>
                  <a:pt x="10" y="54"/>
                  <a:pt x="10" y="54"/>
                </a:cubicBezTo>
                <a:cubicBezTo>
                  <a:pt x="10" y="25"/>
                  <a:pt x="10" y="25"/>
                  <a:pt x="10" y="25"/>
                </a:cubicBezTo>
                <a:cubicBezTo>
                  <a:pt x="19" y="25"/>
                  <a:pt x="19" y="25"/>
                  <a:pt x="19" y="25"/>
                </a:cubicBezTo>
                <a:lnTo>
                  <a:pt x="19" y="54"/>
                </a:lnTo>
                <a:close/>
                <a:moveTo>
                  <a:pt x="15" y="21"/>
                </a:moveTo>
                <a:cubicBezTo>
                  <a:pt x="15" y="21"/>
                  <a:pt x="15" y="21"/>
                  <a:pt x="15" y="21"/>
                </a:cubicBezTo>
                <a:cubicBezTo>
                  <a:pt x="11" y="21"/>
                  <a:pt x="9" y="19"/>
                  <a:pt x="9" y="16"/>
                </a:cubicBezTo>
                <a:cubicBezTo>
                  <a:pt x="9" y="13"/>
                  <a:pt x="11" y="11"/>
                  <a:pt x="15" y="11"/>
                </a:cubicBezTo>
                <a:cubicBezTo>
                  <a:pt x="18" y="11"/>
                  <a:pt x="20" y="13"/>
                  <a:pt x="20" y="16"/>
                </a:cubicBezTo>
                <a:cubicBezTo>
                  <a:pt x="20" y="19"/>
                  <a:pt x="18" y="21"/>
                  <a:pt x="15" y="21"/>
                </a:cubicBezTo>
                <a:close/>
                <a:moveTo>
                  <a:pt x="54" y="54"/>
                </a:moveTo>
                <a:cubicBezTo>
                  <a:pt x="45" y="54"/>
                  <a:pt x="45" y="54"/>
                  <a:pt x="45" y="54"/>
                </a:cubicBezTo>
                <a:cubicBezTo>
                  <a:pt x="45" y="38"/>
                  <a:pt x="45" y="38"/>
                  <a:pt x="45" y="38"/>
                </a:cubicBezTo>
                <a:cubicBezTo>
                  <a:pt x="45" y="34"/>
                  <a:pt x="43" y="32"/>
                  <a:pt x="40" y="32"/>
                </a:cubicBezTo>
                <a:cubicBezTo>
                  <a:pt x="37" y="32"/>
                  <a:pt x="35" y="34"/>
                  <a:pt x="35" y="35"/>
                </a:cubicBezTo>
                <a:cubicBezTo>
                  <a:pt x="34" y="36"/>
                  <a:pt x="34" y="37"/>
                  <a:pt x="34" y="38"/>
                </a:cubicBezTo>
                <a:cubicBezTo>
                  <a:pt x="34" y="54"/>
                  <a:pt x="34" y="54"/>
                  <a:pt x="34" y="54"/>
                </a:cubicBezTo>
                <a:cubicBezTo>
                  <a:pt x="25" y="54"/>
                  <a:pt x="25" y="54"/>
                  <a:pt x="25" y="54"/>
                </a:cubicBezTo>
                <a:cubicBezTo>
                  <a:pt x="25" y="54"/>
                  <a:pt x="25" y="28"/>
                  <a:pt x="25" y="25"/>
                </a:cubicBezTo>
                <a:cubicBezTo>
                  <a:pt x="34" y="25"/>
                  <a:pt x="34" y="25"/>
                  <a:pt x="34" y="25"/>
                </a:cubicBezTo>
                <a:cubicBezTo>
                  <a:pt x="34" y="29"/>
                  <a:pt x="34" y="29"/>
                  <a:pt x="34" y="29"/>
                </a:cubicBezTo>
                <a:cubicBezTo>
                  <a:pt x="36" y="27"/>
                  <a:pt x="38" y="24"/>
                  <a:pt x="43" y="24"/>
                </a:cubicBezTo>
                <a:cubicBezTo>
                  <a:pt x="49" y="24"/>
                  <a:pt x="54" y="28"/>
                  <a:pt x="54" y="37"/>
                </a:cubicBezTo>
                <a:lnTo>
                  <a:pt x="54" y="54"/>
                </a:lnTo>
                <a:close/>
                <a:moveTo>
                  <a:pt x="34" y="29"/>
                </a:moveTo>
                <a:cubicBezTo>
                  <a:pt x="34" y="29"/>
                  <a:pt x="34" y="29"/>
                  <a:pt x="34" y="29"/>
                </a:cubicBezTo>
                <a:cubicBezTo>
                  <a:pt x="34" y="29"/>
                  <a:pt x="34" y="29"/>
                  <a:pt x="34" y="29"/>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4" name="Freeform 88">
            <a:extLst>
              <a:ext uri="{FF2B5EF4-FFF2-40B4-BE49-F238E27FC236}">
                <a16:creationId xmlns:a16="http://schemas.microsoft.com/office/drawing/2014/main" id="{38C360A6-1193-49BC-7C8B-727571BE2B36}"/>
              </a:ext>
            </a:extLst>
          </p:cNvPr>
          <p:cNvSpPr>
            <a:spLocks noChangeAspect="1" noEditPoints="1"/>
          </p:cNvSpPr>
          <p:nvPr userDrawn="1"/>
        </p:nvSpPr>
        <p:spPr bwMode="auto">
          <a:xfrm>
            <a:off x="540578" y="8913274"/>
            <a:ext cx="106301" cy="260174"/>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5" name="Freeform 119">
            <a:extLst>
              <a:ext uri="{FF2B5EF4-FFF2-40B4-BE49-F238E27FC236}">
                <a16:creationId xmlns:a16="http://schemas.microsoft.com/office/drawing/2014/main" id="{2A2F89D1-1C08-6176-C031-C4BE2695CA32}"/>
              </a:ext>
            </a:extLst>
          </p:cNvPr>
          <p:cNvSpPr>
            <a:spLocks noChangeAspect="1" noEditPoints="1"/>
          </p:cNvSpPr>
          <p:nvPr userDrawn="1"/>
        </p:nvSpPr>
        <p:spPr bwMode="auto">
          <a:xfrm>
            <a:off x="2050068" y="8182139"/>
            <a:ext cx="73082" cy="275103"/>
          </a:xfrm>
          <a:custGeom>
            <a:avLst/>
            <a:gdLst>
              <a:gd name="T0" fmla="*/ 43 w 44"/>
              <a:gd name="T1" fmla="*/ 16 h 64"/>
              <a:gd name="T2" fmla="*/ 42 w 44"/>
              <a:gd name="T3" fmla="*/ 13 h 64"/>
              <a:gd name="T4" fmla="*/ 22 w 44"/>
              <a:gd name="T5" fmla="*/ 0 h 64"/>
              <a:gd name="T6" fmla="*/ 0 w 44"/>
              <a:gd name="T7" fmla="*/ 20 h 64"/>
              <a:gd name="T8" fmla="*/ 0 w 44"/>
              <a:gd name="T9" fmla="*/ 23 h 64"/>
              <a:gd name="T10" fmla="*/ 0 w 44"/>
              <a:gd name="T11" fmla="*/ 24 h 64"/>
              <a:gd name="T12" fmla="*/ 10 w 44"/>
              <a:gd name="T13" fmla="*/ 44 h 64"/>
              <a:gd name="T14" fmla="*/ 22 w 44"/>
              <a:gd name="T15" fmla="*/ 64 h 64"/>
              <a:gd name="T16" fmla="*/ 30 w 44"/>
              <a:gd name="T17" fmla="*/ 51 h 64"/>
              <a:gd name="T18" fmla="*/ 32 w 44"/>
              <a:gd name="T19" fmla="*/ 47 h 64"/>
              <a:gd name="T20" fmla="*/ 34 w 44"/>
              <a:gd name="T21" fmla="*/ 45 h 64"/>
              <a:gd name="T22" fmla="*/ 44 w 44"/>
              <a:gd name="T23" fmla="*/ 23 h 64"/>
              <a:gd name="T24" fmla="*/ 44 w 44"/>
              <a:gd name="T25" fmla="*/ 20 h 64"/>
              <a:gd name="T26" fmla="*/ 43 w 44"/>
              <a:gd name="T27" fmla="*/ 16 h 64"/>
              <a:gd name="T28" fmla="*/ 22 w 44"/>
              <a:gd name="T29" fmla="*/ 30 h 64"/>
              <a:gd name="T30" fmla="*/ 14 w 44"/>
              <a:gd name="T31" fmla="*/ 24 h 64"/>
              <a:gd name="T32" fmla="*/ 14 w 44"/>
              <a:gd name="T33" fmla="*/ 22 h 64"/>
              <a:gd name="T34" fmla="*/ 14 w 44"/>
              <a:gd name="T35" fmla="*/ 21 h 64"/>
              <a:gd name="T36" fmla="*/ 22 w 44"/>
              <a:gd name="T37" fmla="*/ 13 h 64"/>
              <a:gd name="T38" fmla="*/ 30 w 44"/>
              <a:gd name="T39" fmla="*/ 21 h 64"/>
              <a:gd name="T40" fmla="*/ 22 w 44"/>
              <a:gd name="T41" fmla="*/ 3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4" h="64">
                <a:moveTo>
                  <a:pt x="43" y="16"/>
                </a:moveTo>
                <a:cubicBezTo>
                  <a:pt x="43" y="15"/>
                  <a:pt x="42" y="14"/>
                  <a:pt x="42" y="13"/>
                </a:cubicBezTo>
                <a:cubicBezTo>
                  <a:pt x="38" y="4"/>
                  <a:pt x="29" y="0"/>
                  <a:pt x="22" y="0"/>
                </a:cubicBezTo>
                <a:cubicBezTo>
                  <a:pt x="12" y="0"/>
                  <a:pt x="1" y="6"/>
                  <a:pt x="0" y="20"/>
                </a:cubicBezTo>
                <a:cubicBezTo>
                  <a:pt x="0" y="23"/>
                  <a:pt x="0" y="23"/>
                  <a:pt x="0" y="23"/>
                </a:cubicBezTo>
                <a:cubicBezTo>
                  <a:pt x="0" y="23"/>
                  <a:pt x="0" y="24"/>
                  <a:pt x="0" y="24"/>
                </a:cubicBezTo>
                <a:cubicBezTo>
                  <a:pt x="1" y="31"/>
                  <a:pt x="6" y="37"/>
                  <a:pt x="10" y="44"/>
                </a:cubicBezTo>
                <a:cubicBezTo>
                  <a:pt x="14" y="51"/>
                  <a:pt x="18" y="57"/>
                  <a:pt x="22" y="64"/>
                </a:cubicBezTo>
                <a:cubicBezTo>
                  <a:pt x="25" y="60"/>
                  <a:pt x="27" y="55"/>
                  <a:pt x="30" y="51"/>
                </a:cubicBezTo>
                <a:cubicBezTo>
                  <a:pt x="30" y="50"/>
                  <a:pt x="31" y="48"/>
                  <a:pt x="32" y="47"/>
                </a:cubicBezTo>
                <a:cubicBezTo>
                  <a:pt x="32" y="46"/>
                  <a:pt x="33" y="46"/>
                  <a:pt x="34" y="45"/>
                </a:cubicBezTo>
                <a:cubicBezTo>
                  <a:pt x="38" y="37"/>
                  <a:pt x="44" y="30"/>
                  <a:pt x="44" y="23"/>
                </a:cubicBezTo>
                <a:cubicBezTo>
                  <a:pt x="44" y="20"/>
                  <a:pt x="44" y="20"/>
                  <a:pt x="44" y="20"/>
                </a:cubicBezTo>
                <a:cubicBezTo>
                  <a:pt x="44" y="19"/>
                  <a:pt x="43" y="16"/>
                  <a:pt x="43" y="16"/>
                </a:cubicBezTo>
                <a:close/>
                <a:moveTo>
                  <a:pt x="22" y="30"/>
                </a:moveTo>
                <a:cubicBezTo>
                  <a:pt x="19" y="30"/>
                  <a:pt x="16" y="28"/>
                  <a:pt x="14" y="24"/>
                </a:cubicBezTo>
                <a:cubicBezTo>
                  <a:pt x="14" y="24"/>
                  <a:pt x="14" y="22"/>
                  <a:pt x="14" y="22"/>
                </a:cubicBezTo>
                <a:cubicBezTo>
                  <a:pt x="14" y="21"/>
                  <a:pt x="14" y="21"/>
                  <a:pt x="14" y="21"/>
                </a:cubicBezTo>
                <a:cubicBezTo>
                  <a:pt x="14" y="16"/>
                  <a:pt x="18" y="13"/>
                  <a:pt x="22" y="13"/>
                </a:cubicBezTo>
                <a:cubicBezTo>
                  <a:pt x="27" y="13"/>
                  <a:pt x="30" y="17"/>
                  <a:pt x="30" y="21"/>
                </a:cubicBezTo>
                <a:cubicBezTo>
                  <a:pt x="30" y="26"/>
                  <a:pt x="26" y="30"/>
                  <a:pt x="22" y="3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6" name="Freeform 120">
            <a:extLst>
              <a:ext uri="{FF2B5EF4-FFF2-40B4-BE49-F238E27FC236}">
                <a16:creationId xmlns:a16="http://schemas.microsoft.com/office/drawing/2014/main" id="{A8FA3EC0-4CFD-27DD-91A8-E77A90C3229E}"/>
              </a:ext>
            </a:extLst>
          </p:cNvPr>
          <p:cNvSpPr>
            <a:spLocks noChangeAspect="1"/>
          </p:cNvSpPr>
          <p:nvPr userDrawn="1"/>
        </p:nvSpPr>
        <p:spPr bwMode="auto">
          <a:xfrm>
            <a:off x="313842" y="8183206"/>
            <a:ext cx="106301" cy="272971"/>
          </a:xfrm>
          <a:custGeom>
            <a:avLst/>
            <a:gdLst>
              <a:gd name="T0" fmla="*/ 64 w 64"/>
              <a:gd name="T1" fmla="*/ 11 h 64"/>
              <a:gd name="T2" fmla="*/ 53 w 64"/>
              <a:gd name="T3" fmla="*/ 0 h 64"/>
              <a:gd name="T4" fmla="*/ 11 w 64"/>
              <a:gd name="T5" fmla="*/ 0 h 64"/>
              <a:gd name="T6" fmla="*/ 0 w 64"/>
              <a:gd name="T7" fmla="*/ 11 h 64"/>
              <a:gd name="T8" fmla="*/ 0 w 64"/>
              <a:gd name="T9" fmla="*/ 53 h 64"/>
              <a:gd name="T10" fmla="*/ 11 w 64"/>
              <a:gd name="T11" fmla="*/ 64 h 64"/>
              <a:gd name="T12" fmla="*/ 32 w 64"/>
              <a:gd name="T13" fmla="*/ 64 h 64"/>
              <a:gd name="T14" fmla="*/ 32 w 64"/>
              <a:gd name="T15" fmla="*/ 40 h 64"/>
              <a:gd name="T16" fmla="*/ 24 w 64"/>
              <a:gd name="T17" fmla="*/ 40 h 64"/>
              <a:gd name="T18" fmla="*/ 24 w 64"/>
              <a:gd name="T19" fmla="*/ 29 h 64"/>
              <a:gd name="T20" fmla="*/ 32 w 64"/>
              <a:gd name="T21" fmla="*/ 29 h 64"/>
              <a:gd name="T22" fmla="*/ 32 w 64"/>
              <a:gd name="T23" fmla="*/ 25 h 64"/>
              <a:gd name="T24" fmla="*/ 44 w 64"/>
              <a:gd name="T25" fmla="*/ 12 h 64"/>
              <a:gd name="T26" fmla="*/ 53 w 64"/>
              <a:gd name="T27" fmla="*/ 12 h 64"/>
              <a:gd name="T28" fmla="*/ 53 w 64"/>
              <a:gd name="T29" fmla="*/ 22 h 64"/>
              <a:gd name="T30" fmla="*/ 44 w 64"/>
              <a:gd name="T31" fmla="*/ 22 h 64"/>
              <a:gd name="T32" fmla="*/ 42 w 64"/>
              <a:gd name="T33" fmla="*/ 25 h 64"/>
              <a:gd name="T34" fmla="*/ 42 w 64"/>
              <a:gd name="T35" fmla="*/ 29 h 64"/>
              <a:gd name="T36" fmla="*/ 53 w 64"/>
              <a:gd name="T37" fmla="*/ 29 h 64"/>
              <a:gd name="T38" fmla="*/ 53 w 64"/>
              <a:gd name="T39" fmla="*/ 40 h 64"/>
              <a:gd name="T40" fmla="*/ 42 w 64"/>
              <a:gd name="T41" fmla="*/ 40 h 64"/>
              <a:gd name="T42" fmla="*/ 42 w 64"/>
              <a:gd name="T43" fmla="*/ 64 h 64"/>
              <a:gd name="T44" fmla="*/ 53 w 64"/>
              <a:gd name="T45" fmla="*/ 64 h 64"/>
              <a:gd name="T46" fmla="*/ 64 w 64"/>
              <a:gd name="T47" fmla="*/ 53 h 64"/>
              <a:gd name="T48" fmla="*/ 64 w 64"/>
              <a:gd name="T49" fmla="*/ 1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4">
                <a:moveTo>
                  <a:pt x="64" y="11"/>
                </a:moveTo>
                <a:cubicBezTo>
                  <a:pt x="64" y="5"/>
                  <a:pt x="59" y="0"/>
                  <a:pt x="53" y="0"/>
                </a:cubicBezTo>
                <a:cubicBezTo>
                  <a:pt x="11" y="0"/>
                  <a:pt x="11" y="0"/>
                  <a:pt x="11" y="0"/>
                </a:cubicBezTo>
                <a:cubicBezTo>
                  <a:pt x="5" y="0"/>
                  <a:pt x="0" y="5"/>
                  <a:pt x="0" y="11"/>
                </a:cubicBezTo>
                <a:cubicBezTo>
                  <a:pt x="0" y="53"/>
                  <a:pt x="0" y="53"/>
                  <a:pt x="0" y="53"/>
                </a:cubicBezTo>
                <a:cubicBezTo>
                  <a:pt x="0" y="59"/>
                  <a:pt x="5" y="64"/>
                  <a:pt x="11" y="64"/>
                </a:cubicBezTo>
                <a:cubicBezTo>
                  <a:pt x="32" y="64"/>
                  <a:pt x="32" y="64"/>
                  <a:pt x="32" y="64"/>
                </a:cubicBezTo>
                <a:cubicBezTo>
                  <a:pt x="32" y="40"/>
                  <a:pt x="32" y="40"/>
                  <a:pt x="32" y="40"/>
                </a:cubicBezTo>
                <a:cubicBezTo>
                  <a:pt x="24" y="40"/>
                  <a:pt x="24" y="40"/>
                  <a:pt x="24" y="40"/>
                </a:cubicBezTo>
                <a:cubicBezTo>
                  <a:pt x="24" y="29"/>
                  <a:pt x="24" y="29"/>
                  <a:pt x="24" y="29"/>
                </a:cubicBezTo>
                <a:cubicBezTo>
                  <a:pt x="32" y="29"/>
                  <a:pt x="32" y="29"/>
                  <a:pt x="32" y="29"/>
                </a:cubicBezTo>
                <a:cubicBezTo>
                  <a:pt x="32" y="25"/>
                  <a:pt x="32" y="25"/>
                  <a:pt x="32" y="25"/>
                </a:cubicBezTo>
                <a:cubicBezTo>
                  <a:pt x="32" y="18"/>
                  <a:pt x="37" y="12"/>
                  <a:pt x="44" y="12"/>
                </a:cubicBezTo>
                <a:cubicBezTo>
                  <a:pt x="53" y="12"/>
                  <a:pt x="53" y="12"/>
                  <a:pt x="53" y="12"/>
                </a:cubicBezTo>
                <a:cubicBezTo>
                  <a:pt x="53" y="22"/>
                  <a:pt x="53" y="22"/>
                  <a:pt x="53" y="22"/>
                </a:cubicBezTo>
                <a:cubicBezTo>
                  <a:pt x="44" y="22"/>
                  <a:pt x="44" y="22"/>
                  <a:pt x="44" y="22"/>
                </a:cubicBezTo>
                <a:cubicBezTo>
                  <a:pt x="43" y="22"/>
                  <a:pt x="42" y="23"/>
                  <a:pt x="42" y="25"/>
                </a:cubicBezTo>
                <a:cubicBezTo>
                  <a:pt x="42" y="29"/>
                  <a:pt x="42" y="29"/>
                  <a:pt x="42" y="29"/>
                </a:cubicBezTo>
                <a:cubicBezTo>
                  <a:pt x="53" y="29"/>
                  <a:pt x="53" y="29"/>
                  <a:pt x="53" y="29"/>
                </a:cubicBezTo>
                <a:cubicBezTo>
                  <a:pt x="53" y="40"/>
                  <a:pt x="53" y="40"/>
                  <a:pt x="53" y="40"/>
                </a:cubicBezTo>
                <a:cubicBezTo>
                  <a:pt x="42" y="40"/>
                  <a:pt x="42" y="40"/>
                  <a:pt x="42" y="40"/>
                </a:cubicBezTo>
                <a:cubicBezTo>
                  <a:pt x="42" y="64"/>
                  <a:pt x="42" y="64"/>
                  <a:pt x="42" y="64"/>
                </a:cubicBezTo>
                <a:cubicBezTo>
                  <a:pt x="53" y="64"/>
                  <a:pt x="53" y="64"/>
                  <a:pt x="53" y="64"/>
                </a:cubicBezTo>
                <a:cubicBezTo>
                  <a:pt x="59" y="64"/>
                  <a:pt x="64" y="59"/>
                  <a:pt x="64" y="53"/>
                </a:cubicBezTo>
                <a:lnTo>
                  <a:pt x="64" y="11"/>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7" name="Freeform 121">
            <a:extLst>
              <a:ext uri="{FF2B5EF4-FFF2-40B4-BE49-F238E27FC236}">
                <a16:creationId xmlns:a16="http://schemas.microsoft.com/office/drawing/2014/main" id="{BA0142C3-FA58-B2B7-9FB5-E8FCBCA62330}"/>
              </a:ext>
            </a:extLst>
          </p:cNvPr>
          <p:cNvSpPr>
            <a:spLocks noChangeAspect="1"/>
          </p:cNvSpPr>
          <p:nvPr userDrawn="1"/>
        </p:nvSpPr>
        <p:spPr bwMode="auto">
          <a:xfrm>
            <a:off x="341246" y="8906876"/>
            <a:ext cx="49829" cy="272971"/>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588" name="Freeform 155">
            <a:extLst>
              <a:ext uri="{FF2B5EF4-FFF2-40B4-BE49-F238E27FC236}">
                <a16:creationId xmlns:a16="http://schemas.microsoft.com/office/drawing/2014/main" id="{233EC78C-027F-48A1-F823-3D6871D73EC5}"/>
              </a:ext>
            </a:extLst>
          </p:cNvPr>
          <p:cNvSpPr>
            <a:spLocks noChangeAspect="1" noEditPoints="1"/>
          </p:cNvSpPr>
          <p:nvPr userDrawn="1"/>
        </p:nvSpPr>
        <p:spPr bwMode="auto">
          <a:xfrm>
            <a:off x="1786990" y="8183206"/>
            <a:ext cx="91353" cy="272971"/>
          </a:xfrm>
          <a:custGeom>
            <a:avLst/>
            <a:gdLst>
              <a:gd name="T0" fmla="*/ 32 w 55"/>
              <a:gd name="T1" fmla="*/ 5 h 64"/>
              <a:gd name="T2" fmla="*/ 42 w 55"/>
              <a:gd name="T3" fmla="*/ 0 h 64"/>
              <a:gd name="T4" fmla="*/ 38 w 55"/>
              <a:gd name="T5" fmla="*/ 10 h 64"/>
              <a:gd name="T6" fmla="*/ 29 w 55"/>
              <a:gd name="T7" fmla="*/ 15 h 64"/>
              <a:gd name="T8" fmla="*/ 32 w 55"/>
              <a:gd name="T9" fmla="*/ 5 h 64"/>
              <a:gd name="T10" fmla="*/ 50 w 55"/>
              <a:gd name="T11" fmla="*/ 56 h 64"/>
              <a:gd name="T12" fmla="*/ 41 w 55"/>
              <a:gd name="T13" fmla="*/ 64 h 64"/>
              <a:gd name="T14" fmla="*/ 30 w 55"/>
              <a:gd name="T15" fmla="*/ 61 h 64"/>
              <a:gd name="T16" fmla="*/ 20 w 55"/>
              <a:gd name="T17" fmla="*/ 64 h 64"/>
              <a:gd name="T18" fmla="*/ 10 w 55"/>
              <a:gd name="T19" fmla="*/ 56 h 64"/>
              <a:gd name="T20" fmla="*/ 6 w 55"/>
              <a:gd name="T21" fmla="*/ 24 h 64"/>
              <a:gd name="T22" fmla="*/ 19 w 55"/>
              <a:gd name="T23" fmla="*/ 16 h 64"/>
              <a:gd name="T24" fmla="*/ 29 w 55"/>
              <a:gd name="T25" fmla="*/ 18 h 64"/>
              <a:gd name="T26" fmla="*/ 42 w 55"/>
              <a:gd name="T27" fmla="*/ 15 h 64"/>
              <a:gd name="T28" fmla="*/ 53 w 55"/>
              <a:gd name="T29" fmla="*/ 22 h 64"/>
              <a:gd name="T30" fmla="*/ 46 w 55"/>
              <a:gd name="T31" fmla="*/ 34 h 64"/>
              <a:gd name="T32" fmla="*/ 55 w 55"/>
              <a:gd name="T33" fmla="*/ 47 h 64"/>
              <a:gd name="T34" fmla="*/ 50 w 55"/>
              <a:gd name="T35" fmla="*/ 5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64">
                <a:moveTo>
                  <a:pt x="32" y="5"/>
                </a:moveTo>
                <a:cubicBezTo>
                  <a:pt x="35" y="2"/>
                  <a:pt x="38" y="0"/>
                  <a:pt x="42" y="0"/>
                </a:cubicBezTo>
                <a:cubicBezTo>
                  <a:pt x="42" y="4"/>
                  <a:pt x="41" y="8"/>
                  <a:pt x="38" y="10"/>
                </a:cubicBezTo>
                <a:cubicBezTo>
                  <a:pt x="36" y="13"/>
                  <a:pt x="32" y="15"/>
                  <a:pt x="29" y="15"/>
                </a:cubicBezTo>
                <a:cubicBezTo>
                  <a:pt x="28" y="11"/>
                  <a:pt x="30" y="7"/>
                  <a:pt x="32" y="5"/>
                </a:cubicBezTo>
                <a:close/>
                <a:moveTo>
                  <a:pt x="50" y="56"/>
                </a:moveTo>
                <a:cubicBezTo>
                  <a:pt x="48" y="60"/>
                  <a:pt x="45" y="64"/>
                  <a:pt x="41" y="64"/>
                </a:cubicBezTo>
                <a:cubicBezTo>
                  <a:pt x="36" y="64"/>
                  <a:pt x="35" y="61"/>
                  <a:pt x="30" y="61"/>
                </a:cubicBezTo>
                <a:cubicBezTo>
                  <a:pt x="25" y="61"/>
                  <a:pt x="24" y="64"/>
                  <a:pt x="20" y="64"/>
                </a:cubicBezTo>
                <a:cubicBezTo>
                  <a:pt x="16" y="64"/>
                  <a:pt x="12" y="60"/>
                  <a:pt x="10" y="56"/>
                </a:cubicBezTo>
                <a:cubicBezTo>
                  <a:pt x="4" y="48"/>
                  <a:pt x="0" y="33"/>
                  <a:pt x="6" y="24"/>
                </a:cubicBezTo>
                <a:cubicBezTo>
                  <a:pt x="8" y="19"/>
                  <a:pt x="13" y="16"/>
                  <a:pt x="19" y="16"/>
                </a:cubicBezTo>
                <a:cubicBezTo>
                  <a:pt x="23" y="16"/>
                  <a:pt x="27" y="18"/>
                  <a:pt x="29" y="18"/>
                </a:cubicBezTo>
                <a:cubicBezTo>
                  <a:pt x="32" y="18"/>
                  <a:pt x="37" y="15"/>
                  <a:pt x="42" y="15"/>
                </a:cubicBezTo>
                <a:cubicBezTo>
                  <a:pt x="44" y="16"/>
                  <a:pt x="49" y="16"/>
                  <a:pt x="53" y="22"/>
                </a:cubicBezTo>
                <a:cubicBezTo>
                  <a:pt x="53" y="22"/>
                  <a:pt x="46" y="26"/>
                  <a:pt x="46" y="34"/>
                </a:cubicBezTo>
                <a:cubicBezTo>
                  <a:pt x="46" y="44"/>
                  <a:pt x="55" y="47"/>
                  <a:pt x="55" y="47"/>
                </a:cubicBezTo>
                <a:cubicBezTo>
                  <a:pt x="55" y="47"/>
                  <a:pt x="54" y="52"/>
                  <a:pt x="50" y="56"/>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pic>
        <p:nvPicPr>
          <p:cNvPr id="589" name="Grafik 588">
            <a:extLst>
              <a:ext uri="{FF2B5EF4-FFF2-40B4-BE49-F238E27FC236}">
                <a16:creationId xmlns:a16="http://schemas.microsoft.com/office/drawing/2014/main" id="{CC0126DD-76DC-06DE-3623-69B69833E792}"/>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1002739" y="8879538"/>
            <a:ext cx="127592" cy="327643"/>
          </a:xfrm>
          <a:prstGeom prst="rect">
            <a:avLst/>
          </a:prstGeom>
        </p:spPr>
      </p:pic>
      <p:pic>
        <p:nvPicPr>
          <p:cNvPr id="590" name="Grafik 589">
            <a:extLst>
              <a:ext uri="{FF2B5EF4-FFF2-40B4-BE49-F238E27FC236}">
                <a16:creationId xmlns:a16="http://schemas.microsoft.com/office/drawing/2014/main" id="{FD1EFA5A-708B-ABCA-E4C0-D9D16BB653F4}"/>
              </a:ext>
            </a:extLst>
          </p:cNvPr>
          <p:cNvPicPr>
            <a:picLocks noChangeAspect="1"/>
          </p:cNvPicPr>
          <p:nvPr userDrawn="1"/>
        </p:nvPicPr>
        <p:blipFill>
          <a:blip>
            <a:extLst>
              <a:ext uri="{96DAC541-7B7A-43D3-8B79-37D633B846F1}">
                <asvg:svgBlip xmlns:asvg="http://schemas.microsoft.com/office/drawing/2016/SVG/main" r:embed="rId30"/>
              </a:ext>
            </a:extLst>
          </a:blip>
          <a:stretch>
            <a:fillRect/>
          </a:stretch>
        </p:blipFill>
        <p:spPr>
          <a:xfrm>
            <a:off x="760517" y="8906876"/>
            <a:ext cx="106301" cy="272971"/>
          </a:xfrm>
          <a:prstGeom prst="rect">
            <a:avLst/>
          </a:prstGeom>
        </p:spPr>
      </p:pic>
      <p:pic>
        <p:nvPicPr>
          <p:cNvPr id="591" name="Grafik 590">
            <a:extLst>
              <a:ext uri="{FF2B5EF4-FFF2-40B4-BE49-F238E27FC236}">
                <a16:creationId xmlns:a16="http://schemas.microsoft.com/office/drawing/2014/main" id="{55092AEE-408C-5E83-97B8-3AF1BA5405B1}"/>
              </a:ext>
            </a:extLst>
          </p:cNvPr>
          <p:cNvPicPr>
            <a:picLocks noChangeAspect="1"/>
          </p:cNvPicPr>
          <p:nvPr userDrawn="1"/>
        </p:nvPicPr>
        <p:blipFill>
          <a:blip>
            <a:extLst>
              <a:ext uri="{96DAC541-7B7A-43D3-8B79-37D633B846F1}">
                <asvg:svgBlip xmlns:asvg="http://schemas.microsoft.com/office/drawing/2016/SVG/main" r:embed="rId31"/>
              </a:ext>
            </a:extLst>
          </a:blip>
          <a:stretch>
            <a:fillRect/>
          </a:stretch>
        </p:blipFill>
        <p:spPr>
          <a:xfrm>
            <a:off x="2493842" y="8087923"/>
            <a:ext cx="180515" cy="463544"/>
          </a:xfrm>
          <a:prstGeom prst="rect">
            <a:avLst/>
          </a:prstGeom>
        </p:spPr>
      </p:pic>
      <p:pic>
        <p:nvPicPr>
          <p:cNvPr id="592" name="Grafik 591">
            <a:extLst>
              <a:ext uri="{FF2B5EF4-FFF2-40B4-BE49-F238E27FC236}">
                <a16:creationId xmlns:a16="http://schemas.microsoft.com/office/drawing/2014/main" id="{57329C47-8112-7AA8-7997-D5EB99920BB6}"/>
              </a:ext>
            </a:extLst>
          </p:cNvPr>
          <p:cNvPicPr>
            <a:picLocks noChangeAspect="1"/>
          </p:cNvPicPr>
          <p:nvPr userDrawn="1"/>
        </p:nvPicPr>
        <p:blipFill>
          <a:blip r:embed="rId32"/>
          <a:stretch>
            <a:fillRect/>
          </a:stretch>
        </p:blipFill>
        <p:spPr>
          <a:xfrm>
            <a:off x="1007821" y="8171476"/>
            <a:ext cx="115436" cy="296426"/>
          </a:xfrm>
          <a:prstGeom prst="rect">
            <a:avLst/>
          </a:prstGeom>
        </p:spPr>
      </p:pic>
      <p:pic>
        <p:nvPicPr>
          <p:cNvPr id="593" name="Grafik 592">
            <a:extLst>
              <a:ext uri="{FF2B5EF4-FFF2-40B4-BE49-F238E27FC236}">
                <a16:creationId xmlns:a16="http://schemas.microsoft.com/office/drawing/2014/main" id="{3B15F56F-D08A-DBAC-25A6-9E9AB21CF186}"/>
              </a:ext>
            </a:extLst>
          </p:cNvPr>
          <p:cNvPicPr>
            <a:picLocks noChangeAspect="1"/>
          </p:cNvPicPr>
          <p:nvPr userDrawn="1"/>
        </p:nvPicPr>
        <p:blipFill>
          <a:blip r:embed="rId33"/>
          <a:stretch>
            <a:fillRect/>
          </a:stretch>
        </p:blipFill>
        <p:spPr>
          <a:xfrm>
            <a:off x="759406" y="8168495"/>
            <a:ext cx="117758" cy="302389"/>
          </a:xfrm>
          <a:prstGeom prst="rect">
            <a:avLst/>
          </a:prstGeom>
        </p:spPr>
      </p:pic>
      <p:grpSp>
        <p:nvGrpSpPr>
          <p:cNvPr id="594" name="Group 7493">
            <a:extLst>
              <a:ext uri="{FF2B5EF4-FFF2-40B4-BE49-F238E27FC236}">
                <a16:creationId xmlns:a16="http://schemas.microsoft.com/office/drawing/2014/main" id="{7E2D59B2-21B9-A5A2-3D92-318C3B687988}"/>
              </a:ext>
            </a:extLst>
          </p:cNvPr>
          <p:cNvGrpSpPr>
            <a:grpSpLocks noChangeAspect="1"/>
          </p:cNvGrpSpPr>
          <p:nvPr userDrawn="1"/>
        </p:nvGrpSpPr>
        <p:grpSpPr>
          <a:xfrm>
            <a:off x="4794676" y="2239749"/>
            <a:ext cx="106301" cy="275103"/>
            <a:chOff x="8270875" y="887413"/>
            <a:chExt cx="203200" cy="204788"/>
          </a:xfrm>
          <a:solidFill>
            <a:srgbClr val="0019B0"/>
          </a:solidFill>
        </p:grpSpPr>
        <p:sp>
          <p:nvSpPr>
            <p:cNvPr id="595" name="Freeform 228">
              <a:extLst>
                <a:ext uri="{FF2B5EF4-FFF2-40B4-BE49-F238E27FC236}">
                  <a16:creationId xmlns:a16="http://schemas.microsoft.com/office/drawing/2014/main" id="{6D79B20B-FA77-4F21-2651-2DB8366A6767}"/>
                </a:ext>
              </a:extLst>
            </p:cNvPr>
            <p:cNvSpPr>
              <a:spLocks noEditPoints="1"/>
            </p:cNvSpPr>
            <p:nvPr/>
          </p:nvSpPr>
          <p:spPr bwMode="auto">
            <a:xfrm>
              <a:off x="8270875" y="887413"/>
              <a:ext cx="203200" cy="204788"/>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60 h 64"/>
                <a:gd name="T12" fmla="*/ 4 w 64"/>
                <a:gd name="T13" fmla="*/ 32 h 64"/>
                <a:gd name="T14" fmla="*/ 32 w 64"/>
                <a:gd name="T15" fmla="*/ 4 h 64"/>
                <a:gd name="T16" fmla="*/ 60 w 64"/>
                <a:gd name="T17" fmla="*/ 32 h 64"/>
                <a:gd name="T18" fmla="*/ 32 w 64"/>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32" y="60"/>
                  </a:moveTo>
                  <a:cubicBezTo>
                    <a:pt x="17" y="60"/>
                    <a:pt x="4" y="47"/>
                    <a:pt x="4" y="32"/>
                  </a:cubicBezTo>
                  <a:cubicBezTo>
                    <a:pt x="4" y="17"/>
                    <a:pt x="17" y="4"/>
                    <a:pt x="32" y="4"/>
                  </a:cubicBezTo>
                  <a:cubicBezTo>
                    <a:pt x="47" y="4"/>
                    <a:pt x="60" y="17"/>
                    <a:pt x="60" y="32"/>
                  </a:cubicBezTo>
                  <a:cubicBezTo>
                    <a:pt x="60" y="47"/>
                    <a:pt x="47" y="60"/>
                    <a:pt x="3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96" name="Freeform 229">
              <a:extLst>
                <a:ext uri="{FF2B5EF4-FFF2-40B4-BE49-F238E27FC236}">
                  <a16:creationId xmlns:a16="http://schemas.microsoft.com/office/drawing/2014/main" id="{60D859ED-AC2D-2DED-D474-92EE618A989A}"/>
                </a:ext>
              </a:extLst>
            </p:cNvPr>
            <p:cNvSpPr>
              <a:spLocks/>
            </p:cNvSpPr>
            <p:nvPr/>
          </p:nvSpPr>
          <p:spPr bwMode="auto">
            <a:xfrm>
              <a:off x="8308975" y="927100"/>
              <a:ext cx="95250" cy="95250"/>
            </a:xfrm>
            <a:custGeom>
              <a:avLst/>
              <a:gdLst>
                <a:gd name="T0" fmla="*/ 20 w 30"/>
                <a:gd name="T1" fmla="*/ 0 h 30"/>
                <a:gd name="T2" fmla="*/ 0 w 30"/>
                <a:gd name="T3" fmla="*/ 20 h 30"/>
                <a:gd name="T4" fmla="*/ 3 w 30"/>
                <a:gd name="T5" fmla="*/ 30 h 30"/>
                <a:gd name="T6" fmla="*/ 30 w 30"/>
                <a:gd name="T7" fmla="*/ 3 h 30"/>
                <a:gd name="T8" fmla="*/ 20 w 30"/>
                <a:gd name="T9" fmla="*/ 0 h 30"/>
              </a:gdLst>
              <a:ahLst/>
              <a:cxnLst>
                <a:cxn ang="0">
                  <a:pos x="T0" y="T1"/>
                </a:cxn>
                <a:cxn ang="0">
                  <a:pos x="T2" y="T3"/>
                </a:cxn>
                <a:cxn ang="0">
                  <a:pos x="T4" y="T5"/>
                </a:cxn>
                <a:cxn ang="0">
                  <a:pos x="T6" y="T7"/>
                </a:cxn>
                <a:cxn ang="0">
                  <a:pos x="T8" y="T9"/>
                </a:cxn>
              </a:cxnLst>
              <a:rect l="0" t="0" r="r" b="b"/>
              <a:pathLst>
                <a:path w="30" h="30">
                  <a:moveTo>
                    <a:pt x="20" y="0"/>
                  </a:moveTo>
                  <a:cubicBezTo>
                    <a:pt x="9" y="0"/>
                    <a:pt x="0" y="9"/>
                    <a:pt x="0" y="20"/>
                  </a:cubicBezTo>
                  <a:cubicBezTo>
                    <a:pt x="0" y="24"/>
                    <a:pt x="1" y="27"/>
                    <a:pt x="3" y="30"/>
                  </a:cubicBezTo>
                  <a:cubicBezTo>
                    <a:pt x="30" y="3"/>
                    <a:pt x="30" y="3"/>
                    <a:pt x="30" y="3"/>
                  </a:cubicBezTo>
                  <a:cubicBezTo>
                    <a:pt x="27" y="1"/>
                    <a:pt x="24"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597" name="Freeform 230">
              <a:extLst>
                <a:ext uri="{FF2B5EF4-FFF2-40B4-BE49-F238E27FC236}">
                  <a16:creationId xmlns:a16="http://schemas.microsoft.com/office/drawing/2014/main" id="{50A622B4-76BA-E894-6C2C-BEE71E902EE6}"/>
                </a:ext>
              </a:extLst>
            </p:cNvPr>
            <p:cNvSpPr>
              <a:spLocks/>
            </p:cNvSpPr>
            <p:nvPr/>
          </p:nvSpPr>
          <p:spPr bwMode="auto">
            <a:xfrm>
              <a:off x="8340725" y="958850"/>
              <a:ext cx="95250" cy="95250"/>
            </a:xfrm>
            <a:custGeom>
              <a:avLst/>
              <a:gdLst>
                <a:gd name="T0" fmla="*/ 27 w 30"/>
                <a:gd name="T1" fmla="*/ 0 h 30"/>
                <a:gd name="T2" fmla="*/ 0 w 30"/>
                <a:gd name="T3" fmla="*/ 27 h 30"/>
                <a:gd name="T4" fmla="*/ 10 w 30"/>
                <a:gd name="T5" fmla="*/ 30 h 30"/>
                <a:gd name="T6" fmla="*/ 30 w 30"/>
                <a:gd name="T7" fmla="*/ 10 h 30"/>
                <a:gd name="T8" fmla="*/ 27 w 30"/>
                <a:gd name="T9" fmla="*/ 0 h 30"/>
              </a:gdLst>
              <a:ahLst/>
              <a:cxnLst>
                <a:cxn ang="0">
                  <a:pos x="T0" y="T1"/>
                </a:cxn>
                <a:cxn ang="0">
                  <a:pos x="T2" y="T3"/>
                </a:cxn>
                <a:cxn ang="0">
                  <a:pos x="T4" y="T5"/>
                </a:cxn>
                <a:cxn ang="0">
                  <a:pos x="T6" y="T7"/>
                </a:cxn>
                <a:cxn ang="0">
                  <a:pos x="T8" y="T9"/>
                </a:cxn>
              </a:cxnLst>
              <a:rect l="0" t="0" r="r" b="b"/>
              <a:pathLst>
                <a:path w="30" h="30">
                  <a:moveTo>
                    <a:pt x="27" y="0"/>
                  </a:moveTo>
                  <a:cubicBezTo>
                    <a:pt x="0" y="27"/>
                    <a:pt x="0" y="27"/>
                    <a:pt x="0" y="27"/>
                  </a:cubicBezTo>
                  <a:cubicBezTo>
                    <a:pt x="3" y="29"/>
                    <a:pt x="6" y="30"/>
                    <a:pt x="10" y="30"/>
                  </a:cubicBezTo>
                  <a:cubicBezTo>
                    <a:pt x="21" y="30"/>
                    <a:pt x="30" y="21"/>
                    <a:pt x="30" y="10"/>
                  </a:cubicBezTo>
                  <a:cubicBezTo>
                    <a:pt x="30" y="6"/>
                    <a:pt x="29" y="3"/>
                    <a:pt x="2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598" name="Foliennummernplatzhalter 2">
            <a:extLst>
              <a:ext uri="{FF2B5EF4-FFF2-40B4-BE49-F238E27FC236}">
                <a16:creationId xmlns:a16="http://schemas.microsoft.com/office/drawing/2014/main" id="{3E8C00E5-7B7A-9FA8-4502-D6A382B50095}"/>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57024078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4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599" name="Titel 1">
            <a:extLst>
              <a:ext uri="{FF2B5EF4-FFF2-40B4-BE49-F238E27FC236}">
                <a16:creationId xmlns:a16="http://schemas.microsoft.com/office/drawing/2014/main" id="{308EE050-657D-4710-F83F-5D9023686AD4}"/>
              </a:ext>
            </a:extLst>
          </p:cNvPr>
          <p:cNvSpPr>
            <a:spLocks noGrp="1"/>
          </p:cNvSpPr>
          <p:nvPr>
            <p:ph type="title"/>
          </p:nvPr>
        </p:nvSpPr>
        <p:spPr>
          <a:xfrm>
            <a:off x="291556" y="667115"/>
            <a:ext cx="5668375" cy="622392"/>
          </a:xfrm>
        </p:spPr>
        <p:txBody>
          <a:bodyPr vert="horz"/>
          <a:lstStyle/>
          <a:p>
            <a:r>
              <a:rPr lang="de-AT"/>
              <a:t>Icons</a:t>
            </a:r>
          </a:p>
        </p:txBody>
      </p:sp>
      <p:sp>
        <p:nvSpPr>
          <p:cNvPr id="600" name="Freeform 6">
            <a:extLst>
              <a:ext uri="{FF2B5EF4-FFF2-40B4-BE49-F238E27FC236}">
                <a16:creationId xmlns:a16="http://schemas.microsoft.com/office/drawing/2014/main" id="{BE598E81-2AE3-9B4A-7DAD-8EFE9C940EF2}"/>
              </a:ext>
            </a:extLst>
          </p:cNvPr>
          <p:cNvSpPr>
            <a:spLocks noChangeAspect="1" noEditPoints="1"/>
          </p:cNvSpPr>
          <p:nvPr userDrawn="1"/>
        </p:nvSpPr>
        <p:spPr bwMode="auto">
          <a:xfrm>
            <a:off x="758128" y="4375285"/>
            <a:ext cx="114957" cy="295199"/>
          </a:xfrm>
          <a:custGeom>
            <a:avLst/>
            <a:gdLst>
              <a:gd name="T0" fmla="*/ 0 w 128"/>
              <a:gd name="T1" fmla="*/ 0 h 128"/>
              <a:gd name="T2" fmla="*/ 0 w 128"/>
              <a:gd name="T3" fmla="*/ 128 h 128"/>
              <a:gd name="T4" fmla="*/ 128 w 128"/>
              <a:gd name="T5" fmla="*/ 128 h 128"/>
              <a:gd name="T6" fmla="*/ 128 w 128"/>
              <a:gd name="T7" fmla="*/ 0 h 128"/>
              <a:gd name="T8" fmla="*/ 0 w 128"/>
              <a:gd name="T9" fmla="*/ 0 h 128"/>
              <a:gd name="T10" fmla="*/ 104 w 128"/>
              <a:gd name="T11" fmla="*/ 72 h 128"/>
              <a:gd name="T12" fmla="*/ 56 w 128"/>
              <a:gd name="T13" fmla="*/ 72 h 128"/>
              <a:gd name="T14" fmla="*/ 80 w 128"/>
              <a:gd name="T15" fmla="*/ 96 h 128"/>
              <a:gd name="T16" fmla="*/ 56 w 128"/>
              <a:gd name="T17" fmla="*/ 96 h 128"/>
              <a:gd name="T18" fmla="*/ 24 w 128"/>
              <a:gd name="T19" fmla="*/ 64 h 128"/>
              <a:gd name="T20" fmla="*/ 56 w 128"/>
              <a:gd name="T21" fmla="*/ 32 h 128"/>
              <a:gd name="T22" fmla="*/ 80 w 128"/>
              <a:gd name="T23" fmla="*/ 32 h 128"/>
              <a:gd name="T24" fmla="*/ 56 w 128"/>
              <a:gd name="T25" fmla="*/ 56 h 128"/>
              <a:gd name="T26" fmla="*/ 104 w 128"/>
              <a:gd name="T27" fmla="*/ 56 h 128"/>
              <a:gd name="T28" fmla="*/ 104 w 128"/>
              <a:gd name="T29"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128">
                <a:moveTo>
                  <a:pt x="0" y="0"/>
                </a:moveTo>
                <a:lnTo>
                  <a:pt x="0" y="128"/>
                </a:lnTo>
                <a:lnTo>
                  <a:pt x="128" y="128"/>
                </a:lnTo>
                <a:lnTo>
                  <a:pt x="128" y="0"/>
                </a:lnTo>
                <a:lnTo>
                  <a:pt x="0" y="0"/>
                </a:lnTo>
                <a:close/>
                <a:moveTo>
                  <a:pt x="104" y="72"/>
                </a:moveTo>
                <a:lnTo>
                  <a:pt x="56" y="72"/>
                </a:lnTo>
                <a:lnTo>
                  <a:pt x="80" y="96"/>
                </a:lnTo>
                <a:lnTo>
                  <a:pt x="56" y="96"/>
                </a:lnTo>
                <a:lnTo>
                  <a:pt x="24" y="64"/>
                </a:lnTo>
                <a:lnTo>
                  <a:pt x="56" y="32"/>
                </a:lnTo>
                <a:lnTo>
                  <a:pt x="80" y="32"/>
                </a:lnTo>
                <a:lnTo>
                  <a:pt x="56" y="56"/>
                </a:lnTo>
                <a:lnTo>
                  <a:pt x="104" y="56"/>
                </a:lnTo>
                <a:lnTo>
                  <a:pt x="104" y="7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1" name="Freeform 7">
            <a:extLst>
              <a:ext uri="{FF2B5EF4-FFF2-40B4-BE49-F238E27FC236}">
                <a16:creationId xmlns:a16="http://schemas.microsoft.com/office/drawing/2014/main" id="{D4D3CE4F-01B2-93A0-199A-12EC708F8B6E}"/>
              </a:ext>
            </a:extLst>
          </p:cNvPr>
          <p:cNvSpPr>
            <a:spLocks noChangeAspect="1" noEditPoints="1"/>
          </p:cNvSpPr>
          <p:nvPr userDrawn="1"/>
        </p:nvSpPr>
        <p:spPr bwMode="auto">
          <a:xfrm>
            <a:off x="988042" y="4375285"/>
            <a:ext cx="114957" cy="295199"/>
          </a:xfrm>
          <a:custGeom>
            <a:avLst/>
            <a:gdLst>
              <a:gd name="T0" fmla="*/ 0 w 128"/>
              <a:gd name="T1" fmla="*/ 0 h 128"/>
              <a:gd name="T2" fmla="*/ 0 w 128"/>
              <a:gd name="T3" fmla="*/ 128 h 128"/>
              <a:gd name="T4" fmla="*/ 128 w 128"/>
              <a:gd name="T5" fmla="*/ 128 h 128"/>
              <a:gd name="T6" fmla="*/ 128 w 128"/>
              <a:gd name="T7" fmla="*/ 0 h 128"/>
              <a:gd name="T8" fmla="*/ 0 w 128"/>
              <a:gd name="T9" fmla="*/ 0 h 128"/>
              <a:gd name="T10" fmla="*/ 72 w 128"/>
              <a:gd name="T11" fmla="*/ 96 h 128"/>
              <a:gd name="T12" fmla="*/ 48 w 128"/>
              <a:gd name="T13" fmla="*/ 96 h 128"/>
              <a:gd name="T14" fmla="*/ 72 w 128"/>
              <a:gd name="T15" fmla="*/ 72 h 128"/>
              <a:gd name="T16" fmla="*/ 24 w 128"/>
              <a:gd name="T17" fmla="*/ 72 h 128"/>
              <a:gd name="T18" fmla="*/ 24 w 128"/>
              <a:gd name="T19" fmla="*/ 56 h 128"/>
              <a:gd name="T20" fmla="*/ 72 w 128"/>
              <a:gd name="T21" fmla="*/ 56 h 128"/>
              <a:gd name="T22" fmla="*/ 48 w 128"/>
              <a:gd name="T23" fmla="*/ 32 h 128"/>
              <a:gd name="T24" fmla="*/ 72 w 128"/>
              <a:gd name="T25" fmla="*/ 32 h 128"/>
              <a:gd name="T26" fmla="*/ 104 w 128"/>
              <a:gd name="T27" fmla="*/ 64 h 128"/>
              <a:gd name="T28" fmla="*/ 72 w 128"/>
              <a:gd name="T29" fmla="*/ 9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128">
                <a:moveTo>
                  <a:pt x="0" y="0"/>
                </a:moveTo>
                <a:lnTo>
                  <a:pt x="0" y="128"/>
                </a:lnTo>
                <a:lnTo>
                  <a:pt x="128" y="128"/>
                </a:lnTo>
                <a:lnTo>
                  <a:pt x="128" y="0"/>
                </a:lnTo>
                <a:lnTo>
                  <a:pt x="0" y="0"/>
                </a:lnTo>
                <a:close/>
                <a:moveTo>
                  <a:pt x="72" y="96"/>
                </a:moveTo>
                <a:lnTo>
                  <a:pt x="48" y="96"/>
                </a:lnTo>
                <a:lnTo>
                  <a:pt x="72" y="72"/>
                </a:lnTo>
                <a:lnTo>
                  <a:pt x="24" y="72"/>
                </a:lnTo>
                <a:lnTo>
                  <a:pt x="24" y="56"/>
                </a:lnTo>
                <a:lnTo>
                  <a:pt x="72" y="56"/>
                </a:lnTo>
                <a:lnTo>
                  <a:pt x="48" y="32"/>
                </a:lnTo>
                <a:lnTo>
                  <a:pt x="72" y="32"/>
                </a:lnTo>
                <a:lnTo>
                  <a:pt x="104" y="64"/>
                </a:lnTo>
                <a:lnTo>
                  <a:pt x="72" y="9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2" name="Freeform 8">
            <a:extLst>
              <a:ext uri="{FF2B5EF4-FFF2-40B4-BE49-F238E27FC236}">
                <a16:creationId xmlns:a16="http://schemas.microsoft.com/office/drawing/2014/main" id="{B64DD6F1-1FD4-9A1E-5971-7F4EEF9CD01A}"/>
              </a:ext>
            </a:extLst>
          </p:cNvPr>
          <p:cNvSpPr>
            <a:spLocks noChangeAspect="1" noEditPoints="1"/>
          </p:cNvSpPr>
          <p:nvPr userDrawn="1"/>
        </p:nvSpPr>
        <p:spPr bwMode="auto">
          <a:xfrm>
            <a:off x="1217957" y="4375285"/>
            <a:ext cx="114957" cy="295199"/>
          </a:xfrm>
          <a:custGeom>
            <a:avLst/>
            <a:gdLst>
              <a:gd name="T0" fmla="*/ 0 w 128"/>
              <a:gd name="T1" fmla="*/ 0 h 128"/>
              <a:gd name="T2" fmla="*/ 0 w 128"/>
              <a:gd name="T3" fmla="*/ 128 h 128"/>
              <a:gd name="T4" fmla="*/ 128 w 128"/>
              <a:gd name="T5" fmla="*/ 128 h 128"/>
              <a:gd name="T6" fmla="*/ 128 w 128"/>
              <a:gd name="T7" fmla="*/ 0 h 128"/>
              <a:gd name="T8" fmla="*/ 0 w 128"/>
              <a:gd name="T9" fmla="*/ 0 h 128"/>
              <a:gd name="T10" fmla="*/ 96 w 128"/>
              <a:gd name="T11" fmla="*/ 80 h 128"/>
              <a:gd name="T12" fmla="*/ 72 w 128"/>
              <a:gd name="T13" fmla="*/ 56 h 128"/>
              <a:gd name="T14" fmla="*/ 72 w 128"/>
              <a:gd name="T15" fmla="*/ 104 h 128"/>
              <a:gd name="T16" fmla="*/ 56 w 128"/>
              <a:gd name="T17" fmla="*/ 104 h 128"/>
              <a:gd name="T18" fmla="*/ 56 w 128"/>
              <a:gd name="T19" fmla="*/ 56 h 128"/>
              <a:gd name="T20" fmla="*/ 32 w 128"/>
              <a:gd name="T21" fmla="*/ 80 h 128"/>
              <a:gd name="T22" fmla="*/ 32 w 128"/>
              <a:gd name="T23" fmla="*/ 56 h 128"/>
              <a:gd name="T24" fmla="*/ 64 w 128"/>
              <a:gd name="T25" fmla="*/ 24 h 128"/>
              <a:gd name="T26" fmla="*/ 96 w 128"/>
              <a:gd name="T27" fmla="*/ 56 h 128"/>
              <a:gd name="T28" fmla="*/ 96 w 128"/>
              <a:gd name="T29" fmla="*/ 8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128">
                <a:moveTo>
                  <a:pt x="0" y="0"/>
                </a:moveTo>
                <a:lnTo>
                  <a:pt x="0" y="128"/>
                </a:lnTo>
                <a:lnTo>
                  <a:pt x="128" y="128"/>
                </a:lnTo>
                <a:lnTo>
                  <a:pt x="128" y="0"/>
                </a:lnTo>
                <a:lnTo>
                  <a:pt x="0" y="0"/>
                </a:lnTo>
                <a:close/>
                <a:moveTo>
                  <a:pt x="96" y="80"/>
                </a:moveTo>
                <a:lnTo>
                  <a:pt x="72" y="56"/>
                </a:lnTo>
                <a:lnTo>
                  <a:pt x="72" y="104"/>
                </a:lnTo>
                <a:lnTo>
                  <a:pt x="56" y="104"/>
                </a:lnTo>
                <a:lnTo>
                  <a:pt x="56" y="56"/>
                </a:lnTo>
                <a:lnTo>
                  <a:pt x="32" y="80"/>
                </a:lnTo>
                <a:lnTo>
                  <a:pt x="32" y="56"/>
                </a:lnTo>
                <a:lnTo>
                  <a:pt x="64" y="24"/>
                </a:lnTo>
                <a:lnTo>
                  <a:pt x="96" y="56"/>
                </a:lnTo>
                <a:lnTo>
                  <a:pt x="96" y="8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3" name="Freeform 9">
            <a:extLst>
              <a:ext uri="{FF2B5EF4-FFF2-40B4-BE49-F238E27FC236}">
                <a16:creationId xmlns:a16="http://schemas.microsoft.com/office/drawing/2014/main" id="{204A8132-F7F7-D90F-888A-2B819DEA4C0B}"/>
              </a:ext>
            </a:extLst>
          </p:cNvPr>
          <p:cNvSpPr>
            <a:spLocks noChangeAspect="1" noEditPoints="1"/>
          </p:cNvSpPr>
          <p:nvPr userDrawn="1"/>
        </p:nvSpPr>
        <p:spPr bwMode="auto">
          <a:xfrm>
            <a:off x="1448769" y="4375285"/>
            <a:ext cx="114957" cy="295199"/>
          </a:xfrm>
          <a:custGeom>
            <a:avLst/>
            <a:gdLst>
              <a:gd name="T0" fmla="*/ 0 w 128"/>
              <a:gd name="T1" fmla="*/ 0 h 128"/>
              <a:gd name="T2" fmla="*/ 0 w 128"/>
              <a:gd name="T3" fmla="*/ 128 h 128"/>
              <a:gd name="T4" fmla="*/ 128 w 128"/>
              <a:gd name="T5" fmla="*/ 128 h 128"/>
              <a:gd name="T6" fmla="*/ 128 w 128"/>
              <a:gd name="T7" fmla="*/ 0 h 128"/>
              <a:gd name="T8" fmla="*/ 0 w 128"/>
              <a:gd name="T9" fmla="*/ 0 h 128"/>
              <a:gd name="T10" fmla="*/ 96 w 128"/>
              <a:gd name="T11" fmla="*/ 72 h 128"/>
              <a:gd name="T12" fmla="*/ 64 w 128"/>
              <a:gd name="T13" fmla="*/ 104 h 128"/>
              <a:gd name="T14" fmla="*/ 32 w 128"/>
              <a:gd name="T15" fmla="*/ 72 h 128"/>
              <a:gd name="T16" fmla="*/ 32 w 128"/>
              <a:gd name="T17" fmla="*/ 48 h 128"/>
              <a:gd name="T18" fmla="*/ 56 w 128"/>
              <a:gd name="T19" fmla="*/ 72 h 128"/>
              <a:gd name="T20" fmla="*/ 56 w 128"/>
              <a:gd name="T21" fmla="*/ 24 h 128"/>
              <a:gd name="T22" fmla="*/ 72 w 128"/>
              <a:gd name="T23" fmla="*/ 24 h 128"/>
              <a:gd name="T24" fmla="*/ 72 w 128"/>
              <a:gd name="T25" fmla="*/ 72 h 128"/>
              <a:gd name="T26" fmla="*/ 96 w 128"/>
              <a:gd name="T27" fmla="*/ 48 h 128"/>
              <a:gd name="T28" fmla="*/ 96 w 128"/>
              <a:gd name="T29"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128">
                <a:moveTo>
                  <a:pt x="0" y="0"/>
                </a:moveTo>
                <a:lnTo>
                  <a:pt x="0" y="128"/>
                </a:lnTo>
                <a:lnTo>
                  <a:pt x="128" y="128"/>
                </a:lnTo>
                <a:lnTo>
                  <a:pt x="128" y="0"/>
                </a:lnTo>
                <a:lnTo>
                  <a:pt x="0" y="0"/>
                </a:lnTo>
                <a:close/>
                <a:moveTo>
                  <a:pt x="96" y="72"/>
                </a:moveTo>
                <a:lnTo>
                  <a:pt x="64" y="104"/>
                </a:lnTo>
                <a:lnTo>
                  <a:pt x="32" y="72"/>
                </a:lnTo>
                <a:lnTo>
                  <a:pt x="32" y="48"/>
                </a:lnTo>
                <a:lnTo>
                  <a:pt x="56" y="72"/>
                </a:lnTo>
                <a:lnTo>
                  <a:pt x="56" y="24"/>
                </a:lnTo>
                <a:lnTo>
                  <a:pt x="72" y="24"/>
                </a:lnTo>
                <a:lnTo>
                  <a:pt x="72" y="72"/>
                </a:lnTo>
                <a:lnTo>
                  <a:pt x="96" y="48"/>
                </a:lnTo>
                <a:lnTo>
                  <a:pt x="96" y="7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4" name="Freeform 10">
            <a:extLst>
              <a:ext uri="{FF2B5EF4-FFF2-40B4-BE49-F238E27FC236}">
                <a16:creationId xmlns:a16="http://schemas.microsoft.com/office/drawing/2014/main" id="{EEB64549-837A-1B84-A1AF-730C675DD81C}"/>
              </a:ext>
            </a:extLst>
          </p:cNvPr>
          <p:cNvSpPr>
            <a:spLocks noChangeAspect="1" noEditPoints="1"/>
          </p:cNvSpPr>
          <p:nvPr userDrawn="1"/>
        </p:nvSpPr>
        <p:spPr bwMode="auto">
          <a:xfrm>
            <a:off x="1908597" y="4375285"/>
            <a:ext cx="114957" cy="295199"/>
          </a:xfrm>
          <a:custGeom>
            <a:avLst/>
            <a:gdLst>
              <a:gd name="T0" fmla="*/ 0 w 128"/>
              <a:gd name="T1" fmla="*/ 0 h 128"/>
              <a:gd name="T2" fmla="*/ 0 w 128"/>
              <a:gd name="T3" fmla="*/ 128 h 128"/>
              <a:gd name="T4" fmla="*/ 128 w 128"/>
              <a:gd name="T5" fmla="*/ 128 h 128"/>
              <a:gd name="T6" fmla="*/ 128 w 128"/>
              <a:gd name="T7" fmla="*/ 0 h 128"/>
              <a:gd name="T8" fmla="*/ 0 w 128"/>
              <a:gd name="T9" fmla="*/ 0 h 128"/>
              <a:gd name="T10" fmla="*/ 96 w 128"/>
              <a:gd name="T11" fmla="*/ 102 h 128"/>
              <a:gd name="T12" fmla="*/ 50 w 128"/>
              <a:gd name="T13" fmla="*/ 102 h 128"/>
              <a:gd name="T14" fmla="*/ 34 w 128"/>
              <a:gd name="T15" fmla="*/ 86 h 128"/>
              <a:gd name="T16" fmla="*/ 68 w 128"/>
              <a:gd name="T17" fmla="*/ 86 h 128"/>
              <a:gd name="T18" fmla="*/ 34 w 128"/>
              <a:gd name="T19" fmla="*/ 52 h 128"/>
              <a:gd name="T20" fmla="*/ 46 w 128"/>
              <a:gd name="T21" fmla="*/ 40 h 128"/>
              <a:gd name="T22" fmla="*/ 80 w 128"/>
              <a:gd name="T23" fmla="*/ 74 h 128"/>
              <a:gd name="T24" fmla="*/ 80 w 128"/>
              <a:gd name="T25" fmla="*/ 40 h 128"/>
              <a:gd name="T26" fmla="*/ 96 w 128"/>
              <a:gd name="T27" fmla="*/ 56 h 128"/>
              <a:gd name="T28" fmla="*/ 96 w 128"/>
              <a:gd name="T29" fmla="*/ 10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128">
                <a:moveTo>
                  <a:pt x="0" y="0"/>
                </a:moveTo>
                <a:lnTo>
                  <a:pt x="0" y="128"/>
                </a:lnTo>
                <a:lnTo>
                  <a:pt x="128" y="128"/>
                </a:lnTo>
                <a:lnTo>
                  <a:pt x="128" y="0"/>
                </a:lnTo>
                <a:lnTo>
                  <a:pt x="0" y="0"/>
                </a:lnTo>
                <a:close/>
                <a:moveTo>
                  <a:pt x="96" y="102"/>
                </a:moveTo>
                <a:lnTo>
                  <a:pt x="50" y="102"/>
                </a:lnTo>
                <a:lnTo>
                  <a:pt x="34" y="86"/>
                </a:lnTo>
                <a:lnTo>
                  <a:pt x="68" y="86"/>
                </a:lnTo>
                <a:lnTo>
                  <a:pt x="34" y="52"/>
                </a:lnTo>
                <a:lnTo>
                  <a:pt x="46" y="40"/>
                </a:lnTo>
                <a:lnTo>
                  <a:pt x="80" y="74"/>
                </a:lnTo>
                <a:lnTo>
                  <a:pt x="80" y="40"/>
                </a:lnTo>
                <a:lnTo>
                  <a:pt x="96" y="56"/>
                </a:lnTo>
                <a:lnTo>
                  <a:pt x="96" y="10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5" name="Freeform 11">
            <a:extLst>
              <a:ext uri="{FF2B5EF4-FFF2-40B4-BE49-F238E27FC236}">
                <a16:creationId xmlns:a16="http://schemas.microsoft.com/office/drawing/2014/main" id="{FB85D026-115A-2454-ED39-44C84518B68C}"/>
              </a:ext>
            </a:extLst>
          </p:cNvPr>
          <p:cNvSpPr>
            <a:spLocks noChangeAspect="1" noEditPoints="1"/>
          </p:cNvSpPr>
          <p:nvPr userDrawn="1"/>
        </p:nvSpPr>
        <p:spPr bwMode="auto">
          <a:xfrm>
            <a:off x="1678683" y="4375285"/>
            <a:ext cx="114957" cy="295199"/>
          </a:xfrm>
          <a:custGeom>
            <a:avLst/>
            <a:gdLst>
              <a:gd name="T0" fmla="*/ 0 w 128"/>
              <a:gd name="T1" fmla="*/ 0 h 128"/>
              <a:gd name="T2" fmla="*/ 0 w 128"/>
              <a:gd name="T3" fmla="*/ 128 h 128"/>
              <a:gd name="T4" fmla="*/ 128 w 128"/>
              <a:gd name="T5" fmla="*/ 128 h 128"/>
              <a:gd name="T6" fmla="*/ 128 w 128"/>
              <a:gd name="T7" fmla="*/ 0 h 128"/>
              <a:gd name="T8" fmla="*/ 0 w 128"/>
              <a:gd name="T9" fmla="*/ 0 h 128"/>
              <a:gd name="T10" fmla="*/ 94 w 128"/>
              <a:gd name="T11" fmla="*/ 86 h 128"/>
              <a:gd name="T12" fmla="*/ 78 w 128"/>
              <a:gd name="T13" fmla="*/ 102 h 128"/>
              <a:gd name="T14" fmla="*/ 32 w 128"/>
              <a:gd name="T15" fmla="*/ 102 h 128"/>
              <a:gd name="T16" fmla="*/ 32 w 128"/>
              <a:gd name="T17" fmla="*/ 56 h 128"/>
              <a:gd name="T18" fmla="*/ 48 w 128"/>
              <a:gd name="T19" fmla="*/ 40 h 128"/>
              <a:gd name="T20" fmla="*/ 48 w 128"/>
              <a:gd name="T21" fmla="*/ 74 h 128"/>
              <a:gd name="T22" fmla="*/ 82 w 128"/>
              <a:gd name="T23" fmla="*/ 40 h 128"/>
              <a:gd name="T24" fmla="*/ 94 w 128"/>
              <a:gd name="T25" fmla="*/ 52 h 128"/>
              <a:gd name="T26" fmla="*/ 60 w 128"/>
              <a:gd name="T27" fmla="*/ 86 h 128"/>
              <a:gd name="T28" fmla="*/ 94 w 128"/>
              <a:gd name="T29" fmla="*/ 8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8" h="128">
                <a:moveTo>
                  <a:pt x="0" y="0"/>
                </a:moveTo>
                <a:lnTo>
                  <a:pt x="0" y="128"/>
                </a:lnTo>
                <a:lnTo>
                  <a:pt x="128" y="128"/>
                </a:lnTo>
                <a:lnTo>
                  <a:pt x="128" y="0"/>
                </a:lnTo>
                <a:lnTo>
                  <a:pt x="0" y="0"/>
                </a:lnTo>
                <a:close/>
                <a:moveTo>
                  <a:pt x="94" y="86"/>
                </a:moveTo>
                <a:lnTo>
                  <a:pt x="78" y="102"/>
                </a:lnTo>
                <a:lnTo>
                  <a:pt x="32" y="102"/>
                </a:lnTo>
                <a:lnTo>
                  <a:pt x="32" y="56"/>
                </a:lnTo>
                <a:lnTo>
                  <a:pt x="48" y="40"/>
                </a:lnTo>
                <a:lnTo>
                  <a:pt x="48" y="74"/>
                </a:lnTo>
                <a:lnTo>
                  <a:pt x="82" y="40"/>
                </a:lnTo>
                <a:lnTo>
                  <a:pt x="94" y="52"/>
                </a:lnTo>
                <a:lnTo>
                  <a:pt x="60" y="86"/>
                </a:lnTo>
                <a:lnTo>
                  <a:pt x="94" y="8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6" name="Freeform 12">
            <a:extLst>
              <a:ext uri="{FF2B5EF4-FFF2-40B4-BE49-F238E27FC236}">
                <a16:creationId xmlns:a16="http://schemas.microsoft.com/office/drawing/2014/main" id="{456B6AB4-2759-7989-FA60-6B12776B7FA0}"/>
              </a:ext>
            </a:extLst>
          </p:cNvPr>
          <p:cNvSpPr>
            <a:spLocks noChangeAspect="1"/>
          </p:cNvSpPr>
          <p:nvPr userDrawn="1"/>
        </p:nvSpPr>
        <p:spPr bwMode="auto">
          <a:xfrm>
            <a:off x="4006232" y="6598197"/>
            <a:ext cx="71849" cy="147599"/>
          </a:xfrm>
          <a:custGeom>
            <a:avLst/>
            <a:gdLst>
              <a:gd name="T0" fmla="*/ 80 w 80"/>
              <a:gd name="T1" fmla="*/ 24 h 64"/>
              <a:gd name="T2" fmla="*/ 32 w 80"/>
              <a:gd name="T3" fmla="*/ 24 h 64"/>
              <a:gd name="T4" fmla="*/ 56 w 80"/>
              <a:gd name="T5" fmla="*/ 0 h 64"/>
              <a:gd name="T6" fmla="*/ 32 w 80"/>
              <a:gd name="T7" fmla="*/ 0 h 64"/>
              <a:gd name="T8" fmla="*/ 0 w 80"/>
              <a:gd name="T9" fmla="*/ 32 h 64"/>
              <a:gd name="T10" fmla="*/ 32 w 80"/>
              <a:gd name="T11" fmla="*/ 64 h 64"/>
              <a:gd name="T12" fmla="*/ 56 w 80"/>
              <a:gd name="T13" fmla="*/ 64 h 64"/>
              <a:gd name="T14" fmla="*/ 32 w 80"/>
              <a:gd name="T15" fmla="*/ 40 h 64"/>
              <a:gd name="T16" fmla="*/ 80 w 80"/>
              <a:gd name="T17" fmla="*/ 40 h 64"/>
              <a:gd name="T18" fmla="*/ 80 w 80"/>
              <a:gd name="T19" fmla="*/ 2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64">
                <a:moveTo>
                  <a:pt x="80" y="24"/>
                </a:moveTo>
                <a:lnTo>
                  <a:pt x="32" y="24"/>
                </a:lnTo>
                <a:lnTo>
                  <a:pt x="56" y="0"/>
                </a:lnTo>
                <a:lnTo>
                  <a:pt x="32" y="0"/>
                </a:lnTo>
                <a:lnTo>
                  <a:pt x="0" y="32"/>
                </a:lnTo>
                <a:lnTo>
                  <a:pt x="32" y="64"/>
                </a:lnTo>
                <a:lnTo>
                  <a:pt x="56" y="64"/>
                </a:lnTo>
                <a:lnTo>
                  <a:pt x="32" y="40"/>
                </a:lnTo>
                <a:lnTo>
                  <a:pt x="80" y="40"/>
                </a:lnTo>
                <a:lnTo>
                  <a:pt x="80" y="2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7" name="Freeform 13">
            <a:extLst>
              <a:ext uri="{FF2B5EF4-FFF2-40B4-BE49-F238E27FC236}">
                <a16:creationId xmlns:a16="http://schemas.microsoft.com/office/drawing/2014/main" id="{591CF0EB-8ADB-EBA4-82E3-473CE4243EC7}"/>
              </a:ext>
            </a:extLst>
          </p:cNvPr>
          <p:cNvSpPr>
            <a:spLocks noChangeAspect="1"/>
          </p:cNvSpPr>
          <p:nvPr userDrawn="1"/>
        </p:nvSpPr>
        <p:spPr bwMode="auto">
          <a:xfrm>
            <a:off x="4242243" y="6598197"/>
            <a:ext cx="71849" cy="147599"/>
          </a:xfrm>
          <a:custGeom>
            <a:avLst/>
            <a:gdLst>
              <a:gd name="T0" fmla="*/ 48 w 80"/>
              <a:gd name="T1" fmla="*/ 0 h 64"/>
              <a:gd name="T2" fmla="*/ 24 w 80"/>
              <a:gd name="T3" fmla="*/ 0 h 64"/>
              <a:gd name="T4" fmla="*/ 48 w 80"/>
              <a:gd name="T5" fmla="*/ 24 h 64"/>
              <a:gd name="T6" fmla="*/ 0 w 80"/>
              <a:gd name="T7" fmla="*/ 24 h 64"/>
              <a:gd name="T8" fmla="*/ 0 w 80"/>
              <a:gd name="T9" fmla="*/ 40 h 64"/>
              <a:gd name="T10" fmla="*/ 48 w 80"/>
              <a:gd name="T11" fmla="*/ 40 h 64"/>
              <a:gd name="T12" fmla="*/ 24 w 80"/>
              <a:gd name="T13" fmla="*/ 64 h 64"/>
              <a:gd name="T14" fmla="*/ 48 w 80"/>
              <a:gd name="T15" fmla="*/ 64 h 64"/>
              <a:gd name="T16" fmla="*/ 80 w 80"/>
              <a:gd name="T17" fmla="*/ 32 h 64"/>
              <a:gd name="T18" fmla="*/ 48 w 80"/>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64">
                <a:moveTo>
                  <a:pt x="48" y="0"/>
                </a:moveTo>
                <a:lnTo>
                  <a:pt x="24" y="0"/>
                </a:lnTo>
                <a:lnTo>
                  <a:pt x="48" y="24"/>
                </a:lnTo>
                <a:lnTo>
                  <a:pt x="0" y="24"/>
                </a:lnTo>
                <a:lnTo>
                  <a:pt x="0" y="40"/>
                </a:lnTo>
                <a:lnTo>
                  <a:pt x="48" y="40"/>
                </a:lnTo>
                <a:lnTo>
                  <a:pt x="24" y="64"/>
                </a:lnTo>
                <a:lnTo>
                  <a:pt x="48" y="64"/>
                </a:lnTo>
                <a:lnTo>
                  <a:pt x="80" y="32"/>
                </a:lnTo>
                <a:lnTo>
                  <a:pt x="48"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8" name="Freeform 14">
            <a:extLst>
              <a:ext uri="{FF2B5EF4-FFF2-40B4-BE49-F238E27FC236}">
                <a16:creationId xmlns:a16="http://schemas.microsoft.com/office/drawing/2014/main" id="{254B68BD-BD07-C526-F1DC-8E5F38E8F811}"/>
              </a:ext>
            </a:extLst>
          </p:cNvPr>
          <p:cNvSpPr>
            <a:spLocks noChangeAspect="1"/>
          </p:cNvSpPr>
          <p:nvPr userDrawn="1"/>
        </p:nvSpPr>
        <p:spPr bwMode="auto">
          <a:xfrm>
            <a:off x="4478255" y="6579747"/>
            <a:ext cx="57479" cy="184499"/>
          </a:xfrm>
          <a:custGeom>
            <a:avLst/>
            <a:gdLst>
              <a:gd name="T0" fmla="*/ 64 w 64"/>
              <a:gd name="T1" fmla="*/ 32 h 80"/>
              <a:gd name="T2" fmla="*/ 32 w 64"/>
              <a:gd name="T3" fmla="*/ 0 h 80"/>
              <a:gd name="T4" fmla="*/ 0 w 64"/>
              <a:gd name="T5" fmla="*/ 32 h 80"/>
              <a:gd name="T6" fmla="*/ 0 w 64"/>
              <a:gd name="T7" fmla="*/ 56 h 80"/>
              <a:gd name="T8" fmla="*/ 24 w 64"/>
              <a:gd name="T9" fmla="*/ 32 h 80"/>
              <a:gd name="T10" fmla="*/ 24 w 64"/>
              <a:gd name="T11" fmla="*/ 80 h 80"/>
              <a:gd name="T12" fmla="*/ 40 w 64"/>
              <a:gd name="T13" fmla="*/ 80 h 80"/>
              <a:gd name="T14" fmla="*/ 40 w 64"/>
              <a:gd name="T15" fmla="*/ 32 h 80"/>
              <a:gd name="T16" fmla="*/ 64 w 64"/>
              <a:gd name="T17" fmla="*/ 56 h 80"/>
              <a:gd name="T18" fmla="*/ 64 w 64"/>
              <a:gd name="T19" fmla="*/ 3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0">
                <a:moveTo>
                  <a:pt x="64" y="32"/>
                </a:moveTo>
                <a:lnTo>
                  <a:pt x="32" y="0"/>
                </a:lnTo>
                <a:lnTo>
                  <a:pt x="0" y="32"/>
                </a:lnTo>
                <a:lnTo>
                  <a:pt x="0" y="56"/>
                </a:lnTo>
                <a:lnTo>
                  <a:pt x="24" y="32"/>
                </a:lnTo>
                <a:lnTo>
                  <a:pt x="24" y="80"/>
                </a:lnTo>
                <a:lnTo>
                  <a:pt x="40" y="80"/>
                </a:lnTo>
                <a:lnTo>
                  <a:pt x="40" y="32"/>
                </a:lnTo>
                <a:lnTo>
                  <a:pt x="64" y="56"/>
                </a:lnTo>
                <a:lnTo>
                  <a:pt x="64" y="3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09" name="Freeform 15">
            <a:extLst>
              <a:ext uri="{FF2B5EF4-FFF2-40B4-BE49-F238E27FC236}">
                <a16:creationId xmlns:a16="http://schemas.microsoft.com/office/drawing/2014/main" id="{F4A0D226-5B42-CEBF-FE8E-E97197592FB1}"/>
              </a:ext>
            </a:extLst>
          </p:cNvPr>
          <p:cNvSpPr>
            <a:spLocks noChangeAspect="1"/>
          </p:cNvSpPr>
          <p:nvPr userDrawn="1"/>
        </p:nvSpPr>
        <p:spPr bwMode="auto">
          <a:xfrm>
            <a:off x="4699900" y="6579747"/>
            <a:ext cx="57479" cy="184499"/>
          </a:xfrm>
          <a:custGeom>
            <a:avLst/>
            <a:gdLst>
              <a:gd name="T0" fmla="*/ 40 w 64"/>
              <a:gd name="T1" fmla="*/ 48 h 80"/>
              <a:gd name="T2" fmla="*/ 40 w 64"/>
              <a:gd name="T3" fmla="*/ 0 h 80"/>
              <a:gd name="T4" fmla="*/ 24 w 64"/>
              <a:gd name="T5" fmla="*/ 0 h 80"/>
              <a:gd name="T6" fmla="*/ 24 w 64"/>
              <a:gd name="T7" fmla="*/ 48 h 80"/>
              <a:gd name="T8" fmla="*/ 0 w 64"/>
              <a:gd name="T9" fmla="*/ 24 h 80"/>
              <a:gd name="T10" fmla="*/ 0 w 64"/>
              <a:gd name="T11" fmla="*/ 48 h 80"/>
              <a:gd name="T12" fmla="*/ 32 w 64"/>
              <a:gd name="T13" fmla="*/ 80 h 80"/>
              <a:gd name="T14" fmla="*/ 64 w 64"/>
              <a:gd name="T15" fmla="*/ 48 h 80"/>
              <a:gd name="T16" fmla="*/ 64 w 64"/>
              <a:gd name="T17" fmla="*/ 24 h 80"/>
              <a:gd name="T18" fmla="*/ 40 w 64"/>
              <a:gd name="T19"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80">
                <a:moveTo>
                  <a:pt x="40" y="48"/>
                </a:moveTo>
                <a:lnTo>
                  <a:pt x="40" y="0"/>
                </a:lnTo>
                <a:lnTo>
                  <a:pt x="24" y="0"/>
                </a:lnTo>
                <a:lnTo>
                  <a:pt x="24" y="48"/>
                </a:lnTo>
                <a:lnTo>
                  <a:pt x="0" y="24"/>
                </a:lnTo>
                <a:lnTo>
                  <a:pt x="0" y="48"/>
                </a:lnTo>
                <a:lnTo>
                  <a:pt x="32" y="80"/>
                </a:lnTo>
                <a:lnTo>
                  <a:pt x="64" y="48"/>
                </a:lnTo>
                <a:lnTo>
                  <a:pt x="64" y="24"/>
                </a:lnTo>
                <a:lnTo>
                  <a:pt x="40"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0" name="Freeform 16">
            <a:extLst>
              <a:ext uri="{FF2B5EF4-FFF2-40B4-BE49-F238E27FC236}">
                <a16:creationId xmlns:a16="http://schemas.microsoft.com/office/drawing/2014/main" id="{3C40A016-B292-ADF3-1B58-52819A4AB469}"/>
              </a:ext>
            </a:extLst>
          </p:cNvPr>
          <p:cNvSpPr>
            <a:spLocks noChangeAspect="1"/>
          </p:cNvSpPr>
          <p:nvPr userDrawn="1"/>
        </p:nvSpPr>
        <p:spPr bwMode="auto">
          <a:xfrm>
            <a:off x="552462" y="7362432"/>
            <a:ext cx="55682" cy="142987"/>
          </a:xfrm>
          <a:custGeom>
            <a:avLst/>
            <a:gdLst>
              <a:gd name="T0" fmla="*/ 46 w 62"/>
              <a:gd name="T1" fmla="*/ 0 h 62"/>
              <a:gd name="T2" fmla="*/ 46 w 62"/>
              <a:gd name="T3" fmla="*/ 34 h 62"/>
              <a:gd name="T4" fmla="*/ 12 w 62"/>
              <a:gd name="T5" fmla="*/ 0 h 62"/>
              <a:gd name="T6" fmla="*/ 0 w 62"/>
              <a:gd name="T7" fmla="*/ 12 h 62"/>
              <a:gd name="T8" fmla="*/ 34 w 62"/>
              <a:gd name="T9" fmla="*/ 46 h 62"/>
              <a:gd name="T10" fmla="*/ 0 w 62"/>
              <a:gd name="T11" fmla="*/ 46 h 62"/>
              <a:gd name="T12" fmla="*/ 16 w 62"/>
              <a:gd name="T13" fmla="*/ 62 h 62"/>
              <a:gd name="T14" fmla="*/ 62 w 62"/>
              <a:gd name="T15" fmla="*/ 62 h 62"/>
              <a:gd name="T16" fmla="*/ 62 w 62"/>
              <a:gd name="T17" fmla="*/ 16 h 62"/>
              <a:gd name="T18" fmla="*/ 46 w 62"/>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46" y="0"/>
                </a:moveTo>
                <a:lnTo>
                  <a:pt x="46" y="34"/>
                </a:lnTo>
                <a:lnTo>
                  <a:pt x="12" y="0"/>
                </a:lnTo>
                <a:lnTo>
                  <a:pt x="0" y="12"/>
                </a:lnTo>
                <a:lnTo>
                  <a:pt x="34" y="46"/>
                </a:lnTo>
                <a:lnTo>
                  <a:pt x="0" y="46"/>
                </a:lnTo>
                <a:lnTo>
                  <a:pt x="16" y="62"/>
                </a:lnTo>
                <a:lnTo>
                  <a:pt x="62" y="62"/>
                </a:lnTo>
                <a:lnTo>
                  <a:pt x="62" y="16"/>
                </a:lnTo>
                <a:lnTo>
                  <a:pt x="46"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1" name="Freeform 17">
            <a:extLst>
              <a:ext uri="{FF2B5EF4-FFF2-40B4-BE49-F238E27FC236}">
                <a16:creationId xmlns:a16="http://schemas.microsoft.com/office/drawing/2014/main" id="{32646F7C-C1CE-173F-DA27-56EF740F9F53}"/>
              </a:ext>
            </a:extLst>
          </p:cNvPr>
          <p:cNvSpPr>
            <a:spLocks noChangeAspect="1"/>
          </p:cNvSpPr>
          <p:nvPr userDrawn="1"/>
        </p:nvSpPr>
        <p:spPr bwMode="auto">
          <a:xfrm>
            <a:off x="322548" y="7362432"/>
            <a:ext cx="55682" cy="142987"/>
          </a:xfrm>
          <a:custGeom>
            <a:avLst/>
            <a:gdLst>
              <a:gd name="T0" fmla="*/ 62 w 62"/>
              <a:gd name="T1" fmla="*/ 12 h 62"/>
              <a:gd name="T2" fmla="*/ 50 w 62"/>
              <a:gd name="T3" fmla="*/ 0 h 62"/>
              <a:gd name="T4" fmla="*/ 16 w 62"/>
              <a:gd name="T5" fmla="*/ 34 h 62"/>
              <a:gd name="T6" fmla="*/ 16 w 62"/>
              <a:gd name="T7" fmla="*/ 0 h 62"/>
              <a:gd name="T8" fmla="*/ 0 w 62"/>
              <a:gd name="T9" fmla="*/ 16 h 62"/>
              <a:gd name="T10" fmla="*/ 0 w 62"/>
              <a:gd name="T11" fmla="*/ 62 h 62"/>
              <a:gd name="T12" fmla="*/ 46 w 62"/>
              <a:gd name="T13" fmla="*/ 62 h 62"/>
              <a:gd name="T14" fmla="*/ 62 w 62"/>
              <a:gd name="T15" fmla="*/ 46 h 62"/>
              <a:gd name="T16" fmla="*/ 28 w 62"/>
              <a:gd name="T17" fmla="*/ 46 h 62"/>
              <a:gd name="T18" fmla="*/ 62 w 62"/>
              <a:gd name="T19" fmla="*/ 12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2">
                <a:moveTo>
                  <a:pt x="62" y="12"/>
                </a:moveTo>
                <a:lnTo>
                  <a:pt x="50" y="0"/>
                </a:lnTo>
                <a:lnTo>
                  <a:pt x="16" y="34"/>
                </a:lnTo>
                <a:lnTo>
                  <a:pt x="16" y="0"/>
                </a:lnTo>
                <a:lnTo>
                  <a:pt x="0" y="16"/>
                </a:lnTo>
                <a:lnTo>
                  <a:pt x="0" y="62"/>
                </a:lnTo>
                <a:lnTo>
                  <a:pt x="46" y="62"/>
                </a:lnTo>
                <a:lnTo>
                  <a:pt x="62" y="46"/>
                </a:lnTo>
                <a:lnTo>
                  <a:pt x="28" y="46"/>
                </a:lnTo>
                <a:lnTo>
                  <a:pt x="62" y="1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2" name="Freeform 22">
            <a:extLst>
              <a:ext uri="{FF2B5EF4-FFF2-40B4-BE49-F238E27FC236}">
                <a16:creationId xmlns:a16="http://schemas.microsoft.com/office/drawing/2014/main" id="{12C5C58F-10EB-C67F-7123-A3DE5F4AD9FB}"/>
              </a:ext>
            </a:extLst>
          </p:cNvPr>
          <p:cNvSpPr>
            <a:spLocks noChangeAspect="1"/>
          </p:cNvSpPr>
          <p:nvPr userDrawn="1"/>
        </p:nvSpPr>
        <p:spPr bwMode="auto">
          <a:xfrm>
            <a:off x="528828" y="2946999"/>
            <a:ext cx="100588" cy="221399"/>
          </a:xfrm>
          <a:custGeom>
            <a:avLst/>
            <a:gdLst>
              <a:gd name="T0" fmla="*/ 112 w 112"/>
              <a:gd name="T1" fmla="*/ 50 h 96"/>
              <a:gd name="T2" fmla="*/ 56 w 112"/>
              <a:gd name="T3" fmla="*/ 0 h 96"/>
              <a:gd name="T4" fmla="*/ 56 w 112"/>
              <a:gd name="T5" fmla="*/ 32 h 96"/>
              <a:gd name="T6" fmla="*/ 0 w 112"/>
              <a:gd name="T7" fmla="*/ 32 h 96"/>
              <a:gd name="T8" fmla="*/ 0 w 112"/>
              <a:gd name="T9" fmla="*/ 64 h 96"/>
              <a:gd name="T10" fmla="*/ 56 w 112"/>
              <a:gd name="T11" fmla="*/ 64 h 96"/>
              <a:gd name="T12" fmla="*/ 56 w 112"/>
              <a:gd name="T13" fmla="*/ 96 h 96"/>
              <a:gd name="T14" fmla="*/ 112 w 112"/>
              <a:gd name="T15" fmla="*/ 5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6">
                <a:moveTo>
                  <a:pt x="112" y="50"/>
                </a:moveTo>
                <a:lnTo>
                  <a:pt x="56" y="0"/>
                </a:lnTo>
                <a:lnTo>
                  <a:pt x="56" y="32"/>
                </a:lnTo>
                <a:lnTo>
                  <a:pt x="0" y="32"/>
                </a:lnTo>
                <a:lnTo>
                  <a:pt x="0" y="64"/>
                </a:lnTo>
                <a:lnTo>
                  <a:pt x="56" y="64"/>
                </a:lnTo>
                <a:lnTo>
                  <a:pt x="56" y="96"/>
                </a:lnTo>
                <a:lnTo>
                  <a:pt x="112" y="5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3" name="Freeform 23">
            <a:extLst>
              <a:ext uri="{FF2B5EF4-FFF2-40B4-BE49-F238E27FC236}">
                <a16:creationId xmlns:a16="http://schemas.microsoft.com/office/drawing/2014/main" id="{10B3D844-0C9B-A150-0958-0DC09AF0FA5B}"/>
              </a:ext>
            </a:extLst>
          </p:cNvPr>
          <p:cNvSpPr>
            <a:spLocks noChangeAspect="1"/>
          </p:cNvSpPr>
          <p:nvPr userDrawn="1"/>
        </p:nvSpPr>
        <p:spPr bwMode="auto">
          <a:xfrm>
            <a:off x="297400" y="2946999"/>
            <a:ext cx="100588" cy="221399"/>
          </a:xfrm>
          <a:custGeom>
            <a:avLst/>
            <a:gdLst>
              <a:gd name="T0" fmla="*/ 112 w 112"/>
              <a:gd name="T1" fmla="*/ 64 h 96"/>
              <a:gd name="T2" fmla="*/ 112 w 112"/>
              <a:gd name="T3" fmla="*/ 32 h 96"/>
              <a:gd name="T4" fmla="*/ 56 w 112"/>
              <a:gd name="T5" fmla="*/ 32 h 96"/>
              <a:gd name="T6" fmla="*/ 56 w 112"/>
              <a:gd name="T7" fmla="*/ 0 h 96"/>
              <a:gd name="T8" fmla="*/ 0 w 112"/>
              <a:gd name="T9" fmla="*/ 50 h 96"/>
              <a:gd name="T10" fmla="*/ 56 w 112"/>
              <a:gd name="T11" fmla="*/ 96 h 96"/>
              <a:gd name="T12" fmla="*/ 56 w 112"/>
              <a:gd name="T13" fmla="*/ 64 h 96"/>
              <a:gd name="T14" fmla="*/ 112 w 112"/>
              <a:gd name="T15" fmla="*/ 64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96">
                <a:moveTo>
                  <a:pt x="112" y="64"/>
                </a:moveTo>
                <a:lnTo>
                  <a:pt x="112" y="32"/>
                </a:lnTo>
                <a:lnTo>
                  <a:pt x="56" y="32"/>
                </a:lnTo>
                <a:lnTo>
                  <a:pt x="56" y="0"/>
                </a:lnTo>
                <a:lnTo>
                  <a:pt x="0" y="50"/>
                </a:lnTo>
                <a:lnTo>
                  <a:pt x="56" y="96"/>
                </a:lnTo>
                <a:lnTo>
                  <a:pt x="56" y="64"/>
                </a:lnTo>
                <a:lnTo>
                  <a:pt x="112" y="6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4" name="Freeform 24">
            <a:extLst>
              <a:ext uri="{FF2B5EF4-FFF2-40B4-BE49-F238E27FC236}">
                <a16:creationId xmlns:a16="http://schemas.microsoft.com/office/drawing/2014/main" id="{5E01C43C-9838-AF92-522B-354762BF6E03}"/>
              </a:ext>
            </a:extLst>
          </p:cNvPr>
          <p:cNvSpPr>
            <a:spLocks noChangeAspect="1"/>
          </p:cNvSpPr>
          <p:nvPr userDrawn="1"/>
        </p:nvSpPr>
        <p:spPr bwMode="auto">
          <a:xfrm>
            <a:off x="760254" y="2910100"/>
            <a:ext cx="86218" cy="258298"/>
          </a:xfrm>
          <a:custGeom>
            <a:avLst/>
            <a:gdLst>
              <a:gd name="T0" fmla="*/ 96 w 96"/>
              <a:gd name="T1" fmla="*/ 56 h 112"/>
              <a:gd name="T2" fmla="*/ 46 w 96"/>
              <a:gd name="T3" fmla="*/ 0 h 112"/>
              <a:gd name="T4" fmla="*/ 0 w 96"/>
              <a:gd name="T5" fmla="*/ 56 h 112"/>
              <a:gd name="T6" fmla="*/ 32 w 96"/>
              <a:gd name="T7" fmla="*/ 56 h 112"/>
              <a:gd name="T8" fmla="*/ 32 w 96"/>
              <a:gd name="T9" fmla="*/ 112 h 112"/>
              <a:gd name="T10" fmla="*/ 64 w 96"/>
              <a:gd name="T11" fmla="*/ 112 h 112"/>
              <a:gd name="T12" fmla="*/ 64 w 96"/>
              <a:gd name="T13" fmla="*/ 56 h 112"/>
              <a:gd name="T14" fmla="*/ 96 w 96"/>
              <a:gd name="T15" fmla="*/ 56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12">
                <a:moveTo>
                  <a:pt x="96" y="56"/>
                </a:moveTo>
                <a:lnTo>
                  <a:pt x="46" y="0"/>
                </a:lnTo>
                <a:lnTo>
                  <a:pt x="0" y="56"/>
                </a:lnTo>
                <a:lnTo>
                  <a:pt x="32" y="56"/>
                </a:lnTo>
                <a:lnTo>
                  <a:pt x="32" y="112"/>
                </a:lnTo>
                <a:lnTo>
                  <a:pt x="64" y="112"/>
                </a:lnTo>
                <a:lnTo>
                  <a:pt x="64" y="56"/>
                </a:lnTo>
                <a:lnTo>
                  <a:pt x="96" y="5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5" name="Freeform 25">
            <a:extLst>
              <a:ext uri="{FF2B5EF4-FFF2-40B4-BE49-F238E27FC236}">
                <a16:creationId xmlns:a16="http://schemas.microsoft.com/office/drawing/2014/main" id="{BF66B478-5E5E-AA47-1545-F971AE1F6A0D}"/>
              </a:ext>
            </a:extLst>
          </p:cNvPr>
          <p:cNvSpPr>
            <a:spLocks noChangeAspect="1"/>
          </p:cNvSpPr>
          <p:nvPr userDrawn="1"/>
        </p:nvSpPr>
        <p:spPr bwMode="auto">
          <a:xfrm>
            <a:off x="977312" y="2910100"/>
            <a:ext cx="86218" cy="258298"/>
          </a:xfrm>
          <a:custGeom>
            <a:avLst/>
            <a:gdLst>
              <a:gd name="T0" fmla="*/ 64 w 96"/>
              <a:gd name="T1" fmla="*/ 56 h 112"/>
              <a:gd name="T2" fmla="*/ 64 w 96"/>
              <a:gd name="T3" fmla="*/ 0 h 112"/>
              <a:gd name="T4" fmla="*/ 32 w 96"/>
              <a:gd name="T5" fmla="*/ 0 h 112"/>
              <a:gd name="T6" fmla="*/ 32 w 96"/>
              <a:gd name="T7" fmla="*/ 56 h 112"/>
              <a:gd name="T8" fmla="*/ 0 w 96"/>
              <a:gd name="T9" fmla="*/ 56 h 112"/>
              <a:gd name="T10" fmla="*/ 50 w 96"/>
              <a:gd name="T11" fmla="*/ 112 h 112"/>
              <a:gd name="T12" fmla="*/ 96 w 96"/>
              <a:gd name="T13" fmla="*/ 56 h 112"/>
              <a:gd name="T14" fmla="*/ 64 w 96"/>
              <a:gd name="T15" fmla="*/ 56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12">
                <a:moveTo>
                  <a:pt x="64" y="56"/>
                </a:moveTo>
                <a:lnTo>
                  <a:pt x="64" y="0"/>
                </a:lnTo>
                <a:lnTo>
                  <a:pt x="32" y="0"/>
                </a:lnTo>
                <a:lnTo>
                  <a:pt x="32" y="56"/>
                </a:lnTo>
                <a:lnTo>
                  <a:pt x="0" y="56"/>
                </a:lnTo>
                <a:lnTo>
                  <a:pt x="50" y="112"/>
                </a:lnTo>
                <a:lnTo>
                  <a:pt x="96" y="56"/>
                </a:lnTo>
                <a:lnTo>
                  <a:pt x="64" y="5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6" name="Freeform 26">
            <a:extLst>
              <a:ext uri="{FF2B5EF4-FFF2-40B4-BE49-F238E27FC236}">
                <a16:creationId xmlns:a16="http://schemas.microsoft.com/office/drawing/2014/main" id="{0A5181FB-998B-6848-3FE4-D2321601A68B}"/>
              </a:ext>
            </a:extLst>
          </p:cNvPr>
          <p:cNvSpPr>
            <a:spLocks noChangeAspect="1"/>
          </p:cNvSpPr>
          <p:nvPr userDrawn="1"/>
        </p:nvSpPr>
        <p:spPr bwMode="auto">
          <a:xfrm>
            <a:off x="1407834" y="2956226"/>
            <a:ext cx="82626" cy="212174"/>
          </a:xfrm>
          <a:custGeom>
            <a:avLst/>
            <a:gdLst>
              <a:gd name="T0" fmla="*/ 68 w 92"/>
              <a:gd name="T1" fmla="*/ 44 h 92"/>
              <a:gd name="T2" fmla="*/ 22 w 92"/>
              <a:gd name="T3" fmla="*/ 0 h 92"/>
              <a:gd name="T4" fmla="*/ 0 w 92"/>
              <a:gd name="T5" fmla="*/ 22 h 92"/>
              <a:gd name="T6" fmla="*/ 46 w 92"/>
              <a:gd name="T7" fmla="*/ 68 h 92"/>
              <a:gd name="T8" fmla="*/ 20 w 92"/>
              <a:gd name="T9" fmla="*/ 92 h 92"/>
              <a:gd name="T10" fmla="*/ 92 w 92"/>
              <a:gd name="T11" fmla="*/ 92 h 92"/>
              <a:gd name="T12" fmla="*/ 92 w 92"/>
              <a:gd name="T13" fmla="*/ 20 h 92"/>
              <a:gd name="T14" fmla="*/ 68 w 92"/>
              <a:gd name="T15" fmla="*/ 44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68" y="44"/>
                </a:moveTo>
                <a:lnTo>
                  <a:pt x="22" y="0"/>
                </a:lnTo>
                <a:lnTo>
                  <a:pt x="0" y="22"/>
                </a:lnTo>
                <a:lnTo>
                  <a:pt x="46" y="68"/>
                </a:lnTo>
                <a:lnTo>
                  <a:pt x="20" y="92"/>
                </a:lnTo>
                <a:lnTo>
                  <a:pt x="92" y="92"/>
                </a:lnTo>
                <a:lnTo>
                  <a:pt x="92" y="20"/>
                </a:lnTo>
                <a:lnTo>
                  <a:pt x="68" y="4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7" name="Freeform 27">
            <a:extLst>
              <a:ext uri="{FF2B5EF4-FFF2-40B4-BE49-F238E27FC236}">
                <a16:creationId xmlns:a16="http://schemas.microsoft.com/office/drawing/2014/main" id="{B9195E5E-7C51-91A4-4ED4-B5FAA2D1C3C5}"/>
              </a:ext>
            </a:extLst>
          </p:cNvPr>
          <p:cNvSpPr>
            <a:spLocks noChangeAspect="1"/>
          </p:cNvSpPr>
          <p:nvPr userDrawn="1"/>
        </p:nvSpPr>
        <p:spPr bwMode="auto">
          <a:xfrm>
            <a:off x="1194368" y="2956226"/>
            <a:ext cx="82626" cy="212174"/>
          </a:xfrm>
          <a:custGeom>
            <a:avLst/>
            <a:gdLst>
              <a:gd name="T0" fmla="*/ 92 w 92"/>
              <a:gd name="T1" fmla="*/ 22 h 92"/>
              <a:gd name="T2" fmla="*/ 70 w 92"/>
              <a:gd name="T3" fmla="*/ 0 h 92"/>
              <a:gd name="T4" fmla="*/ 24 w 92"/>
              <a:gd name="T5" fmla="*/ 44 h 92"/>
              <a:gd name="T6" fmla="*/ 0 w 92"/>
              <a:gd name="T7" fmla="*/ 20 h 92"/>
              <a:gd name="T8" fmla="*/ 0 w 92"/>
              <a:gd name="T9" fmla="*/ 92 h 92"/>
              <a:gd name="T10" fmla="*/ 72 w 92"/>
              <a:gd name="T11" fmla="*/ 92 h 92"/>
              <a:gd name="T12" fmla="*/ 48 w 92"/>
              <a:gd name="T13" fmla="*/ 68 h 92"/>
              <a:gd name="T14" fmla="*/ 92 w 92"/>
              <a:gd name="T15" fmla="*/ 22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2" h="92">
                <a:moveTo>
                  <a:pt x="92" y="22"/>
                </a:moveTo>
                <a:lnTo>
                  <a:pt x="70" y="0"/>
                </a:lnTo>
                <a:lnTo>
                  <a:pt x="24" y="44"/>
                </a:lnTo>
                <a:lnTo>
                  <a:pt x="0" y="20"/>
                </a:lnTo>
                <a:lnTo>
                  <a:pt x="0" y="92"/>
                </a:lnTo>
                <a:lnTo>
                  <a:pt x="72" y="92"/>
                </a:lnTo>
                <a:lnTo>
                  <a:pt x="48" y="68"/>
                </a:lnTo>
                <a:lnTo>
                  <a:pt x="92" y="2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8" name="Freeform 28">
            <a:extLst>
              <a:ext uri="{FF2B5EF4-FFF2-40B4-BE49-F238E27FC236}">
                <a16:creationId xmlns:a16="http://schemas.microsoft.com/office/drawing/2014/main" id="{31DB3911-DFC9-5DE3-F435-4B6D3B1B0039}"/>
              </a:ext>
            </a:extLst>
          </p:cNvPr>
          <p:cNvSpPr>
            <a:spLocks noChangeAspect="1"/>
          </p:cNvSpPr>
          <p:nvPr userDrawn="1"/>
        </p:nvSpPr>
        <p:spPr bwMode="auto">
          <a:xfrm>
            <a:off x="1019805" y="6588974"/>
            <a:ext cx="64664" cy="166049"/>
          </a:xfrm>
          <a:custGeom>
            <a:avLst/>
            <a:gdLst>
              <a:gd name="T0" fmla="*/ 52 w 72"/>
              <a:gd name="T1" fmla="*/ 36 h 72"/>
              <a:gd name="T2" fmla="*/ 16 w 72"/>
              <a:gd name="T3" fmla="*/ 0 h 72"/>
              <a:gd name="T4" fmla="*/ 0 w 72"/>
              <a:gd name="T5" fmla="*/ 16 h 72"/>
              <a:gd name="T6" fmla="*/ 36 w 72"/>
              <a:gd name="T7" fmla="*/ 54 h 72"/>
              <a:gd name="T8" fmla="*/ 16 w 72"/>
              <a:gd name="T9" fmla="*/ 72 h 72"/>
              <a:gd name="T10" fmla="*/ 72 w 72"/>
              <a:gd name="T11" fmla="*/ 72 h 72"/>
              <a:gd name="T12" fmla="*/ 72 w 72"/>
              <a:gd name="T13" fmla="*/ 16 h 72"/>
              <a:gd name="T14" fmla="*/ 52 w 72"/>
              <a:gd name="T15" fmla="*/ 3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52" y="36"/>
                </a:moveTo>
                <a:lnTo>
                  <a:pt x="16" y="0"/>
                </a:lnTo>
                <a:lnTo>
                  <a:pt x="0" y="16"/>
                </a:lnTo>
                <a:lnTo>
                  <a:pt x="36" y="54"/>
                </a:lnTo>
                <a:lnTo>
                  <a:pt x="16" y="72"/>
                </a:lnTo>
                <a:lnTo>
                  <a:pt x="72" y="72"/>
                </a:lnTo>
                <a:lnTo>
                  <a:pt x="72" y="16"/>
                </a:lnTo>
                <a:lnTo>
                  <a:pt x="52" y="3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19" name="Freeform 29">
            <a:extLst>
              <a:ext uri="{FF2B5EF4-FFF2-40B4-BE49-F238E27FC236}">
                <a16:creationId xmlns:a16="http://schemas.microsoft.com/office/drawing/2014/main" id="{C811BD7D-CA64-DEB7-A615-CBBC2C43CD3B}"/>
              </a:ext>
            </a:extLst>
          </p:cNvPr>
          <p:cNvSpPr>
            <a:spLocks noChangeAspect="1"/>
          </p:cNvSpPr>
          <p:nvPr userDrawn="1"/>
        </p:nvSpPr>
        <p:spPr bwMode="auto">
          <a:xfrm>
            <a:off x="790978" y="6588974"/>
            <a:ext cx="64664" cy="166049"/>
          </a:xfrm>
          <a:custGeom>
            <a:avLst/>
            <a:gdLst>
              <a:gd name="T0" fmla="*/ 72 w 72"/>
              <a:gd name="T1" fmla="*/ 16 h 72"/>
              <a:gd name="T2" fmla="*/ 56 w 72"/>
              <a:gd name="T3" fmla="*/ 0 h 72"/>
              <a:gd name="T4" fmla="*/ 20 w 72"/>
              <a:gd name="T5" fmla="*/ 36 h 72"/>
              <a:gd name="T6" fmla="*/ 0 w 72"/>
              <a:gd name="T7" fmla="*/ 16 h 72"/>
              <a:gd name="T8" fmla="*/ 0 w 72"/>
              <a:gd name="T9" fmla="*/ 72 h 72"/>
              <a:gd name="T10" fmla="*/ 56 w 72"/>
              <a:gd name="T11" fmla="*/ 72 h 72"/>
              <a:gd name="T12" fmla="*/ 36 w 72"/>
              <a:gd name="T13" fmla="*/ 54 h 72"/>
              <a:gd name="T14" fmla="*/ 72 w 72"/>
              <a:gd name="T15" fmla="*/ 16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2">
                <a:moveTo>
                  <a:pt x="72" y="16"/>
                </a:moveTo>
                <a:lnTo>
                  <a:pt x="56" y="0"/>
                </a:lnTo>
                <a:lnTo>
                  <a:pt x="20" y="36"/>
                </a:lnTo>
                <a:lnTo>
                  <a:pt x="0" y="16"/>
                </a:lnTo>
                <a:lnTo>
                  <a:pt x="0" y="72"/>
                </a:lnTo>
                <a:lnTo>
                  <a:pt x="56" y="72"/>
                </a:lnTo>
                <a:lnTo>
                  <a:pt x="36" y="54"/>
                </a:lnTo>
                <a:lnTo>
                  <a:pt x="72" y="1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20" name="Freeform 30">
            <a:extLst>
              <a:ext uri="{FF2B5EF4-FFF2-40B4-BE49-F238E27FC236}">
                <a16:creationId xmlns:a16="http://schemas.microsoft.com/office/drawing/2014/main" id="{DE8B6A1C-8A48-460D-4D00-594E2FD9F6A3}"/>
              </a:ext>
            </a:extLst>
          </p:cNvPr>
          <p:cNvSpPr>
            <a:spLocks noChangeAspect="1"/>
          </p:cNvSpPr>
          <p:nvPr userDrawn="1"/>
        </p:nvSpPr>
        <p:spPr bwMode="auto">
          <a:xfrm>
            <a:off x="3750606" y="5886079"/>
            <a:ext cx="86218" cy="184499"/>
          </a:xfrm>
          <a:custGeom>
            <a:avLst/>
            <a:gdLst>
              <a:gd name="T0" fmla="*/ 96 w 96"/>
              <a:gd name="T1" fmla="*/ 40 h 80"/>
              <a:gd name="T2" fmla="*/ 56 w 96"/>
              <a:gd name="T3" fmla="*/ 0 h 80"/>
              <a:gd name="T4" fmla="*/ 56 w 96"/>
              <a:gd name="T5" fmla="*/ 28 h 80"/>
              <a:gd name="T6" fmla="*/ 0 w 96"/>
              <a:gd name="T7" fmla="*/ 28 h 80"/>
              <a:gd name="T8" fmla="*/ 0 w 96"/>
              <a:gd name="T9" fmla="*/ 52 h 80"/>
              <a:gd name="T10" fmla="*/ 56 w 96"/>
              <a:gd name="T11" fmla="*/ 52 h 80"/>
              <a:gd name="T12" fmla="*/ 56 w 96"/>
              <a:gd name="T13" fmla="*/ 80 h 80"/>
              <a:gd name="T14" fmla="*/ 96 w 96"/>
              <a:gd name="T15" fmla="*/ 4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0">
                <a:moveTo>
                  <a:pt x="96" y="40"/>
                </a:moveTo>
                <a:lnTo>
                  <a:pt x="56" y="0"/>
                </a:lnTo>
                <a:lnTo>
                  <a:pt x="56" y="28"/>
                </a:lnTo>
                <a:lnTo>
                  <a:pt x="0" y="28"/>
                </a:lnTo>
                <a:lnTo>
                  <a:pt x="0" y="52"/>
                </a:lnTo>
                <a:lnTo>
                  <a:pt x="56" y="52"/>
                </a:lnTo>
                <a:lnTo>
                  <a:pt x="56" y="80"/>
                </a:lnTo>
                <a:lnTo>
                  <a:pt x="96"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21" name="Freeform 31">
            <a:extLst>
              <a:ext uri="{FF2B5EF4-FFF2-40B4-BE49-F238E27FC236}">
                <a16:creationId xmlns:a16="http://schemas.microsoft.com/office/drawing/2014/main" id="{DBBC94EF-B63C-5FB0-D2C5-A693CF51F014}"/>
              </a:ext>
            </a:extLst>
          </p:cNvPr>
          <p:cNvSpPr>
            <a:spLocks noChangeAspect="1"/>
          </p:cNvSpPr>
          <p:nvPr userDrawn="1"/>
        </p:nvSpPr>
        <p:spPr bwMode="auto">
          <a:xfrm>
            <a:off x="3506321" y="5886079"/>
            <a:ext cx="86218" cy="184499"/>
          </a:xfrm>
          <a:custGeom>
            <a:avLst/>
            <a:gdLst>
              <a:gd name="T0" fmla="*/ 96 w 96"/>
              <a:gd name="T1" fmla="*/ 28 h 80"/>
              <a:gd name="T2" fmla="*/ 40 w 96"/>
              <a:gd name="T3" fmla="*/ 28 h 80"/>
              <a:gd name="T4" fmla="*/ 40 w 96"/>
              <a:gd name="T5" fmla="*/ 0 h 80"/>
              <a:gd name="T6" fmla="*/ 0 w 96"/>
              <a:gd name="T7" fmla="*/ 40 h 80"/>
              <a:gd name="T8" fmla="*/ 40 w 96"/>
              <a:gd name="T9" fmla="*/ 80 h 80"/>
              <a:gd name="T10" fmla="*/ 40 w 96"/>
              <a:gd name="T11" fmla="*/ 52 h 80"/>
              <a:gd name="T12" fmla="*/ 96 w 96"/>
              <a:gd name="T13" fmla="*/ 52 h 80"/>
              <a:gd name="T14" fmla="*/ 96 w 96"/>
              <a:gd name="T15" fmla="*/ 28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80">
                <a:moveTo>
                  <a:pt x="96" y="28"/>
                </a:moveTo>
                <a:lnTo>
                  <a:pt x="40" y="28"/>
                </a:lnTo>
                <a:lnTo>
                  <a:pt x="40" y="0"/>
                </a:lnTo>
                <a:lnTo>
                  <a:pt x="0" y="40"/>
                </a:lnTo>
                <a:lnTo>
                  <a:pt x="40" y="80"/>
                </a:lnTo>
                <a:lnTo>
                  <a:pt x="40" y="52"/>
                </a:lnTo>
                <a:lnTo>
                  <a:pt x="96" y="52"/>
                </a:lnTo>
                <a:lnTo>
                  <a:pt x="96" y="2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22" name="Freeform 32">
            <a:extLst>
              <a:ext uri="{FF2B5EF4-FFF2-40B4-BE49-F238E27FC236}">
                <a16:creationId xmlns:a16="http://schemas.microsoft.com/office/drawing/2014/main" id="{3D13C642-EB31-364B-EBF3-EB63506AE3D5}"/>
              </a:ext>
            </a:extLst>
          </p:cNvPr>
          <p:cNvSpPr>
            <a:spLocks noChangeAspect="1"/>
          </p:cNvSpPr>
          <p:nvPr userDrawn="1"/>
        </p:nvSpPr>
        <p:spPr bwMode="auto">
          <a:xfrm>
            <a:off x="318955" y="6552072"/>
            <a:ext cx="71849" cy="221399"/>
          </a:xfrm>
          <a:custGeom>
            <a:avLst/>
            <a:gdLst>
              <a:gd name="T0" fmla="*/ 80 w 80"/>
              <a:gd name="T1" fmla="*/ 40 h 96"/>
              <a:gd name="T2" fmla="*/ 40 w 80"/>
              <a:gd name="T3" fmla="*/ 0 h 96"/>
              <a:gd name="T4" fmla="*/ 0 w 80"/>
              <a:gd name="T5" fmla="*/ 40 h 96"/>
              <a:gd name="T6" fmla="*/ 28 w 80"/>
              <a:gd name="T7" fmla="*/ 40 h 96"/>
              <a:gd name="T8" fmla="*/ 28 w 80"/>
              <a:gd name="T9" fmla="*/ 96 h 96"/>
              <a:gd name="T10" fmla="*/ 52 w 80"/>
              <a:gd name="T11" fmla="*/ 96 h 96"/>
              <a:gd name="T12" fmla="*/ 52 w 80"/>
              <a:gd name="T13" fmla="*/ 40 h 96"/>
              <a:gd name="T14" fmla="*/ 80 w 80"/>
              <a:gd name="T15" fmla="*/ 40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96">
                <a:moveTo>
                  <a:pt x="80" y="40"/>
                </a:moveTo>
                <a:lnTo>
                  <a:pt x="40" y="0"/>
                </a:lnTo>
                <a:lnTo>
                  <a:pt x="0" y="40"/>
                </a:lnTo>
                <a:lnTo>
                  <a:pt x="28" y="40"/>
                </a:lnTo>
                <a:lnTo>
                  <a:pt x="28" y="96"/>
                </a:lnTo>
                <a:lnTo>
                  <a:pt x="52" y="96"/>
                </a:lnTo>
                <a:lnTo>
                  <a:pt x="52" y="40"/>
                </a:lnTo>
                <a:lnTo>
                  <a:pt x="80"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23" name="Freeform 33">
            <a:extLst>
              <a:ext uri="{FF2B5EF4-FFF2-40B4-BE49-F238E27FC236}">
                <a16:creationId xmlns:a16="http://schemas.microsoft.com/office/drawing/2014/main" id="{2AB3114C-3B4A-123D-443D-0CA46EA65DB1}"/>
              </a:ext>
            </a:extLst>
          </p:cNvPr>
          <p:cNvSpPr>
            <a:spLocks noChangeAspect="1"/>
          </p:cNvSpPr>
          <p:nvPr userDrawn="1"/>
        </p:nvSpPr>
        <p:spPr bwMode="auto">
          <a:xfrm>
            <a:off x="554966" y="6588972"/>
            <a:ext cx="71849" cy="221399"/>
          </a:xfrm>
          <a:custGeom>
            <a:avLst/>
            <a:gdLst>
              <a:gd name="T0" fmla="*/ 52 w 80"/>
              <a:gd name="T1" fmla="*/ 56 h 96"/>
              <a:gd name="T2" fmla="*/ 52 w 80"/>
              <a:gd name="T3" fmla="*/ 0 h 96"/>
              <a:gd name="T4" fmla="*/ 28 w 80"/>
              <a:gd name="T5" fmla="*/ 0 h 96"/>
              <a:gd name="T6" fmla="*/ 28 w 80"/>
              <a:gd name="T7" fmla="*/ 56 h 96"/>
              <a:gd name="T8" fmla="*/ 0 w 80"/>
              <a:gd name="T9" fmla="*/ 56 h 96"/>
              <a:gd name="T10" fmla="*/ 40 w 80"/>
              <a:gd name="T11" fmla="*/ 96 h 96"/>
              <a:gd name="T12" fmla="*/ 80 w 80"/>
              <a:gd name="T13" fmla="*/ 56 h 96"/>
              <a:gd name="T14" fmla="*/ 52 w 80"/>
              <a:gd name="T15" fmla="*/ 56 h 9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96">
                <a:moveTo>
                  <a:pt x="52" y="56"/>
                </a:moveTo>
                <a:lnTo>
                  <a:pt x="52" y="0"/>
                </a:lnTo>
                <a:lnTo>
                  <a:pt x="28" y="0"/>
                </a:lnTo>
                <a:lnTo>
                  <a:pt x="28" y="56"/>
                </a:lnTo>
                <a:lnTo>
                  <a:pt x="0" y="56"/>
                </a:lnTo>
                <a:lnTo>
                  <a:pt x="40" y="96"/>
                </a:lnTo>
                <a:lnTo>
                  <a:pt x="80" y="56"/>
                </a:lnTo>
                <a:lnTo>
                  <a:pt x="52" y="5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624" name="Group 1474">
            <a:extLst>
              <a:ext uri="{FF2B5EF4-FFF2-40B4-BE49-F238E27FC236}">
                <a16:creationId xmlns:a16="http://schemas.microsoft.com/office/drawing/2014/main" id="{CFA1DA11-56CE-F1EA-20CA-002CF7F8D5D8}"/>
              </a:ext>
            </a:extLst>
          </p:cNvPr>
          <p:cNvGrpSpPr>
            <a:grpSpLocks noChangeAspect="1"/>
          </p:cNvGrpSpPr>
          <p:nvPr userDrawn="1"/>
        </p:nvGrpSpPr>
        <p:grpSpPr>
          <a:xfrm>
            <a:off x="1621300" y="2873200"/>
            <a:ext cx="114957" cy="295199"/>
            <a:chOff x="2909888" y="692150"/>
            <a:chExt cx="203200" cy="203200"/>
          </a:xfrm>
          <a:solidFill>
            <a:srgbClr val="0019B0"/>
          </a:solidFill>
        </p:grpSpPr>
        <p:sp>
          <p:nvSpPr>
            <p:cNvPr id="625" name="Freeform 34">
              <a:extLst>
                <a:ext uri="{FF2B5EF4-FFF2-40B4-BE49-F238E27FC236}">
                  <a16:creationId xmlns:a16="http://schemas.microsoft.com/office/drawing/2014/main" id="{35DFF41D-DB09-6D7F-817B-5F33A98179CC}"/>
                </a:ext>
              </a:extLst>
            </p:cNvPr>
            <p:cNvSpPr>
              <a:spLocks/>
            </p:cNvSpPr>
            <p:nvPr/>
          </p:nvSpPr>
          <p:spPr bwMode="auto">
            <a:xfrm>
              <a:off x="2947988" y="730250"/>
              <a:ext cx="127000" cy="127000"/>
            </a:xfrm>
            <a:custGeom>
              <a:avLst/>
              <a:gdLst>
                <a:gd name="T0" fmla="*/ 80 w 80"/>
                <a:gd name="T1" fmla="*/ 28 h 80"/>
                <a:gd name="T2" fmla="*/ 40 w 80"/>
                <a:gd name="T3" fmla="*/ 28 h 80"/>
                <a:gd name="T4" fmla="*/ 40 w 80"/>
                <a:gd name="T5" fmla="*/ 0 h 80"/>
                <a:gd name="T6" fmla="*/ 0 w 80"/>
                <a:gd name="T7" fmla="*/ 40 h 80"/>
                <a:gd name="T8" fmla="*/ 40 w 80"/>
                <a:gd name="T9" fmla="*/ 80 h 80"/>
                <a:gd name="T10" fmla="*/ 40 w 80"/>
                <a:gd name="T11" fmla="*/ 52 h 80"/>
                <a:gd name="T12" fmla="*/ 80 w 80"/>
                <a:gd name="T13" fmla="*/ 52 h 80"/>
                <a:gd name="T14" fmla="*/ 80 w 80"/>
                <a:gd name="T15" fmla="*/ 28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28"/>
                  </a:moveTo>
                  <a:lnTo>
                    <a:pt x="40" y="28"/>
                  </a:lnTo>
                  <a:lnTo>
                    <a:pt x="40" y="0"/>
                  </a:lnTo>
                  <a:lnTo>
                    <a:pt x="0" y="40"/>
                  </a:lnTo>
                  <a:lnTo>
                    <a:pt x="40" y="80"/>
                  </a:lnTo>
                  <a:lnTo>
                    <a:pt x="40" y="52"/>
                  </a:lnTo>
                  <a:lnTo>
                    <a:pt x="80" y="52"/>
                  </a:lnTo>
                  <a:lnTo>
                    <a:pt x="80"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26" name="Freeform 35">
              <a:extLst>
                <a:ext uri="{FF2B5EF4-FFF2-40B4-BE49-F238E27FC236}">
                  <a16:creationId xmlns:a16="http://schemas.microsoft.com/office/drawing/2014/main" id="{095500AE-D13E-36B9-485B-A652C902B4EF}"/>
                </a:ext>
              </a:extLst>
            </p:cNvPr>
            <p:cNvSpPr>
              <a:spLocks noEditPoints="1"/>
            </p:cNvSpPr>
            <p:nvPr/>
          </p:nvSpPr>
          <p:spPr bwMode="auto">
            <a:xfrm>
              <a:off x="2909888" y="692150"/>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27" name="Group 1476">
            <a:extLst>
              <a:ext uri="{FF2B5EF4-FFF2-40B4-BE49-F238E27FC236}">
                <a16:creationId xmlns:a16="http://schemas.microsoft.com/office/drawing/2014/main" id="{5427A91D-8547-7016-7F7C-F3CA905EE6EA}"/>
              </a:ext>
            </a:extLst>
          </p:cNvPr>
          <p:cNvGrpSpPr>
            <a:grpSpLocks noChangeAspect="1"/>
          </p:cNvGrpSpPr>
          <p:nvPr userDrawn="1"/>
        </p:nvGrpSpPr>
        <p:grpSpPr>
          <a:xfrm>
            <a:off x="2112892" y="2873200"/>
            <a:ext cx="115856" cy="295199"/>
            <a:chOff x="3722688" y="692150"/>
            <a:chExt cx="204788" cy="203200"/>
          </a:xfrm>
          <a:solidFill>
            <a:srgbClr val="0019B0"/>
          </a:solidFill>
        </p:grpSpPr>
        <p:sp>
          <p:nvSpPr>
            <p:cNvPr id="628" name="Freeform 36">
              <a:extLst>
                <a:ext uri="{FF2B5EF4-FFF2-40B4-BE49-F238E27FC236}">
                  <a16:creationId xmlns:a16="http://schemas.microsoft.com/office/drawing/2014/main" id="{9FEC4C40-F2BF-9BAE-CF01-CFC9BF9B5433}"/>
                </a:ext>
              </a:extLst>
            </p:cNvPr>
            <p:cNvSpPr>
              <a:spLocks/>
            </p:cNvSpPr>
            <p:nvPr/>
          </p:nvSpPr>
          <p:spPr bwMode="auto">
            <a:xfrm>
              <a:off x="3762376" y="730250"/>
              <a:ext cx="127000" cy="127000"/>
            </a:xfrm>
            <a:custGeom>
              <a:avLst/>
              <a:gdLst>
                <a:gd name="T0" fmla="*/ 80 w 80"/>
                <a:gd name="T1" fmla="*/ 40 h 80"/>
                <a:gd name="T2" fmla="*/ 40 w 80"/>
                <a:gd name="T3" fmla="*/ 0 h 80"/>
                <a:gd name="T4" fmla="*/ 0 w 80"/>
                <a:gd name="T5" fmla="*/ 40 h 80"/>
                <a:gd name="T6" fmla="*/ 28 w 80"/>
                <a:gd name="T7" fmla="*/ 40 h 80"/>
                <a:gd name="T8" fmla="*/ 28 w 80"/>
                <a:gd name="T9" fmla="*/ 80 h 80"/>
                <a:gd name="T10" fmla="*/ 52 w 80"/>
                <a:gd name="T11" fmla="*/ 80 h 80"/>
                <a:gd name="T12" fmla="*/ 52 w 80"/>
                <a:gd name="T13" fmla="*/ 40 h 80"/>
                <a:gd name="T14" fmla="*/ 80 w 80"/>
                <a:gd name="T15" fmla="*/ 4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40"/>
                  </a:moveTo>
                  <a:lnTo>
                    <a:pt x="40" y="0"/>
                  </a:lnTo>
                  <a:lnTo>
                    <a:pt x="0" y="40"/>
                  </a:lnTo>
                  <a:lnTo>
                    <a:pt x="28" y="40"/>
                  </a:lnTo>
                  <a:lnTo>
                    <a:pt x="28" y="80"/>
                  </a:lnTo>
                  <a:lnTo>
                    <a:pt x="52" y="80"/>
                  </a:lnTo>
                  <a:lnTo>
                    <a:pt x="52" y="40"/>
                  </a:lnTo>
                  <a:lnTo>
                    <a:pt x="8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29" name="Freeform 37">
              <a:extLst>
                <a:ext uri="{FF2B5EF4-FFF2-40B4-BE49-F238E27FC236}">
                  <a16:creationId xmlns:a16="http://schemas.microsoft.com/office/drawing/2014/main" id="{C8FA0CC3-A0DA-79D1-577E-60710BF9FFEA}"/>
                </a:ext>
              </a:extLst>
            </p:cNvPr>
            <p:cNvSpPr>
              <a:spLocks noEditPoints="1"/>
            </p:cNvSpPr>
            <p:nvPr/>
          </p:nvSpPr>
          <p:spPr bwMode="auto">
            <a:xfrm>
              <a:off x="3722688" y="692150"/>
              <a:ext cx="204788"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30" name="Group 1477">
            <a:extLst>
              <a:ext uri="{FF2B5EF4-FFF2-40B4-BE49-F238E27FC236}">
                <a16:creationId xmlns:a16="http://schemas.microsoft.com/office/drawing/2014/main" id="{ABBD8980-BA6D-12F0-B228-6FD1F16B9259}"/>
              </a:ext>
            </a:extLst>
          </p:cNvPr>
          <p:cNvGrpSpPr>
            <a:grpSpLocks noChangeAspect="1"/>
          </p:cNvGrpSpPr>
          <p:nvPr userDrawn="1"/>
        </p:nvGrpSpPr>
        <p:grpSpPr>
          <a:xfrm>
            <a:off x="2359589" y="2873200"/>
            <a:ext cx="114957" cy="295199"/>
            <a:chOff x="4130676" y="692150"/>
            <a:chExt cx="203200" cy="203200"/>
          </a:xfrm>
          <a:solidFill>
            <a:srgbClr val="0019B0"/>
          </a:solidFill>
        </p:grpSpPr>
        <p:sp>
          <p:nvSpPr>
            <p:cNvPr id="631" name="Freeform 38">
              <a:extLst>
                <a:ext uri="{FF2B5EF4-FFF2-40B4-BE49-F238E27FC236}">
                  <a16:creationId xmlns:a16="http://schemas.microsoft.com/office/drawing/2014/main" id="{F2E082D8-FFB8-20D6-70A8-72AB83616E4D}"/>
                </a:ext>
              </a:extLst>
            </p:cNvPr>
            <p:cNvSpPr>
              <a:spLocks/>
            </p:cNvSpPr>
            <p:nvPr/>
          </p:nvSpPr>
          <p:spPr bwMode="auto">
            <a:xfrm>
              <a:off x="4168776" y="730250"/>
              <a:ext cx="127000" cy="127000"/>
            </a:xfrm>
            <a:custGeom>
              <a:avLst/>
              <a:gdLst>
                <a:gd name="T0" fmla="*/ 52 w 80"/>
                <a:gd name="T1" fmla="*/ 40 h 80"/>
                <a:gd name="T2" fmla="*/ 52 w 80"/>
                <a:gd name="T3" fmla="*/ 0 h 80"/>
                <a:gd name="T4" fmla="*/ 28 w 80"/>
                <a:gd name="T5" fmla="*/ 0 h 80"/>
                <a:gd name="T6" fmla="*/ 28 w 80"/>
                <a:gd name="T7" fmla="*/ 40 h 80"/>
                <a:gd name="T8" fmla="*/ 0 w 80"/>
                <a:gd name="T9" fmla="*/ 40 h 80"/>
                <a:gd name="T10" fmla="*/ 40 w 80"/>
                <a:gd name="T11" fmla="*/ 80 h 80"/>
                <a:gd name="T12" fmla="*/ 80 w 80"/>
                <a:gd name="T13" fmla="*/ 40 h 80"/>
                <a:gd name="T14" fmla="*/ 52 w 80"/>
                <a:gd name="T15" fmla="*/ 4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52" y="40"/>
                  </a:moveTo>
                  <a:lnTo>
                    <a:pt x="52" y="0"/>
                  </a:lnTo>
                  <a:lnTo>
                    <a:pt x="28" y="0"/>
                  </a:lnTo>
                  <a:lnTo>
                    <a:pt x="28" y="40"/>
                  </a:lnTo>
                  <a:lnTo>
                    <a:pt x="0" y="40"/>
                  </a:lnTo>
                  <a:lnTo>
                    <a:pt x="40" y="80"/>
                  </a:lnTo>
                  <a:lnTo>
                    <a:pt x="80" y="40"/>
                  </a:lnTo>
                  <a:lnTo>
                    <a:pt x="5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32" name="Freeform 39">
              <a:extLst>
                <a:ext uri="{FF2B5EF4-FFF2-40B4-BE49-F238E27FC236}">
                  <a16:creationId xmlns:a16="http://schemas.microsoft.com/office/drawing/2014/main" id="{3C03BA32-7D42-DE61-6B82-E7820A2127B4}"/>
                </a:ext>
              </a:extLst>
            </p:cNvPr>
            <p:cNvSpPr>
              <a:spLocks noEditPoints="1"/>
            </p:cNvSpPr>
            <p:nvPr/>
          </p:nvSpPr>
          <p:spPr bwMode="auto">
            <a:xfrm>
              <a:off x="4130676" y="692150"/>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33" name="Group 1479">
            <a:extLst>
              <a:ext uri="{FF2B5EF4-FFF2-40B4-BE49-F238E27FC236}">
                <a16:creationId xmlns:a16="http://schemas.microsoft.com/office/drawing/2014/main" id="{3B719AAD-07B8-7581-C0D7-A7A57CCC96D9}"/>
              </a:ext>
            </a:extLst>
          </p:cNvPr>
          <p:cNvGrpSpPr>
            <a:grpSpLocks noChangeAspect="1"/>
          </p:cNvGrpSpPr>
          <p:nvPr userDrawn="1"/>
        </p:nvGrpSpPr>
        <p:grpSpPr>
          <a:xfrm>
            <a:off x="2851180" y="2873200"/>
            <a:ext cx="115856" cy="295199"/>
            <a:chOff x="4943476" y="692150"/>
            <a:chExt cx="204788" cy="203200"/>
          </a:xfrm>
          <a:solidFill>
            <a:srgbClr val="0019B0"/>
          </a:solidFill>
        </p:grpSpPr>
        <p:sp>
          <p:nvSpPr>
            <p:cNvPr id="634" name="Freeform 40">
              <a:extLst>
                <a:ext uri="{FF2B5EF4-FFF2-40B4-BE49-F238E27FC236}">
                  <a16:creationId xmlns:a16="http://schemas.microsoft.com/office/drawing/2014/main" id="{000E746C-71FF-EAD0-CAD6-26475F8E293B}"/>
                </a:ext>
              </a:extLst>
            </p:cNvPr>
            <p:cNvSpPr>
              <a:spLocks/>
            </p:cNvSpPr>
            <p:nvPr/>
          </p:nvSpPr>
          <p:spPr bwMode="auto">
            <a:xfrm>
              <a:off x="4994276" y="742950"/>
              <a:ext cx="103188" cy="101600"/>
            </a:xfrm>
            <a:custGeom>
              <a:avLst/>
              <a:gdLst>
                <a:gd name="T0" fmla="*/ 44 w 65"/>
                <a:gd name="T1" fmla="*/ 28 h 64"/>
                <a:gd name="T2" fmla="*/ 16 w 65"/>
                <a:gd name="T3" fmla="*/ 0 h 64"/>
                <a:gd name="T4" fmla="*/ 0 w 65"/>
                <a:gd name="T5" fmla="*/ 16 h 64"/>
                <a:gd name="T6" fmla="*/ 28 w 65"/>
                <a:gd name="T7" fmla="*/ 44 h 64"/>
                <a:gd name="T8" fmla="*/ 8 w 65"/>
                <a:gd name="T9" fmla="*/ 64 h 64"/>
                <a:gd name="T10" fmla="*/ 65 w 65"/>
                <a:gd name="T11" fmla="*/ 64 h 64"/>
                <a:gd name="T12" fmla="*/ 65 w 65"/>
                <a:gd name="T13" fmla="*/ 8 h 64"/>
                <a:gd name="T14" fmla="*/ 44 w 65"/>
                <a:gd name="T15" fmla="*/ 28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64">
                  <a:moveTo>
                    <a:pt x="44" y="28"/>
                  </a:moveTo>
                  <a:lnTo>
                    <a:pt x="16" y="0"/>
                  </a:lnTo>
                  <a:lnTo>
                    <a:pt x="0" y="16"/>
                  </a:lnTo>
                  <a:lnTo>
                    <a:pt x="28" y="44"/>
                  </a:lnTo>
                  <a:lnTo>
                    <a:pt x="8" y="64"/>
                  </a:lnTo>
                  <a:lnTo>
                    <a:pt x="65" y="64"/>
                  </a:lnTo>
                  <a:lnTo>
                    <a:pt x="65" y="8"/>
                  </a:lnTo>
                  <a:lnTo>
                    <a:pt x="44" y="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35" name="Freeform 41">
              <a:extLst>
                <a:ext uri="{FF2B5EF4-FFF2-40B4-BE49-F238E27FC236}">
                  <a16:creationId xmlns:a16="http://schemas.microsoft.com/office/drawing/2014/main" id="{791C8ECD-4196-18B9-23F8-0A355070231B}"/>
                </a:ext>
              </a:extLst>
            </p:cNvPr>
            <p:cNvSpPr>
              <a:spLocks noEditPoints="1"/>
            </p:cNvSpPr>
            <p:nvPr/>
          </p:nvSpPr>
          <p:spPr bwMode="auto">
            <a:xfrm>
              <a:off x="4943476" y="692150"/>
              <a:ext cx="204788"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36" name="Group 1478">
            <a:extLst>
              <a:ext uri="{FF2B5EF4-FFF2-40B4-BE49-F238E27FC236}">
                <a16:creationId xmlns:a16="http://schemas.microsoft.com/office/drawing/2014/main" id="{A2BD396F-D5FC-B941-E571-A0B1B8F0503B}"/>
              </a:ext>
            </a:extLst>
          </p:cNvPr>
          <p:cNvGrpSpPr>
            <a:grpSpLocks noChangeAspect="1"/>
          </p:cNvGrpSpPr>
          <p:nvPr userDrawn="1"/>
        </p:nvGrpSpPr>
        <p:grpSpPr>
          <a:xfrm>
            <a:off x="2605386" y="2873200"/>
            <a:ext cx="114957" cy="295199"/>
            <a:chOff x="4537076" y="692150"/>
            <a:chExt cx="203200" cy="203200"/>
          </a:xfrm>
          <a:solidFill>
            <a:srgbClr val="0019B0"/>
          </a:solidFill>
        </p:grpSpPr>
        <p:sp>
          <p:nvSpPr>
            <p:cNvPr id="637" name="Freeform 42">
              <a:extLst>
                <a:ext uri="{FF2B5EF4-FFF2-40B4-BE49-F238E27FC236}">
                  <a16:creationId xmlns:a16="http://schemas.microsoft.com/office/drawing/2014/main" id="{58F6498B-3BF2-958F-81D4-DD5C72C41008}"/>
                </a:ext>
              </a:extLst>
            </p:cNvPr>
            <p:cNvSpPr>
              <a:spLocks/>
            </p:cNvSpPr>
            <p:nvPr/>
          </p:nvSpPr>
          <p:spPr bwMode="auto">
            <a:xfrm>
              <a:off x="4587876" y="742950"/>
              <a:ext cx="101600" cy="101600"/>
            </a:xfrm>
            <a:custGeom>
              <a:avLst/>
              <a:gdLst>
                <a:gd name="T0" fmla="*/ 64 w 64"/>
                <a:gd name="T1" fmla="*/ 16 h 64"/>
                <a:gd name="T2" fmla="*/ 48 w 64"/>
                <a:gd name="T3" fmla="*/ 0 h 64"/>
                <a:gd name="T4" fmla="*/ 20 w 64"/>
                <a:gd name="T5" fmla="*/ 28 h 64"/>
                <a:gd name="T6" fmla="*/ 0 w 64"/>
                <a:gd name="T7" fmla="*/ 8 h 64"/>
                <a:gd name="T8" fmla="*/ 0 w 64"/>
                <a:gd name="T9" fmla="*/ 64 h 64"/>
                <a:gd name="T10" fmla="*/ 56 w 64"/>
                <a:gd name="T11" fmla="*/ 64 h 64"/>
                <a:gd name="T12" fmla="*/ 36 w 64"/>
                <a:gd name="T13" fmla="*/ 44 h 64"/>
                <a:gd name="T14" fmla="*/ 64 w 64"/>
                <a:gd name="T15" fmla="*/ 16 h 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4">
                  <a:moveTo>
                    <a:pt x="64" y="16"/>
                  </a:moveTo>
                  <a:lnTo>
                    <a:pt x="48" y="0"/>
                  </a:lnTo>
                  <a:lnTo>
                    <a:pt x="20" y="28"/>
                  </a:lnTo>
                  <a:lnTo>
                    <a:pt x="0" y="8"/>
                  </a:lnTo>
                  <a:lnTo>
                    <a:pt x="0" y="64"/>
                  </a:lnTo>
                  <a:lnTo>
                    <a:pt x="56" y="64"/>
                  </a:lnTo>
                  <a:lnTo>
                    <a:pt x="36" y="44"/>
                  </a:lnTo>
                  <a:lnTo>
                    <a:pt x="64"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38" name="Freeform 43">
              <a:extLst>
                <a:ext uri="{FF2B5EF4-FFF2-40B4-BE49-F238E27FC236}">
                  <a16:creationId xmlns:a16="http://schemas.microsoft.com/office/drawing/2014/main" id="{66E13A2B-7D19-34B8-A653-E287226DE50F}"/>
                </a:ext>
              </a:extLst>
            </p:cNvPr>
            <p:cNvSpPr>
              <a:spLocks noEditPoints="1"/>
            </p:cNvSpPr>
            <p:nvPr/>
          </p:nvSpPr>
          <p:spPr bwMode="auto">
            <a:xfrm>
              <a:off x="4537076" y="692150"/>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39" name="Group 1475">
            <a:extLst>
              <a:ext uri="{FF2B5EF4-FFF2-40B4-BE49-F238E27FC236}">
                <a16:creationId xmlns:a16="http://schemas.microsoft.com/office/drawing/2014/main" id="{FDA987B2-B107-08E6-F12C-C19B80EEF489}"/>
              </a:ext>
            </a:extLst>
          </p:cNvPr>
          <p:cNvGrpSpPr>
            <a:grpSpLocks noChangeAspect="1"/>
          </p:cNvGrpSpPr>
          <p:nvPr userDrawn="1"/>
        </p:nvGrpSpPr>
        <p:grpSpPr>
          <a:xfrm>
            <a:off x="1867097" y="2873200"/>
            <a:ext cx="114957" cy="295199"/>
            <a:chOff x="3316288" y="692150"/>
            <a:chExt cx="203200" cy="203200"/>
          </a:xfrm>
          <a:solidFill>
            <a:srgbClr val="0019B0"/>
          </a:solidFill>
        </p:grpSpPr>
        <p:sp>
          <p:nvSpPr>
            <p:cNvPr id="640" name="Freeform 44">
              <a:extLst>
                <a:ext uri="{FF2B5EF4-FFF2-40B4-BE49-F238E27FC236}">
                  <a16:creationId xmlns:a16="http://schemas.microsoft.com/office/drawing/2014/main" id="{31FC236A-077A-46DE-E7CF-07C6971B5090}"/>
                </a:ext>
              </a:extLst>
            </p:cNvPr>
            <p:cNvSpPr>
              <a:spLocks/>
            </p:cNvSpPr>
            <p:nvPr/>
          </p:nvSpPr>
          <p:spPr bwMode="auto">
            <a:xfrm>
              <a:off x="3354388" y="730250"/>
              <a:ext cx="127000" cy="127000"/>
            </a:xfrm>
            <a:custGeom>
              <a:avLst/>
              <a:gdLst>
                <a:gd name="T0" fmla="*/ 80 w 80"/>
                <a:gd name="T1" fmla="*/ 40 h 80"/>
                <a:gd name="T2" fmla="*/ 40 w 80"/>
                <a:gd name="T3" fmla="*/ 0 h 80"/>
                <a:gd name="T4" fmla="*/ 40 w 80"/>
                <a:gd name="T5" fmla="*/ 28 h 80"/>
                <a:gd name="T6" fmla="*/ 0 w 80"/>
                <a:gd name="T7" fmla="*/ 28 h 80"/>
                <a:gd name="T8" fmla="*/ 0 w 80"/>
                <a:gd name="T9" fmla="*/ 52 h 80"/>
                <a:gd name="T10" fmla="*/ 40 w 80"/>
                <a:gd name="T11" fmla="*/ 52 h 80"/>
                <a:gd name="T12" fmla="*/ 40 w 80"/>
                <a:gd name="T13" fmla="*/ 80 h 80"/>
                <a:gd name="T14" fmla="*/ 80 w 80"/>
                <a:gd name="T15" fmla="*/ 4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80">
                  <a:moveTo>
                    <a:pt x="80" y="40"/>
                  </a:moveTo>
                  <a:lnTo>
                    <a:pt x="40" y="0"/>
                  </a:lnTo>
                  <a:lnTo>
                    <a:pt x="40" y="28"/>
                  </a:lnTo>
                  <a:lnTo>
                    <a:pt x="0" y="28"/>
                  </a:lnTo>
                  <a:lnTo>
                    <a:pt x="0" y="52"/>
                  </a:lnTo>
                  <a:lnTo>
                    <a:pt x="40" y="52"/>
                  </a:lnTo>
                  <a:lnTo>
                    <a:pt x="40" y="80"/>
                  </a:lnTo>
                  <a:lnTo>
                    <a:pt x="8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41" name="Freeform 45">
              <a:extLst>
                <a:ext uri="{FF2B5EF4-FFF2-40B4-BE49-F238E27FC236}">
                  <a16:creationId xmlns:a16="http://schemas.microsoft.com/office/drawing/2014/main" id="{C56B7B2A-52EE-FEAC-F0CB-DED24C285146}"/>
                </a:ext>
              </a:extLst>
            </p:cNvPr>
            <p:cNvSpPr>
              <a:spLocks noEditPoints="1"/>
            </p:cNvSpPr>
            <p:nvPr/>
          </p:nvSpPr>
          <p:spPr bwMode="auto">
            <a:xfrm>
              <a:off x="3316288" y="692150"/>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642" name="Freeform 58">
            <a:extLst>
              <a:ext uri="{FF2B5EF4-FFF2-40B4-BE49-F238E27FC236}">
                <a16:creationId xmlns:a16="http://schemas.microsoft.com/office/drawing/2014/main" id="{3BF51D8E-327F-9F2F-05A5-9BA6BF777924}"/>
              </a:ext>
            </a:extLst>
          </p:cNvPr>
          <p:cNvSpPr>
            <a:spLocks noChangeAspect="1"/>
          </p:cNvSpPr>
          <p:nvPr userDrawn="1"/>
        </p:nvSpPr>
        <p:spPr bwMode="auto">
          <a:xfrm>
            <a:off x="2354193" y="3688724"/>
            <a:ext cx="91607" cy="235236"/>
          </a:xfrm>
          <a:custGeom>
            <a:avLst/>
            <a:gdLst>
              <a:gd name="T0" fmla="*/ 45 w 51"/>
              <a:gd name="T1" fmla="*/ 3 h 51"/>
              <a:gd name="T2" fmla="*/ 39 w 51"/>
              <a:gd name="T3" fmla="*/ 9 h 51"/>
              <a:gd name="T4" fmla="*/ 39 w 51"/>
              <a:gd name="T5" fmla="*/ 31 h 51"/>
              <a:gd name="T6" fmla="*/ 11 w 51"/>
              <a:gd name="T7" fmla="*/ 2 h 51"/>
              <a:gd name="T8" fmla="*/ 3 w 51"/>
              <a:gd name="T9" fmla="*/ 3 h 51"/>
              <a:gd name="T10" fmla="*/ 2 w 51"/>
              <a:gd name="T11" fmla="*/ 11 h 51"/>
              <a:gd name="T12" fmla="*/ 31 w 51"/>
              <a:gd name="T13" fmla="*/ 39 h 51"/>
              <a:gd name="T14" fmla="*/ 9 w 51"/>
              <a:gd name="T15" fmla="*/ 39 h 51"/>
              <a:gd name="T16" fmla="*/ 3 w 51"/>
              <a:gd name="T17" fmla="*/ 45 h 51"/>
              <a:gd name="T18" fmla="*/ 9 w 51"/>
              <a:gd name="T19" fmla="*/ 51 h 51"/>
              <a:gd name="T20" fmla="*/ 39 w 51"/>
              <a:gd name="T21" fmla="*/ 51 h 51"/>
              <a:gd name="T22" fmla="*/ 41 w 51"/>
              <a:gd name="T23" fmla="*/ 51 h 51"/>
              <a:gd name="T24" fmla="*/ 51 w 51"/>
              <a:gd name="T25" fmla="*/ 51 h 51"/>
              <a:gd name="T26" fmla="*/ 51 w 51"/>
              <a:gd name="T27" fmla="*/ 39 h 51"/>
              <a:gd name="T28" fmla="*/ 51 w 51"/>
              <a:gd name="T29" fmla="*/ 9 h 51"/>
              <a:gd name="T30" fmla="*/ 45 w 51"/>
              <a:gd name="T31"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51">
                <a:moveTo>
                  <a:pt x="45" y="3"/>
                </a:moveTo>
                <a:cubicBezTo>
                  <a:pt x="42" y="3"/>
                  <a:pt x="39" y="6"/>
                  <a:pt x="39" y="9"/>
                </a:cubicBezTo>
                <a:cubicBezTo>
                  <a:pt x="39" y="31"/>
                  <a:pt x="39" y="31"/>
                  <a:pt x="39" y="31"/>
                </a:cubicBezTo>
                <a:cubicBezTo>
                  <a:pt x="11" y="2"/>
                  <a:pt x="11" y="2"/>
                  <a:pt x="11" y="2"/>
                </a:cubicBezTo>
                <a:cubicBezTo>
                  <a:pt x="9" y="0"/>
                  <a:pt x="5" y="1"/>
                  <a:pt x="3" y="3"/>
                </a:cubicBezTo>
                <a:cubicBezTo>
                  <a:pt x="1" y="5"/>
                  <a:pt x="0" y="9"/>
                  <a:pt x="2" y="11"/>
                </a:cubicBezTo>
                <a:cubicBezTo>
                  <a:pt x="31" y="39"/>
                  <a:pt x="31" y="39"/>
                  <a:pt x="31" y="39"/>
                </a:cubicBezTo>
                <a:cubicBezTo>
                  <a:pt x="9" y="39"/>
                  <a:pt x="9" y="39"/>
                  <a:pt x="9" y="39"/>
                </a:cubicBezTo>
                <a:cubicBezTo>
                  <a:pt x="6" y="39"/>
                  <a:pt x="3" y="42"/>
                  <a:pt x="3" y="45"/>
                </a:cubicBezTo>
                <a:cubicBezTo>
                  <a:pt x="3" y="48"/>
                  <a:pt x="6" y="51"/>
                  <a:pt x="9" y="51"/>
                </a:cubicBezTo>
                <a:cubicBezTo>
                  <a:pt x="39" y="51"/>
                  <a:pt x="39" y="51"/>
                  <a:pt x="39" y="51"/>
                </a:cubicBezTo>
                <a:cubicBezTo>
                  <a:pt x="41" y="51"/>
                  <a:pt x="41" y="51"/>
                  <a:pt x="41" y="51"/>
                </a:cubicBezTo>
                <a:cubicBezTo>
                  <a:pt x="51" y="51"/>
                  <a:pt x="51" y="51"/>
                  <a:pt x="51" y="51"/>
                </a:cubicBezTo>
                <a:cubicBezTo>
                  <a:pt x="51" y="39"/>
                  <a:pt x="51" y="39"/>
                  <a:pt x="51" y="39"/>
                </a:cubicBezTo>
                <a:cubicBezTo>
                  <a:pt x="51" y="9"/>
                  <a:pt x="51" y="9"/>
                  <a:pt x="51" y="9"/>
                </a:cubicBezTo>
                <a:cubicBezTo>
                  <a:pt x="51" y="6"/>
                  <a:pt x="48" y="3"/>
                  <a:pt x="45" y="3"/>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43" name="Freeform 59">
            <a:extLst>
              <a:ext uri="{FF2B5EF4-FFF2-40B4-BE49-F238E27FC236}">
                <a16:creationId xmlns:a16="http://schemas.microsoft.com/office/drawing/2014/main" id="{249C7D23-E6A5-B82F-DED1-DDA06C605BC0}"/>
              </a:ext>
            </a:extLst>
          </p:cNvPr>
          <p:cNvSpPr>
            <a:spLocks noChangeAspect="1"/>
          </p:cNvSpPr>
          <p:nvPr userDrawn="1"/>
        </p:nvSpPr>
        <p:spPr bwMode="auto">
          <a:xfrm>
            <a:off x="2143623" y="3688724"/>
            <a:ext cx="92505" cy="235236"/>
          </a:xfrm>
          <a:custGeom>
            <a:avLst/>
            <a:gdLst>
              <a:gd name="T0" fmla="*/ 48 w 51"/>
              <a:gd name="T1" fmla="*/ 3 h 51"/>
              <a:gd name="T2" fmla="*/ 40 w 51"/>
              <a:gd name="T3" fmla="*/ 2 h 51"/>
              <a:gd name="T4" fmla="*/ 12 w 51"/>
              <a:gd name="T5" fmla="*/ 31 h 51"/>
              <a:gd name="T6" fmla="*/ 12 w 51"/>
              <a:gd name="T7" fmla="*/ 9 h 51"/>
              <a:gd name="T8" fmla="*/ 6 w 51"/>
              <a:gd name="T9" fmla="*/ 3 h 51"/>
              <a:gd name="T10" fmla="*/ 0 w 51"/>
              <a:gd name="T11" fmla="*/ 9 h 51"/>
              <a:gd name="T12" fmla="*/ 0 w 51"/>
              <a:gd name="T13" fmla="*/ 39 h 51"/>
              <a:gd name="T14" fmla="*/ 0 w 51"/>
              <a:gd name="T15" fmla="*/ 51 h 51"/>
              <a:gd name="T16" fmla="*/ 10 w 51"/>
              <a:gd name="T17" fmla="*/ 51 h 51"/>
              <a:gd name="T18" fmla="*/ 12 w 51"/>
              <a:gd name="T19" fmla="*/ 51 h 51"/>
              <a:gd name="T20" fmla="*/ 42 w 51"/>
              <a:gd name="T21" fmla="*/ 51 h 51"/>
              <a:gd name="T22" fmla="*/ 48 w 51"/>
              <a:gd name="T23" fmla="*/ 45 h 51"/>
              <a:gd name="T24" fmla="*/ 42 w 51"/>
              <a:gd name="T25" fmla="*/ 39 h 51"/>
              <a:gd name="T26" fmla="*/ 20 w 51"/>
              <a:gd name="T27" fmla="*/ 39 h 51"/>
              <a:gd name="T28" fmla="*/ 49 w 51"/>
              <a:gd name="T29" fmla="*/ 11 h 51"/>
              <a:gd name="T30" fmla="*/ 48 w 51"/>
              <a:gd name="T31" fmla="*/ 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51">
                <a:moveTo>
                  <a:pt x="48" y="3"/>
                </a:moveTo>
                <a:cubicBezTo>
                  <a:pt x="46" y="1"/>
                  <a:pt x="42" y="0"/>
                  <a:pt x="40" y="2"/>
                </a:cubicBezTo>
                <a:cubicBezTo>
                  <a:pt x="12" y="31"/>
                  <a:pt x="12" y="31"/>
                  <a:pt x="12" y="31"/>
                </a:cubicBezTo>
                <a:cubicBezTo>
                  <a:pt x="12" y="9"/>
                  <a:pt x="12" y="9"/>
                  <a:pt x="12" y="9"/>
                </a:cubicBezTo>
                <a:cubicBezTo>
                  <a:pt x="12" y="6"/>
                  <a:pt x="9" y="3"/>
                  <a:pt x="6" y="3"/>
                </a:cubicBezTo>
                <a:cubicBezTo>
                  <a:pt x="3" y="3"/>
                  <a:pt x="0" y="6"/>
                  <a:pt x="0" y="9"/>
                </a:cubicBezTo>
                <a:cubicBezTo>
                  <a:pt x="0" y="39"/>
                  <a:pt x="0" y="39"/>
                  <a:pt x="0" y="39"/>
                </a:cubicBezTo>
                <a:cubicBezTo>
                  <a:pt x="0" y="51"/>
                  <a:pt x="0" y="51"/>
                  <a:pt x="0" y="51"/>
                </a:cubicBezTo>
                <a:cubicBezTo>
                  <a:pt x="10" y="51"/>
                  <a:pt x="10" y="51"/>
                  <a:pt x="10" y="51"/>
                </a:cubicBezTo>
                <a:cubicBezTo>
                  <a:pt x="12" y="51"/>
                  <a:pt x="12" y="51"/>
                  <a:pt x="12" y="51"/>
                </a:cubicBezTo>
                <a:cubicBezTo>
                  <a:pt x="42" y="51"/>
                  <a:pt x="42" y="51"/>
                  <a:pt x="42" y="51"/>
                </a:cubicBezTo>
                <a:cubicBezTo>
                  <a:pt x="45" y="51"/>
                  <a:pt x="48" y="48"/>
                  <a:pt x="48" y="45"/>
                </a:cubicBezTo>
                <a:cubicBezTo>
                  <a:pt x="48" y="42"/>
                  <a:pt x="45" y="39"/>
                  <a:pt x="42" y="39"/>
                </a:cubicBezTo>
                <a:cubicBezTo>
                  <a:pt x="20" y="39"/>
                  <a:pt x="20" y="39"/>
                  <a:pt x="20" y="39"/>
                </a:cubicBezTo>
                <a:cubicBezTo>
                  <a:pt x="49" y="11"/>
                  <a:pt x="49" y="11"/>
                  <a:pt x="49" y="11"/>
                </a:cubicBezTo>
                <a:cubicBezTo>
                  <a:pt x="51" y="9"/>
                  <a:pt x="50" y="5"/>
                  <a:pt x="48" y="3"/>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44" name="Freeform 60">
            <a:extLst>
              <a:ext uri="{FF2B5EF4-FFF2-40B4-BE49-F238E27FC236}">
                <a16:creationId xmlns:a16="http://schemas.microsoft.com/office/drawing/2014/main" id="{78DC4734-D0A0-7EAE-440D-E3848B7A81F1}"/>
              </a:ext>
            </a:extLst>
          </p:cNvPr>
          <p:cNvSpPr>
            <a:spLocks noChangeAspect="1"/>
          </p:cNvSpPr>
          <p:nvPr userDrawn="1"/>
        </p:nvSpPr>
        <p:spPr bwMode="auto">
          <a:xfrm>
            <a:off x="1455331" y="3665662"/>
            <a:ext cx="114957" cy="281360"/>
          </a:xfrm>
          <a:custGeom>
            <a:avLst/>
            <a:gdLst>
              <a:gd name="T0" fmla="*/ 56 w 64"/>
              <a:gd name="T1" fmla="*/ 22 h 61"/>
              <a:gd name="T2" fmla="*/ 56 w 64"/>
              <a:gd name="T3" fmla="*/ 22 h 61"/>
              <a:gd name="T4" fmla="*/ 36 w 64"/>
              <a:gd name="T5" fmla="*/ 3 h 61"/>
              <a:gd name="T6" fmla="*/ 27 w 64"/>
              <a:gd name="T7" fmla="*/ 3 h 61"/>
              <a:gd name="T8" fmla="*/ 27 w 64"/>
              <a:gd name="T9" fmla="*/ 11 h 61"/>
              <a:gd name="T10" fmla="*/ 41 w 64"/>
              <a:gd name="T11" fmla="*/ 25 h 61"/>
              <a:gd name="T12" fmla="*/ 5 w 64"/>
              <a:gd name="T13" fmla="*/ 25 h 61"/>
              <a:gd name="T14" fmla="*/ 0 w 64"/>
              <a:gd name="T15" fmla="*/ 31 h 61"/>
              <a:gd name="T16" fmla="*/ 5 w 64"/>
              <a:gd name="T17" fmla="*/ 37 h 61"/>
              <a:gd name="T18" fmla="*/ 41 w 64"/>
              <a:gd name="T19" fmla="*/ 37 h 61"/>
              <a:gd name="T20" fmla="*/ 28 w 64"/>
              <a:gd name="T21" fmla="*/ 50 h 61"/>
              <a:gd name="T22" fmla="*/ 28 w 64"/>
              <a:gd name="T23" fmla="*/ 58 h 61"/>
              <a:gd name="T24" fmla="*/ 36 w 64"/>
              <a:gd name="T25" fmla="*/ 59 h 61"/>
              <a:gd name="T26" fmla="*/ 56 w 64"/>
              <a:gd name="T27" fmla="*/ 39 h 61"/>
              <a:gd name="T28" fmla="*/ 56 w 64"/>
              <a:gd name="T29" fmla="*/ 39 h 61"/>
              <a:gd name="T30" fmla="*/ 57 w 64"/>
              <a:gd name="T31" fmla="*/ 37 h 61"/>
              <a:gd name="T32" fmla="*/ 64 w 64"/>
              <a:gd name="T33" fmla="*/ 31 h 61"/>
              <a:gd name="T34" fmla="*/ 56 w 64"/>
              <a:gd name="T35" fmla="*/ 2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56" y="22"/>
                </a:moveTo>
                <a:cubicBezTo>
                  <a:pt x="56" y="22"/>
                  <a:pt x="56" y="22"/>
                  <a:pt x="56" y="22"/>
                </a:cubicBezTo>
                <a:cubicBezTo>
                  <a:pt x="36" y="3"/>
                  <a:pt x="36" y="3"/>
                  <a:pt x="36" y="3"/>
                </a:cubicBezTo>
                <a:cubicBezTo>
                  <a:pt x="34" y="0"/>
                  <a:pt x="30" y="0"/>
                  <a:pt x="27" y="3"/>
                </a:cubicBezTo>
                <a:cubicBezTo>
                  <a:pt x="25" y="5"/>
                  <a:pt x="25" y="9"/>
                  <a:pt x="27" y="11"/>
                </a:cubicBezTo>
                <a:cubicBezTo>
                  <a:pt x="41" y="25"/>
                  <a:pt x="41" y="25"/>
                  <a:pt x="41" y="25"/>
                </a:cubicBezTo>
                <a:cubicBezTo>
                  <a:pt x="5" y="25"/>
                  <a:pt x="5" y="25"/>
                  <a:pt x="5" y="25"/>
                </a:cubicBezTo>
                <a:cubicBezTo>
                  <a:pt x="2" y="25"/>
                  <a:pt x="0" y="28"/>
                  <a:pt x="0" y="31"/>
                </a:cubicBezTo>
                <a:cubicBezTo>
                  <a:pt x="0" y="34"/>
                  <a:pt x="2" y="37"/>
                  <a:pt x="5" y="37"/>
                </a:cubicBezTo>
                <a:cubicBezTo>
                  <a:pt x="41" y="37"/>
                  <a:pt x="41" y="37"/>
                  <a:pt x="41" y="37"/>
                </a:cubicBezTo>
                <a:cubicBezTo>
                  <a:pt x="28" y="50"/>
                  <a:pt x="28" y="50"/>
                  <a:pt x="28" y="50"/>
                </a:cubicBezTo>
                <a:cubicBezTo>
                  <a:pt x="26" y="52"/>
                  <a:pt x="26" y="56"/>
                  <a:pt x="28" y="58"/>
                </a:cubicBezTo>
                <a:cubicBezTo>
                  <a:pt x="30" y="61"/>
                  <a:pt x="34" y="61"/>
                  <a:pt x="36" y="59"/>
                </a:cubicBezTo>
                <a:cubicBezTo>
                  <a:pt x="56" y="39"/>
                  <a:pt x="56" y="39"/>
                  <a:pt x="56" y="39"/>
                </a:cubicBezTo>
                <a:cubicBezTo>
                  <a:pt x="56" y="39"/>
                  <a:pt x="56" y="39"/>
                  <a:pt x="56" y="39"/>
                </a:cubicBezTo>
                <a:cubicBezTo>
                  <a:pt x="57" y="37"/>
                  <a:pt x="57" y="37"/>
                  <a:pt x="57" y="37"/>
                </a:cubicBezTo>
                <a:cubicBezTo>
                  <a:pt x="64" y="31"/>
                  <a:pt x="64" y="31"/>
                  <a:pt x="64" y="31"/>
                </a:cubicBezTo>
                <a:lnTo>
                  <a:pt x="56" y="2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45" name="Freeform 61">
            <a:extLst>
              <a:ext uri="{FF2B5EF4-FFF2-40B4-BE49-F238E27FC236}">
                <a16:creationId xmlns:a16="http://schemas.microsoft.com/office/drawing/2014/main" id="{B8DED087-D49C-1126-5049-95EBBBCB6674}"/>
              </a:ext>
            </a:extLst>
          </p:cNvPr>
          <p:cNvSpPr>
            <a:spLocks noChangeAspect="1"/>
          </p:cNvSpPr>
          <p:nvPr userDrawn="1"/>
        </p:nvSpPr>
        <p:spPr bwMode="auto">
          <a:xfrm>
            <a:off x="1688353" y="3658742"/>
            <a:ext cx="109568" cy="295199"/>
          </a:xfrm>
          <a:custGeom>
            <a:avLst/>
            <a:gdLst>
              <a:gd name="T0" fmla="*/ 58 w 61"/>
              <a:gd name="T1" fmla="*/ 28 h 64"/>
              <a:gd name="T2" fmla="*/ 39 w 61"/>
              <a:gd name="T3" fmla="*/ 8 h 64"/>
              <a:gd name="T4" fmla="*/ 37 w 61"/>
              <a:gd name="T5" fmla="*/ 7 h 64"/>
              <a:gd name="T6" fmla="*/ 31 w 61"/>
              <a:gd name="T7" fmla="*/ 0 h 64"/>
              <a:gd name="T8" fmla="*/ 22 w 61"/>
              <a:gd name="T9" fmla="*/ 8 h 64"/>
              <a:gd name="T10" fmla="*/ 22 w 61"/>
              <a:gd name="T11" fmla="*/ 8 h 64"/>
              <a:gd name="T12" fmla="*/ 2 w 61"/>
              <a:gd name="T13" fmla="*/ 28 h 64"/>
              <a:gd name="T14" fmla="*/ 3 w 61"/>
              <a:gd name="T15" fmla="*/ 37 h 64"/>
              <a:gd name="T16" fmla="*/ 11 w 61"/>
              <a:gd name="T17" fmla="*/ 37 h 64"/>
              <a:gd name="T18" fmla="*/ 25 w 61"/>
              <a:gd name="T19" fmla="*/ 23 h 64"/>
              <a:gd name="T20" fmla="*/ 25 w 61"/>
              <a:gd name="T21" fmla="*/ 59 h 64"/>
              <a:gd name="T22" fmla="*/ 31 w 61"/>
              <a:gd name="T23" fmla="*/ 64 h 64"/>
              <a:gd name="T24" fmla="*/ 37 w 61"/>
              <a:gd name="T25" fmla="*/ 59 h 64"/>
              <a:gd name="T26" fmla="*/ 37 w 61"/>
              <a:gd name="T27" fmla="*/ 23 h 64"/>
              <a:gd name="T28" fmla="*/ 50 w 61"/>
              <a:gd name="T29" fmla="*/ 36 h 64"/>
              <a:gd name="T30" fmla="*/ 58 w 61"/>
              <a:gd name="T31" fmla="*/ 36 h 64"/>
              <a:gd name="T32" fmla="*/ 58 w 61"/>
              <a:gd name="T33" fmla="*/ 2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 h="64">
                <a:moveTo>
                  <a:pt x="58" y="28"/>
                </a:moveTo>
                <a:cubicBezTo>
                  <a:pt x="39" y="8"/>
                  <a:pt x="39" y="8"/>
                  <a:pt x="39" y="8"/>
                </a:cubicBezTo>
                <a:cubicBezTo>
                  <a:pt x="37" y="7"/>
                  <a:pt x="37" y="7"/>
                  <a:pt x="37" y="7"/>
                </a:cubicBezTo>
                <a:cubicBezTo>
                  <a:pt x="31" y="0"/>
                  <a:pt x="31" y="0"/>
                  <a:pt x="31" y="0"/>
                </a:cubicBezTo>
                <a:cubicBezTo>
                  <a:pt x="22" y="8"/>
                  <a:pt x="22" y="8"/>
                  <a:pt x="22" y="8"/>
                </a:cubicBezTo>
                <a:cubicBezTo>
                  <a:pt x="22" y="8"/>
                  <a:pt x="22" y="8"/>
                  <a:pt x="22" y="8"/>
                </a:cubicBezTo>
                <a:cubicBezTo>
                  <a:pt x="2" y="28"/>
                  <a:pt x="2" y="28"/>
                  <a:pt x="2" y="28"/>
                </a:cubicBezTo>
                <a:cubicBezTo>
                  <a:pt x="0" y="30"/>
                  <a:pt x="0" y="34"/>
                  <a:pt x="3" y="37"/>
                </a:cubicBezTo>
                <a:cubicBezTo>
                  <a:pt x="5" y="39"/>
                  <a:pt x="9" y="39"/>
                  <a:pt x="11" y="37"/>
                </a:cubicBezTo>
                <a:cubicBezTo>
                  <a:pt x="25" y="23"/>
                  <a:pt x="25" y="23"/>
                  <a:pt x="25" y="23"/>
                </a:cubicBezTo>
                <a:cubicBezTo>
                  <a:pt x="25" y="59"/>
                  <a:pt x="25" y="59"/>
                  <a:pt x="25" y="59"/>
                </a:cubicBezTo>
                <a:cubicBezTo>
                  <a:pt x="25" y="62"/>
                  <a:pt x="27" y="64"/>
                  <a:pt x="31" y="64"/>
                </a:cubicBezTo>
                <a:cubicBezTo>
                  <a:pt x="34" y="64"/>
                  <a:pt x="37" y="62"/>
                  <a:pt x="37" y="59"/>
                </a:cubicBezTo>
                <a:cubicBezTo>
                  <a:pt x="37" y="23"/>
                  <a:pt x="37" y="23"/>
                  <a:pt x="37" y="23"/>
                </a:cubicBezTo>
                <a:cubicBezTo>
                  <a:pt x="50" y="36"/>
                  <a:pt x="50" y="36"/>
                  <a:pt x="50" y="36"/>
                </a:cubicBezTo>
                <a:cubicBezTo>
                  <a:pt x="52" y="38"/>
                  <a:pt x="56" y="38"/>
                  <a:pt x="58" y="36"/>
                </a:cubicBezTo>
                <a:cubicBezTo>
                  <a:pt x="60" y="34"/>
                  <a:pt x="61" y="30"/>
                  <a:pt x="58" y="28"/>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46" name="Freeform 62">
            <a:extLst>
              <a:ext uri="{FF2B5EF4-FFF2-40B4-BE49-F238E27FC236}">
                <a16:creationId xmlns:a16="http://schemas.microsoft.com/office/drawing/2014/main" id="{F48C96D0-FEDB-4E4F-766C-156ECA700A81}"/>
              </a:ext>
            </a:extLst>
          </p:cNvPr>
          <p:cNvSpPr>
            <a:spLocks noChangeAspect="1"/>
          </p:cNvSpPr>
          <p:nvPr userDrawn="1"/>
        </p:nvSpPr>
        <p:spPr bwMode="auto">
          <a:xfrm>
            <a:off x="1915988" y="3658742"/>
            <a:ext cx="109568" cy="295199"/>
          </a:xfrm>
          <a:custGeom>
            <a:avLst/>
            <a:gdLst>
              <a:gd name="T0" fmla="*/ 58 w 61"/>
              <a:gd name="T1" fmla="*/ 27 h 64"/>
              <a:gd name="T2" fmla="*/ 50 w 61"/>
              <a:gd name="T3" fmla="*/ 27 h 64"/>
              <a:gd name="T4" fmla="*/ 36 w 61"/>
              <a:gd name="T5" fmla="*/ 41 h 64"/>
              <a:gd name="T6" fmla="*/ 36 w 61"/>
              <a:gd name="T7" fmla="*/ 5 h 64"/>
              <a:gd name="T8" fmla="*/ 30 w 61"/>
              <a:gd name="T9" fmla="*/ 0 h 64"/>
              <a:gd name="T10" fmla="*/ 24 w 61"/>
              <a:gd name="T11" fmla="*/ 5 h 64"/>
              <a:gd name="T12" fmla="*/ 24 w 61"/>
              <a:gd name="T13" fmla="*/ 41 h 64"/>
              <a:gd name="T14" fmla="*/ 11 w 61"/>
              <a:gd name="T15" fmla="*/ 28 h 64"/>
              <a:gd name="T16" fmla="*/ 3 w 61"/>
              <a:gd name="T17" fmla="*/ 28 h 64"/>
              <a:gd name="T18" fmla="*/ 3 w 61"/>
              <a:gd name="T19" fmla="*/ 36 h 64"/>
              <a:gd name="T20" fmla="*/ 22 w 61"/>
              <a:gd name="T21" fmla="*/ 56 h 64"/>
              <a:gd name="T22" fmla="*/ 24 w 61"/>
              <a:gd name="T23" fmla="*/ 57 h 64"/>
              <a:gd name="T24" fmla="*/ 30 w 61"/>
              <a:gd name="T25" fmla="*/ 64 h 64"/>
              <a:gd name="T26" fmla="*/ 39 w 61"/>
              <a:gd name="T27" fmla="*/ 56 h 64"/>
              <a:gd name="T28" fmla="*/ 39 w 61"/>
              <a:gd name="T29" fmla="*/ 56 h 64"/>
              <a:gd name="T30" fmla="*/ 59 w 61"/>
              <a:gd name="T31" fmla="*/ 36 h 64"/>
              <a:gd name="T32" fmla="*/ 58 w 61"/>
              <a:gd name="T33" fmla="*/ 27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 h="64">
                <a:moveTo>
                  <a:pt x="58" y="27"/>
                </a:moveTo>
                <a:cubicBezTo>
                  <a:pt x="56" y="25"/>
                  <a:pt x="52" y="25"/>
                  <a:pt x="50" y="27"/>
                </a:cubicBezTo>
                <a:cubicBezTo>
                  <a:pt x="36" y="41"/>
                  <a:pt x="36" y="41"/>
                  <a:pt x="36" y="41"/>
                </a:cubicBezTo>
                <a:cubicBezTo>
                  <a:pt x="36" y="5"/>
                  <a:pt x="36" y="5"/>
                  <a:pt x="36" y="5"/>
                </a:cubicBezTo>
                <a:cubicBezTo>
                  <a:pt x="36" y="2"/>
                  <a:pt x="34" y="0"/>
                  <a:pt x="30" y="0"/>
                </a:cubicBezTo>
                <a:cubicBezTo>
                  <a:pt x="27" y="0"/>
                  <a:pt x="24" y="2"/>
                  <a:pt x="24" y="5"/>
                </a:cubicBezTo>
                <a:cubicBezTo>
                  <a:pt x="24" y="41"/>
                  <a:pt x="24" y="41"/>
                  <a:pt x="24" y="41"/>
                </a:cubicBezTo>
                <a:cubicBezTo>
                  <a:pt x="11" y="28"/>
                  <a:pt x="11" y="28"/>
                  <a:pt x="11" y="28"/>
                </a:cubicBezTo>
                <a:cubicBezTo>
                  <a:pt x="9" y="26"/>
                  <a:pt x="5" y="26"/>
                  <a:pt x="3" y="28"/>
                </a:cubicBezTo>
                <a:cubicBezTo>
                  <a:pt x="1" y="30"/>
                  <a:pt x="0" y="34"/>
                  <a:pt x="3" y="36"/>
                </a:cubicBezTo>
                <a:cubicBezTo>
                  <a:pt x="22" y="56"/>
                  <a:pt x="22" y="56"/>
                  <a:pt x="22" y="56"/>
                </a:cubicBezTo>
                <a:cubicBezTo>
                  <a:pt x="24" y="57"/>
                  <a:pt x="24" y="57"/>
                  <a:pt x="24" y="57"/>
                </a:cubicBezTo>
                <a:cubicBezTo>
                  <a:pt x="30" y="64"/>
                  <a:pt x="30" y="64"/>
                  <a:pt x="30" y="64"/>
                </a:cubicBezTo>
                <a:cubicBezTo>
                  <a:pt x="39" y="56"/>
                  <a:pt x="39" y="56"/>
                  <a:pt x="39" y="56"/>
                </a:cubicBezTo>
                <a:cubicBezTo>
                  <a:pt x="39" y="56"/>
                  <a:pt x="39" y="56"/>
                  <a:pt x="39" y="56"/>
                </a:cubicBezTo>
                <a:cubicBezTo>
                  <a:pt x="59" y="36"/>
                  <a:pt x="59" y="36"/>
                  <a:pt x="59" y="36"/>
                </a:cubicBezTo>
                <a:cubicBezTo>
                  <a:pt x="61" y="34"/>
                  <a:pt x="61" y="30"/>
                  <a:pt x="58" y="27"/>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47" name="Freeform 63">
            <a:extLst>
              <a:ext uri="{FF2B5EF4-FFF2-40B4-BE49-F238E27FC236}">
                <a16:creationId xmlns:a16="http://schemas.microsoft.com/office/drawing/2014/main" id="{2B9C31A1-6D15-BB92-2B1D-6B9434E4E53F}"/>
              </a:ext>
            </a:extLst>
          </p:cNvPr>
          <p:cNvSpPr>
            <a:spLocks noChangeAspect="1"/>
          </p:cNvSpPr>
          <p:nvPr userDrawn="1"/>
        </p:nvSpPr>
        <p:spPr bwMode="auto">
          <a:xfrm>
            <a:off x="1222308" y="3665662"/>
            <a:ext cx="114957" cy="281360"/>
          </a:xfrm>
          <a:custGeom>
            <a:avLst/>
            <a:gdLst>
              <a:gd name="T0" fmla="*/ 59 w 64"/>
              <a:gd name="T1" fmla="*/ 25 h 61"/>
              <a:gd name="T2" fmla="*/ 23 w 64"/>
              <a:gd name="T3" fmla="*/ 25 h 61"/>
              <a:gd name="T4" fmla="*/ 37 w 64"/>
              <a:gd name="T5" fmla="*/ 11 h 61"/>
              <a:gd name="T6" fmla="*/ 37 w 64"/>
              <a:gd name="T7" fmla="*/ 3 h 61"/>
              <a:gd name="T8" fmla="*/ 28 w 64"/>
              <a:gd name="T9" fmla="*/ 3 h 61"/>
              <a:gd name="T10" fmla="*/ 8 w 64"/>
              <a:gd name="T11" fmla="*/ 22 h 61"/>
              <a:gd name="T12" fmla="*/ 8 w 64"/>
              <a:gd name="T13" fmla="*/ 22 h 61"/>
              <a:gd name="T14" fmla="*/ 0 w 64"/>
              <a:gd name="T15" fmla="*/ 31 h 61"/>
              <a:gd name="T16" fmla="*/ 7 w 64"/>
              <a:gd name="T17" fmla="*/ 37 h 61"/>
              <a:gd name="T18" fmla="*/ 8 w 64"/>
              <a:gd name="T19" fmla="*/ 39 h 61"/>
              <a:gd name="T20" fmla="*/ 8 w 64"/>
              <a:gd name="T21" fmla="*/ 39 h 61"/>
              <a:gd name="T22" fmla="*/ 28 w 64"/>
              <a:gd name="T23" fmla="*/ 59 h 61"/>
              <a:gd name="T24" fmla="*/ 36 w 64"/>
              <a:gd name="T25" fmla="*/ 58 h 61"/>
              <a:gd name="T26" fmla="*/ 36 w 64"/>
              <a:gd name="T27" fmla="*/ 50 h 61"/>
              <a:gd name="T28" fmla="*/ 23 w 64"/>
              <a:gd name="T29" fmla="*/ 37 h 61"/>
              <a:gd name="T30" fmla="*/ 59 w 64"/>
              <a:gd name="T31" fmla="*/ 37 h 61"/>
              <a:gd name="T32" fmla="*/ 64 w 64"/>
              <a:gd name="T33" fmla="*/ 31 h 61"/>
              <a:gd name="T34" fmla="*/ 59 w 64"/>
              <a:gd name="T35" fmla="*/ 25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4" h="61">
                <a:moveTo>
                  <a:pt x="59" y="25"/>
                </a:moveTo>
                <a:cubicBezTo>
                  <a:pt x="23" y="25"/>
                  <a:pt x="23" y="25"/>
                  <a:pt x="23" y="25"/>
                </a:cubicBezTo>
                <a:cubicBezTo>
                  <a:pt x="37" y="11"/>
                  <a:pt x="37" y="11"/>
                  <a:pt x="37" y="11"/>
                </a:cubicBezTo>
                <a:cubicBezTo>
                  <a:pt x="39" y="9"/>
                  <a:pt x="39" y="5"/>
                  <a:pt x="37" y="3"/>
                </a:cubicBezTo>
                <a:cubicBezTo>
                  <a:pt x="34" y="0"/>
                  <a:pt x="30" y="0"/>
                  <a:pt x="28" y="3"/>
                </a:cubicBezTo>
                <a:cubicBezTo>
                  <a:pt x="8" y="22"/>
                  <a:pt x="8" y="22"/>
                  <a:pt x="8" y="22"/>
                </a:cubicBezTo>
                <a:cubicBezTo>
                  <a:pt x="8" y="22"/>
                  <a:pt x="8" y="22"/>
                  <a:pt x="8" y="22"/>
                </a:cubicBezTo>
                <a:cubicBezTo>
                  <a:pt x="0" y="31"/>
                  <a:pt x="0" y="31"/>
                  <a:pt x="0" y="31"/>
                </a:cubicBezTo>
                <a:cubicBezTo>
                  <a:pt x="7" y="37"/>
                  <a:pt x="7" y="37"/>
                  <a:pt x="7" y="37"/>
                </a:cubicBezTo>
                <a:cubicBezTo>
                  <a:pt x="8" y="39"/>
                  <a:pt x="8" y="39"/>
                  <a:pt x="8" y="39"/>
                </a:cubicBezTo>
                <a:cubicBezTo>
                  <a:pt x="8" y="39"/>
                  <a:pt x="8" y="39"/>
                  <a:pt x="8" y="39"/>
                </a:cubicBezTo>
                <a:cubicBezTo>
                  <a:pt x="28" y="59"/>
                  <a:pt x="28" y="59"/>
                  <a:pt x="28" y="59"/>
                </a:cubicBezTo>
                <a:cubicBezTo>
                  <a:pt x="30" y="61"/>
                  <a:pt x="34" y="61"/>
                  <a:pt x="36" y="58"/>
                </a:cubicBezTo>
                <a:cubicBezTo>
                  <a:pt x="38" y="56"/>
                  <a:pt x="38" y="52"/>
                  <a:pt x="36" y="50"/>
                </a:cubicBezTo>
                <a:cubicBezTo>
                  <a:pt x="23" y="37"/>
                  <a:pt x="23" y="37"/>
                  <a:pt x="23" y="37"/>
                </a:cubicBezTo>
                <a:cubicBezTo>
                  <a:pt x="59" y="37"/>
                  <a:pt x="59" y="37"/>
                  <a:pt x="59" y="37"/>
                </a:cubicBezTo>
                <a:cubicBezTo>
                  <a:pt x="62" y="37"/>
                  <a:pt x="64" y="34"/>
                  <a:pt x="64" y="31"/>
                </a:cubicBezTo>
                <a:cubicBezTo>
                  <a:pt x="64" y="28"/>
                  <a:pt x="62" y="25"/>
                  <a:pt x="59" y="25"/>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648" name="Group 1482">
            <a:extLst>
              <a:ext uri="{FF2B5EF4-FFF2-40B4-BE49-F238E27FC236}">
                <a16:creationId xmlns:a16="http://schemas.microsoft.com/office/drawing/2014/main" id="{1E65CD6B-797E-A3E3-1A0E-0B900FD4FADF}"/>
              </a:ext>
            </a:extLst>
          </p:cNvPr>
          <p:cNvGrpSpPr>
            <a:grpSpLocks noChangeAspect="1"/>
          </p:cNvGrpSpPr>
          <p:nvPr userDrawn="1"/>
        </p:nvGrpSpPr>
        <p:grpSpPr>
          <a:xfrm>
            <a:off x="2563866" y="3658742"/>
            <a:ext cx="114957" cy="295199"/>
            <a:chOff x="4537076" y="1100138"/>
            <a:chExt cx="203200" cy="203200"/>
          </a:xfrm>
          <a:solidFill>
            <a:srgbClr val="0019B0"/>
          </a:solidFill>
        </p:grpSpPr>
        <p:sp>
          <p:nvSpPr>
            <p:cNvPr id="649" name="Freeform 64">
              <a:extLst>
                <a:ext uri="{FF2B5EF4-FFF2-40B4-BE49-F238E27FC236}">
                  <a16:creationId xmlns:a16="http://schemas.microsoft.com/office/drawing/2014/main" id="{0B98622A-EB07-16E7-ED07-5991675A8A97}"/>
                </a:ext>
              </a:extLst>
            </p:cNvPr>
            <p:cNvSpPr>
              <a:spLocks noEditPoints="1"/>
            </p:cNvSpPr>
            <p:nvPr/>
          </p:nvSpPr>
          <p:spPr bwMode="auto">
            <a:xfrm>
              <a:off x="4537076" y="1100138"/>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50" name="Freeform 65">
              <a:extLst>
                <a:ext uri="{FF2B5EF4-FFF2-40B4-BE49-F238E27FC236}">
                  <a16:creationId xmlns:a16="http://schemas.microsoft.com/office/drawing/2014/main" id="{4B1FE33E-8987-4752-BAD5-2310292C39BF}"/>
                </a:ext>
              </a:extLst>
            </p:cNvPr>
            <p:cNvSpPr>
              <a:spLocks/>
            </p:cNvSpPr>
            <p:nvPr/>
          </p:nvSpPr>
          <p:spPr bwMode="auto">
            <a:xfrm>
              <a:off x="4575176" y="1144588"/>
              <a:ext cx="127000" cy="117475"/>
            </a:xfrm>
            <a:custGeom>
              <a:avLst/>
              <a:gdLst>
                <a:gd name="T0" fmla="*/ 40 w 40"/>
                <a:gd name="T1" fmla="*/ 19 h 37"/>
                <a:gd name="T2" fmla="*/ 36 w 40"/>
                <a:gd name="T3" fmla="*/ 15 h 37"/>
                <a:gd name="T4" fmla="*/ 16 w 40"/>
                <a:gd name="T5" fmla="*/ 15 h 37"/>
                <a:gd name="T6" fmla="*/ 15 w 40"/>
                <a:gd name="T7" fmla="*/ 12 h 37"/>
                <a:gd name="T8" fmla="*/ 21 w 40"/>
                <a:gd name="T9" fmla="*/ 7 h 37"/>
                <a:gd name="T10" fmla="*/ 21 w 40"/>
                <a:gd name="T11" fmla="*/ 1 h 37"/>
                <a:gd name="T12" fmla="*/ 16 w 40"/>
                <a:gd name="T13" fmla="*/ 2 h 37"/>
                <a:gd name="T14" fmla="*/ 2 w 40"/>
                <a:gd name="T15" fmla="*/ 16 h 37"/>
                <a:gd name="T16" fmla="*/ 2 w 40"/>
                <a:gd name="T17" fmla="*/ 21 h 37"/>
                <a:gd name="T18" fmla="*/ 16 w 40"/>
                <a:gd name="T19" fmla="*/ 35 h 37"/>
                <a:gd name="T20" fmla="*/ 21 w 40"/>
                <a:gd name="T21" fmla="*/ 36 h 37"/>
                <a:gd name="T22" fmla="*/ 21 w 40"/>
                <a:gd name="T23" fmla="*/ 30 h 37"/>
                <a:gd name="T24" fmla="*/ 15 w 40"/>
                <a:gd name="T25" fmla="*/ 25 h 37"/>
                <a:gd name="T26" fmla="*/ 16 w 40"/>
                <a:gd name="T27" fmla="*/ 22 h 37"/>
                <a:gd name="T28" fmla="*/ 36 w 40"/>
                <a:gd name="T29" fmla="*/ 22 h 37"/>
                <a:gd name="T30" fmla="*/ 40 w 40"/>
                <a:gd name="T31"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37">
                  <a:moveTo>
                    <a:pt x="40" y="19"/>
                  </a:moveTo>
                  <a:cubicBezTo>
                    <a:pt x="40" y="17"/>
                    <a:pt x="38" y="15"/>
                    <a:pt x="36" y="15"/>
                  </a:cubicBezTo>
                  <a:cubicBezTo>
                    <a:pt x="16" y="15"/>
                    <a:pt x="16" y="15"/>
                    <a:pt x="16" y="15"/>
                  </a:cubicBezTo>
                  <a:cubicBezTo>
                    <a:pt x="14" y="15"/>
                    <a:pt x="13" y="14"/>
                    <a:pt x="15" y="12"/>
                  </a:cubicBezTo>
                  <a:cubicBezTo>
                    <a:pt x="21" y="7"/>
                    <a:pt x="21" y="7"/>
                    <a:pt x="21" y="7"/>
                  </a:cubicBezTo>
                  <a:cubicBezTo>
                    <a:pt x="22" y="5"/>
                    <a:pt x="22" y="3"/>
                    <a:pt x="21" y="1"/>
                  </a:cubicBezTo>
                  <a:cubicBezTo>
                    <a:pt x="20" y="0"/>
                    <a:pt x="17" y="0"/>
                    <a:pt x="16" y="2"/>
                  </a:cubicBezTo>
                  <a:cubicBezTo>
                    <a:pt x="2" y="16"/>
                    <a:pt x="2" y="16"/>
                    <a:pt x="2" y="16"/>
                  </a:cubicBezTo>
                  <a:cubicBezTo>
                    <a:pt x="0" y="17"/>
                    <a:pt x="0" y="20"/>
                    <a:pt x="2" y="21"/>
                  </a:cubicBezTo>
                  <a:cubicBezTo>
                    <a:pt x="16" y="35"/>
                    <a:pt x="16" y="35"/>
                    <a:pt x="16" y="35"/>
                  </a:cubicBezTo>
                  <a:cubicBezTo>
                    <a:pt x="17" y="37"/>
                    <a:pt x="20" y="37"/>
                    <a:pt x="21" y="36"/>
                  </a:cubicBezTo>
                  <a:cubicBezTo>
                    <a:pt x="22" y="34"/>
                    <a:pt x="22" y="32"/>
                    <a:pt x="21" y="30"/>
                  </a:cubicBezTo>
                  <a:cubicBezTo>
                    <a:pt x="15" y="25"/>
                    <a:pt x="15" y="25"/>
                    <a:pt x="15" y="25"/>
                  </a:cubicBezTo>
                  <a:cubicBezTo>
                    <a:pt x="13" y="23"/>
                    <a:pt x="14" y="22"/>
                    <a:pt x="16" y="22"/>
                  </a:cubicBezTo>
                  <a:cubicBezTo>
                    <a:pt x="36" y="22"/>
                    <a:pt x="36" y="22"/>
                    <a:pt x="36" y="22"/>
                  </a:cubicBezTo>
                  <a:cubicBezTo>
                    <a:pt x="38" y="22"/>
                    <a:pt x="40" y="20"/>
                    <a:pt x="4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51" name="Group 1483">
            <a:extLst>
              <a:ext uri="{FF2B5EF4-FFF2-40B4-BE49-F238E27FC236}">
                <a16:creationId xmlns:a16="http://schemas.microsoft.com/office/drawing/2014/main" id="{5DA1E681-E789-79D6-DE28-2BA64CF74408}"/>
              </a:ext>
            </a:extLst>
          </p:cNvPr>
          <p:cNvGrpSpPr>
            <a:grpSpLocks noChangeAspect="1"/>
          </p:cNvGrpSpPr>
          <p:nvPr userDrawn="1"/>
        </p:nvGrpSpPr>
        <p:grpSpPr>
          <a:xfrm>
            <a:off x="2796888" y="3658742"/>
            <a:ext cx="115856" cy="295199"/>
            <a:chOff x="4943476" y="1100138"/>
            <a:chExt cx="204788" cy="203200"/>
          </a:xfrm>
          <a:solidFill>
            <a:srgbClr val="0019B0"/>
          </a:solidFill>
        </p:grpSpPr>
        <p:sp>
          <p:nvSpPr>
            <p:cNvPr id="652" name="Freeform 66">
              <a:extLst>
                <a:ext uri="{FF2B5EF4-FFF2-40B4-BE49-F238E27FC236}">
                  <a16:creationId xmlns:a16="http://schemas.microsoft.com/office/drawing/2014/main" id="{064EEF83-D41E-B818-4106-DD2417DB11F3}"/>
                </a:ext>
              </a:extLst>
            </p:cNvPr>
            <p:cNvSpPr>
              <a:spLocks noEditPoints="1"/>
            </p:cNvSpPr>
            <p:nvPr/>
          </p:nvSpPr>
          <p:spPr bwMode="auto">
            <a:xfrm>
              <a:off x="4943476" y="1100138"/>
              <a:ext cx="204788" cy="203200"/>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60 h 64"/>
                <a:gd name="T12" fmla="*/ 4 w 64"/>
                <a:gd name="T13" fmla="*/ 32 h 64"/>
                <a:gd name="T14" fmla="*/ 32 w 64"/>
                <a:gd name="T15" fmla="*/ 4 h 64"/>
                <a:gd name="T16" fmla="*/ 60 w 64"/>
                <a:gd name="T17" fmla="*/ 32 h 64"/>
                <a:gd name="T18" fmla="*/ 32 w 64"/>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32" y="60"/>
                  </a:moveTo>
                  <a:cubicBezTo>
                    <a:pt x="17" y="60"/>
                    <a:pt x="4" y="47"/>
                    <a:pt x="4" y="32"/>
                  </a:cubicBezTo>
                  <a:cubicBezTo>
                    <a:pt x="4" y="17"/>
                    <a:pt x="17" y="4"/>
                    <a:pt x="32" y="4"/>
                  </a:cubicBezTo>
                  <a:cubicBezTo>
                    <a:pt x="47" y="4"/>
                    <a:pt x="60" y="17"/>
                    <a:pt x="60" y="32"/>
                  </a:cubicBezTo>
                  <a:cubicBezTo>
                    <a:pt x="60" y="47"/>
                    <a:pt x="47" y="60"/>
                    <a:pt x="3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53" name="Freeform 67">
              <a:extLst>
                <a:ext uri="{FF2B5EF4-FFF2-40B4-BE49-F238E27FC236}">
                  <a16:creationId xmlns:a16="http://schemas.microsoft.com/office/drawing/2014/main" id="{A65C2882-34F9-C933-443D-E32BB8617D55}"/>
                </a:ext>
              </a:extLst>
            </p:cNvPr>
            <p:cNvSpPr>
              <a:spLocks/>
            </p:cNvSpPr>
            <p:nvPr/>
          </p:nvSpPr>
          <p:spPr bwMode="auto">
            <a:xfrm>
              <a:off x="4981576" y="1147763"/>
              <a:ext cx="128588" cy="117475"/>
            </a:xfrm>
            <a:custGeom>
              <a:avLst/>
              <a:gdLst>
                <a:gd name="T0" fmla="*/ 24 w 40"/>
                <a:gd name="T1" fmla="*/ 2 h 37"/>
                <a:gd name="T2" fmla="*/ 19 w 40"/>
                <a:gd name="T3" fmla="*/ 1 h 37"/>
                <a:gd name="T4" fmla="*/ 19 w 40"/>
                <a:gd name="T5" fmla="*/ 7 h 37"/>
                <a:gd name="T6" fmla="*/ 25 w 40"/>
                <a:gd name="T7" fmla="*/ 12 h 37"/>
                <a:gd name="T8" fmla="*/ 24 w 40"/>
                <a:gd name="T9" fmla="*/ 15 h 37"/>
                <a:gd name="T10" fmla="*/ 4 w 40"/>
                <a:gd name="T11" fmla="*/ 15 h 37"/>
                <a:gd name="T12" fmla="*/ 0 w 40"/>
                <a:gd name="T13" fmla="*/ 18 h 37"/>
                <a:gd name="T14" fmla="*/ 4 w 40"/>
                <a:gd name="T15" fmla="*/ 22 h 37"/>
                <a:gd name="T16" fmla="*/ 24 w 40"/>
                <a:gd name="T17" fmla="*/ 22 h 37"/>
                <a:gd name="T18" fmla="*/ 25 w 40"/>
                <a:gd name="T19" fmla="*/ 25 h 37"/>
                <a:gd name="T20" fmla="*/ 19 w 40"/>
                <a:gd name="T21" fmla="*/ 30 h 37"/>
                <a:gd name="T22" fmla="*/ 19 w 40"/>
                <a:gd name="T23" fmla="*/ 36 h 37"/>
                <a:gd name="T24" fmla="*/ 24 w 40"/>
                <a:gd name="T25" fmla="*/ 35 h 37"/>
                <a:gd name="T26" fmla="*/ 38 w 40"/>
                <a:gd name="T27" fmla="*/ 21 h 37"/>
                <a:gd name="T28" fmla="*/ 38 w 40"/>
                <a:gd name="T29" fmla="*/ 16 h 37"/>
                <a:gd name="T30" fmla="*/ 24 w 40"/>
                <a:gd name="T31"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37">
                  <a:moveTo>
                    <a:pt x="24" y="2"/>
                  </a:moveTo>
                  <a:cubicBezTo>
                    <a:pt x="23" y="0"/>
                    <a:pt x="20" y="0"/>
                    <a:pt x="19" y="1"/>
                  </a:cubicBezTo>
                  <a:cubicBezTo>
                    <a:pt x="18" y="3"/>
                    <a:pt x="18" y="5"/>
                    <a:pt x="19" y="7"/>
                  </a:cubicBezTo>
                  <a:cubicBezTo>
                    <a:pt x="25" y="12"/>
                    <a:pt x="25" y="12"/>
                    <a:pt x="25" y="12"/>
                  </a:cubicBezTo>
                  <a:cubicBezTo>
                    <a:pt x="27" y="14"/>
                    <a:pt x="26" y="15"/>
                    <a:pt x="24" y="15"/>
                  </a:cubicBezTo>
                  <a:cubicBezTo>
                    <a:pt x="4" y="15"/>
                    <a:pt x="4" y="15"/>
                    <a:pt x="4" y="15"/>
                  </a:cubicBezTo>
                  <a:cubicBezTo>
                    <a:pt x="2" y="15"/>
                    <a:pt x="0" y="17"/>
                    <a:pt x="0" y="18"/>
                  </a:cubicBezTo>
                  <a:cubicBezTo>
                    <a:pt x="0" y="20"/>
                    <a:pt x="2" y="22"/>
                    <a:pt x="4" y="22"/>
                  </a:cubicBezTo>
                  <a:cubicBezTo>
                    <a:pt x="24" y="22"/>
                    <a:pt x="24" y="22"/>
                    <a:pt x="24" y="22"/>
                  </a:cubicBezTo>
                  <a:cubicBezTo>
                    <a:pt x="26" y="22"/>
                    <a:pt x="27" y="23"/>
                    <a:pt x="25" y="25"/>
                  </a:cubicBezTo>
                  <a:cubicBezTo>
                    <a:pt x="19" y="30"/>
                    <a:pt x="19" y="30"/>
                    <a:pt x="19" y="30"/>
                  </a:cubicBezTo>
                  <a:cubicBezTo>
                    <a:pt x="18" y="32"/>
                    <a:pt x="18" y="34"/>
                    <a:pt x="19" y="36"/>
                  </a:cubicBezTo>
                  <a:cubicBezTo>
                    <a:pt x="20" y="37"/>
                    <a:pt x="23" y="37"/>
                    <a:pt x="24" y="35"/>
                  </a:cubicBezTo>
                  <a:cubicBezTo>
                    <a:pt x="38" y="21"/>
                    <a:pt x="38" y="21"/>
                    <a:pt x="38" y="21"/>
                  </a:cubicBezTo>
                  <a:cubicBezTo>
                    <a:pt x="40" y="20"/>
                    <a:pt x="40" y="17"/>
                    <a:pt x="38" y="16"/>
                  </a:cubicBezTo>
                  <a:lnTo>
                    <a:pt x="24"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54" name="Group 1484">
            <a:extLst>
              <a:ext uri="{FF2B5EF4-FFF2-40B4-BE49-F238E27FC236}">
                <a16:creationId xmlns:a16="http://schemas.microsoft.com/office/drawing/2014/main" id="{F8C75633-26C3-051B-F6EA-0D12E3687F8F}"/>
              </a:ext>
            </a:extLst>
          </p:cNvPr>
          <p:cNvGrpSpPr>
            <a:grpSpLocks noChangeAspect="1"/>
          </p:cNvGrpSpPr>
          <p:nvPr userDrawn="1"/>
        </p:nvGrpSpPr>
        <p:grpSpPr>
          <a:xfrm>
            <a:off x="3030810" y="3658742"/>
            <a:ext cx="114957" cy="295199"/>
            <a:chOff x="5351463" y="1100138"/>
            <a:chExt cx="203200" cy="203200"/>
          </a:xfrm>
          <a:solidFill>
            <a:srgbClr val="0019B0"/>
          </a:solidFill>
        </p:grpSpPr>
        <p:sp>
          <p:nvSpPr>
            <p:cNvPr id="655" name="Freeform 68">
              <a:extLst>
                <a:ext uri="{FF2B5EF4-FFF2-40B4-BE49-F238E27FC236}">
                  <a16:creationId xmlns:a16="http://schemas.microsoft.com/office/drawing/2014/main" id="{939C2F63-0FE1-7278-2D7C-F12AF10454D9}"/>
                </a:ext>
              </a:extLst>
            </p:cNvPr>
            <p:cNvSpPr>
              <a:spLocks noEditPoints="1"/>
            </p:cNvSpPr>
            <p:nvPr/>
          </p:nvSpPr>
          <p:spPr bwMode="auto">
            <a:xfrm>
              <a:off x="5351463" y="1100138"/>
              <a:ext cx="203200" cy="203200"/>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60 h 64"/>
                <a:gd name="T12" fmla="*/ 4 w 64"/>
                <a:gd name="T13" fmla="*/ 32 h 64"/>
                <a:gd name="T14" fmla="*/ 32 w 64"/>
                <a:gd name="T15" fmla="*/ 4 h 64"/>
                <a:gd name="T16" fmla="*/ 60 w 64"/>
                <a:gd name="T17" fmla="*/ 32 h 64"/>
                <a:gd name="T18" fmla="*/ 32 w 64"/>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32" y="60"/>
                  </a:moveTo>
                  <a:cubicBezTo>
                    <a:pt x="17" y="60"/>
                    <a:pt x="4" y="47"/>
                    <a:pt x="4" y="32"/>
                  </a:cubicBezTo>
                  <a:cubicBezTo>
                    <a:pt x="4" y="17"/>
                    <a:pt x="17" y="4"/>
                    <a:pt x="32" y="4"/>
                  </a:cubicBezTo>
                  <a:cubicBezTo>
                    <a:pt x="47" y="4"/>
                    <a:pt x="60" y="17"/>
                    <a:pt x="60" y="32"/>
                  </a:cubicBezTo>
                  <a:cubicBezTo>
                    <a:pt x="60" y="47"/>
                    <a:pt x="47" y="60"/>
                    <a:pt x="3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56" name="Freeform 69">
              <a:extLst>
                <a:ext uri="{FF2B5EF4-FFF2-40B4-BE49-F238E27FC236}">
                  <a16:creationId xmlns:a16="http://schemas.microsoft.com/office/drawing/2014/main" id="{64414849-57D1-1F24-992D-928A241E9D8A}"/>
                </a:ext>
              </a:extLst>
            </p:cNvPr>
            <p:cNvSpPr>
              <a:spLocks/>
            </p:cNvSpPr>
            <p:nvPr/>
          </p:nvSpPr>
          <p:spPr bwMode="auto">
            <a:xfrm>
              <a:off x="5395913" y="1138238"/>
              <a:ext cx="114300" cy="127000"/>
            </a:xfrm>
            <a:custGeom>
              <a:avLst/>
              <a:gdLst>
                <a:gd name="T0" fmla="*/ 1 w 36"/>
                <a:gd name="T1" fmla="*/ 16 h 40"/>
                <a:gd name="T2" fmla="*/ 1 w 36"/>
                <a:gd name="T3" fmla="*/ 21 h 40"/>
                <a:gd name="T4" fmla="*/ 6 w 36"/>
                <a:gd name="T5" fmla="*/ 21 h 40"/>
                <a:gd name="T6" fmla="*/ 12 w 36"/>
                <a:gd name="T7" fmla="*/ 15 h 40"/>
                <a:gd name="T8" fmla="*/ 15 w 36"/>
                <a:gd name="T9" fmla="*/ 16 h 40"/>
                <a:gd name="T10" fmla="*/ 15 w 36"/>
                <a:gd name="T11" fmla="*/ 36 h 40"/>
                <a:gd name="T12" fmla="*/ 18 w 36"/>
                <a:gd name="T13" fmla="*/ 40 h 40"/>
                <a:gd name="T14" fmla="*/ 21 w 36"/>
                <a:gd name="T15" fmla="*/ 36 h 40"/>
                <a:gd name="T16" fmla="*/ 21 w 36"/>
                <a:gd name="T17" fmla="*/ 16 h 40"/>
                <a:gd name="T18" fmla="*/ 24 w 36"/>
                <a:gd name="T19" fmla="*/ 15 h 40"/>
                <a:gd name="T20" fmla="*/ 30 w 36"/>
                <a:gd name="T21" fmla="*/ 21 h 40"/>
                <a:gd name="T22" fmla="*/ 35 w 36"/>
                <a:gd name="T23" fmla="*/ 21 h 40"/>
                <a:gd name="T24" fmla="*/ 35 w 36"/>
                <a:gd name="T25" fmla="*/ 16 h 40"/>
                <a:gd name="T26" fmla="*/ 21 w 36"/>
                <a:gd name="T27" fmla="*/ 2 h 40"/>
                <a:gd name="T28" fmla="*/ 15 w 36"/>
                <a:gd name="T29" fmla="*/ 2 h 40"/>
                <a:gd name="T30" fmla="*/ 1 w 36"/>
                <a:gd name="T3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0">
                  <a:moveTo>
                    <a:pt x="1" y="16"/>
                  </a:moveTo>
                  <a:cubicBezTo>
                    <a:pt x="0" y="17"/>
                    <a:pt x="0" y="20"/>
                    <a:pt x="1" y="21"/>
                  </a:cubicBezTo>
                  <a:cubicBezTo>
                    <a:pt x="2" y="22"/>
                    <a:pt x="5" y="22"/>
                    <a:pt x="6" y="21"/>
                  </a:cubicBezTo>
                  <a:cubicBezTo>
                    <a:pt x="12" y="15"/>
                    <a:pt x="12" y="15"/>
                    <a:pt x="12" y="15"/>
                  </a:cubicBezTo>
                  <a:cubicBezTo>
                    <a:pt x="13" y="13"/>
                    <a:pt x="15" y="14"/>
                    <a:pt x="15" y="16"/>
                  </a:cubicBezTo>
                  <a:cubicBezTo>
                    <a:pt x="15" y="36"/>
                    <a:pt x="15" y="36"/>
                    <a:pt x="15" y="36"/>
                  </a:cubicBezTo>
                  <a:cubicBezTo>
                    <a:pt x="15" y="38"/>
                    <a:pt x="16" y="40"/>
                    <a:pt x="18" y="40"/>
                  </a:cubicBezTo>
                  <a:cubicBezTo>
                    <a:pt x="20" y="40"/>
                    <a:pt x="21" y="38"/>
                    <a:pt x="21" y="36"/>
                  </a:cubicBezTo>
                  <a:cubicBezTo>
                    <a:pt x="21" y="16"/>
                    <a:pt x="21" y="16"/>
                    <a:pt x="21" y="16"/>
                  </a:cubicBezTo>
                  <a:cubicBezTo>
                    <a:pt x="21" y="14"/>
                    <a:pt x="23" y="13"/>
                    <a:pt x="24" y="15"/>
                  </a:cubicBezTo>
                  <a:cubicBezTo>
                    <a:pt x="30" y="21"/>
                    <a:pt x="30" y="21"/>
                    <a:pt x="30" y="21"/>
                  </a:cubicBezTo>
                  <a:cubicBezTo>
                    <a:pt x="31" y="22"/>
                    <a:pt x="34" y="22"/>
                    <a:pt x="35" y="21"/>
                  </a:cubicBezTo>
                  <a:cubicBezTo>
                    <a:pt x="36" y="20"/>
                    <a:pt x="36" y="17"/>
                    <a:pt x="35" y="16"/>
                  </a:cubicBezTo>
                  <a:cubicBezTo>
                    <a:pt x="21" y="2"/>
                    <a:pt x="21" y="2"/>
                    <a:pt x="21" y="2"/>
                  </a:cubicBezTo>
                  <a:cubicBezTo>
                    <a:pt x="19" y="0"/>
                    <a:pt x="17" y="0"/>
                    <a:pt x="15" y="2"/>
                  </a:cubicBezTo>
                  <a:lnTo>
                    <a:pt x="1"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57" name="Group 1485">
            <a:extLst>
              <a:ext uri="{FF2B5EF4-FFF2-40B4-BE49-F238E27FC236}">
                <a16:creationId xmlns:a16="http://schemas.microsoft.com/office/drawing/2014/main" id="{88732180-89AB-776E-9D00-60DCAE5E82FA}"/>
              </a:ext>
            </a:extLst>
          </p:cNvPr>
          <p:cNvGrpSpPr>
            <a:grpSpLocks noChangeAspect="1"/>
          </p:cNvGrpSpPr>
          <p:nvPr userDrawn="1"/>
        </p:nvGrpSpPr>
        <p:grpSpPr>
          <a:xfrm>
            <a:off x="3263833" y="3658742"/>
            <a:ext cx="114957" cy="295199"/>
            <a:chOff x="5757863" y="1100138"/>
            <a:chExt cx="203200" cy="203200"/>
          </a:xfrm>
          <a:solidFill>
            <a:srgbClr val="0019B0"/>
          </a:solidFill>
        </p:grpSpPr>
        <p:sp>
          <p:nvSpPr>
            <p:cNvPr id="658" name="Freeform 70">
              <a:extLst>
                <a:ext uri="{FF2B5EF4-FFF2-40B4-BE49-F238E27FC236}">
                  <a16:creationId xmlns:a16="http://schemas.microsoft.com/office/drawing/2014/main" id="{C53DF3DB-3D3C-E64B-36CB-6800E50D900D}"/>
                </a:ext>
              </a:extLst>
            </p:cNvPr>
            <p:cNvSpPr>
              <a:spLocks noEditPoints="1"/>
            </p:cNvSpPr>
            <p:nvPr/>
          </p:nvSpPr>
          <p:spPr bwMode="auto">
            <a:xfrm>
              <a:off x="5757863" y="1100138"/>
              <a:ext cx="203200" cy="203200"/>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60 h 64"/>
                <a:gd name="T12" fmla="*/ 4 w 64"/>
                <a:gd name="T13" fmla="*/ 32 h 64"/>
                <a:gd name="T14" fmla="*/ 32 w 64"/>
                <a:gd name="T15" fmla="*/ 4 h 64"/>
                <a:gd name="T16" fmla="*/ 60 w 64"/>
                <a:gd name="T17" fmla="*/ 32 h 64"/>
                <a:gd name="T18" fmla="*/ 32 w 64"/>
                <a:gd name="T19"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50"/>
                    <a:pt x="14" y="64"/>
                    <a:pt x="32" y="64"/>
                  </a:cubicBezTo>
                  <a:cubicBezTo>
                    <a:pt x="50" y="64"/>
                    <a:pt x="64" y="50"/>
                    <a:pt x="64" y="32"/>
                  </a:cubicBezTo>
                  <a:cubicBezTo>
                    <a:pt x="64" y="14"/>
                    <a:pt x="50" y="0"/>
                    <a:pt x="32" y="0"/>
                  </a:cubicBezTo>
                  <a:close/>
                  <a:moveTo>
                    <a:pt x="32" y="60"/>
                  </a:moveTo>
                  <a:cubicBezTo>
                    <a:pt x="17" y="60"/>
                    <a:pt x="4" y="47"/>
                    <a:pt x="4" y="32"/>
                  </a:cubicBezTo>
                  <a:cubicBezTo>
                    <a:pt x="4" y="17"/>
                    <a:pt x="17" y="4"/>
                    <a:pt x="32" y="4"/>
                  </a:cubicBezTo>
                  <a:cubicBezTo>
                    <a:pt x="47" y="4"/>
                    <a:pt x="60" y="17"/>
                    <a:pt x="60" y="32"/>
                  </a:cubicBezTo>
                  <a:cubicBezTo>
                    <a:pt x="60" y="47"/>
                    <a:pt x="47" y="60"/>
                    <a:pt x="3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59" name="Freeform 71">
              <a:extLst>
                <a:ext uri="{FF2B5EF4-FFF2-40B4-BE49-F238E27FC236}">
                  <a16:creationId xmlns:a16="http://schemas.microsoft.com/office/drawing/2014/main" id="{AF178994-8916-FC76-F842-12C861D37BDB}"/>
                </a:ext>
              </a:extLst>
            </p:cNvPr>
            <p:cNvSpPr>
              <a:spLocks/>
            </p:cNvSpPr>
            <p:nvPr/>
          </p:nvSpPr>
          <p:spPr bwMode="auto">
            <a:xfrm>
              <a:off x="5802313" y="1138238"/>
              <a:ext cx="114300" cy="127000"/>
            </a:xfrm>
            <a:custGeom>
              <a:avLst/>
              <a:gdLst>
                <a:gd name="T0" fmla="*/ 24 w 36"/>
                <a:gd name="T1" fmla="*/ 25 h 40"/>
                <a:gd name="T2" fmla="*/ 21 w 36"/>
                <a:gd name="T3" fmla="*/ 24 h 40"/>
                <a:gd name="T4" fmla="*/ 21 w 36"/>
                <a:gd name="T5" fmla="*/ 4 h 40"/>
                <a:gd name="T6" fmla="*/ 18 w 36"/>
                <a:gd name="T7" fmla="*/ 0 h 40"/>
                <a:gd name="T8" fmla="*/ 15 w 36"/>
                <a:gd name="T9" fmla="*/ 4 h 40"/>
                <a:gd name="T10" fmla="*/ 15 w 36"/>
                <a:gd name="T11" fmla="*/ 24 h 40"/>
                <a:gd name="T12" fmla="*/ 12 w 36"/>
                <a:gd name="T13" fmla="*/ 25 h 40"/>
                <a:gd name="T14" fmla="*/ 6 w 36"/>
                <a:gd name="T15" fmla="*/ 19 h 40"/>
                <a:gd name="T16" fmla="*/ 1 w 36"/>
                <a:gd name="T17" fmla="*/ 19 h 40"/>
                <a:gd name="T18" fmla="*/ 1 w 36"/>
                <a:gd name="T19" fmla="*/ 24 h 40"/>
                <a:gd name="T20" fmla="*/ 15 w 36"/>
                <a:gd name="T21" fmla="*/ 38 h 40"/>
                <a:gd name="T22" fmla="*/ 21 w 36"/>
                <a:gd name="T23" fmla="*/ 38 h 40"/>
                <a:gd name="T24" fmla="*/ 35 w 36"/>
                <a:gd name="T25" fmla="*/ 24 h 40"/>
                <a:gd name="T26" fmla="*/ 35 w 36"/>
                <a:gd name="T27" fmla="*/ 19 h 40"/>
                <a:gd name="T28" fmla="*/ 30 w 36"/>
                <a:gd name="T29" fmla="*/ 19 h 40"/>
                <a:gd name="T30" fmla="*/ 24 w 36"/>
                <a:gd name="T31"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 h="40">
                  <a:moveTo>
                    <a:pt x="24" y="25"/>
                  </a:moveTo>
                  <a:cubicBezTo>
                    <a:pt x="23" y="27"/>
                    <a:pt x="21" y="26"/>
                    <a:pt x="21" y="24"/>
                  </a:cubicBezTo>
                  <a:cubicBezTo>
                    <a:pt x="21" y="4"/>
                    <a:pt x="21" y="4"/>
                    <a:pt x="21" y="4"/>
                  </a:cubicBezTo>
                  <a:cubicBezTo>
                    <a:pt x="21" y="2"/>
                    <a:pt x="20" y="0"/>
                    <a:pt x="18" y="0"/>
                  </a:cubicBezTo>
                  <a:cubicBezTo>
                    <a:pt x="16" y="0"/>
                    <a:pt x="15" y="2"/>
                    <a:pt x="15" y="4"/>
                  </a:cubicBezTo>
                  <a:cubicBezTo>
                    <a:pt x="15" y="24"/>
                    <a:pt x="15" y="24"/>
                    <a:pt x="15" y="24"/>
                  </a:cubicBezTo>
                  <a:cubicBezTo>
                    <a:pt x="15" y="26"/>
                    <a:pt x="13" y="27"/>
                    <a:pt x="12" y="25"/>
                  </a:cubicBezTo>
                  <a:cubicBezTo>
                    <a:pt x="6" y="19"/>
                    <a:pt x="6" y="19"/>
                    <a:pt x="6" y="19"/>
                  </a:cubicBezTo>
                  <a:cubicBezTo>
                    <a:pt x="5" y="18"/>
                    <a:pt x="2" y="18"/>
                    <a:pt x="1" y="19"/>
                  </a:cubicBezTo>
                  <a:cubicBezTo>
                    <a:pt x="0" y="20"/>
                    <a:pt x="0" y="23"/>
                    <a:pt x="1" y="24"/>
                  </a:cubicBezTo>
                  <a:cubicBezTo>
                    <a:pt x="15" y="38"/>
                    <a:pt x="15" y="38"/>
                    <a:pt x="15" y="38"/>
                  </a:cubicBezTo>
                  <a:cubicBezTo>
                    <a:pt x="17" y="40"/>
                    <a:pt x="19" y="40"/>
                    <a:pt x="21" y="38"/>
                  </a:cubicBezTo>
                  <a:cubicBezTo>
                    <a:pt x="35" y="24"/>
                    <a:pt x="35" y="24"/>
                    <a:pt x="35" y="24"/>
                  </a:cubicBezTo>
                  <a:cubicBezTo>
                    <a:pt x="36" y="23"/>
                    <a:pt x="36" y="20"/>
                    <a:pt x="35" y="19"/>
                  </a:cubicBezTo>
                  <a:cubicBezTo>
                    <a:pt x="34" y="18"/>
                    <a:pt x="31" y="18"/>
                    <a:pt x="30" y="19"/>
                  </a:cubicBezTo>
                  <a:lnTo>
                    <a:pt x="24"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60" name="Group 1486">
            <a:extLst>
              <a:ext uri="{FF2B5EF4-FFF2-40B4-BE49-F238E27FC236}">
                <a16:creationId xmlns:a16="http://schemas.microsoft.com/office/drawing/2014/main" id="{61B39E8F-CF04-DCB9-A784-E726F4159F89}"/>
              </a:ext>
            </a:extLst>
          </p:cNvPr>
          <p:cNvGrpSpPr>
            <a:grpSpLocks noChangeAspect="1"/>
          </p:cNvGrpSpPr>
          <p:nvPr userDrawn="1"/>
        </p:nvGrpSpPr>
        <p:grpSpPr>
          <a:xfrm>
            <a:off x="3496856" y="3658742"/>
            <a:ext cx="125735" cy="295199"/>
            <a:chOff x="6154738" y="1100138"/>
            <a:chExt cx="222250" cy="203200"/>
          </a:xfrm>
          <a:solidFill>
            <a:srgbClr val="0019B0"/>
          </a:solidFill>
        </p:grpSpPr>
        <p:sp>
          <p:nvSpPr>
            <p:cNvPr id="661" name="Freeform 72">
              <a:extLst>
                <a:ext uri="{FF2B5EF4-FFF2-40B4-BE49-F238E27FC236}">
                  <a16:creationId xmlns:a16="http://schemas.microsoft.com/office/drawing/2014/main" id="{994E37E5-94F3-CB88-68F4-6B8563C2C2AA}"/>
                </a:ext>
              </a:extLst>
            </p:cNvPr>
            <p:cNvSpPr>
              <a:spLocks noEditPoints="1"/>
            </p:cNvSpPr>
            <p:nvPr/>
          </p:nvSpPr>
          <p:spPr bwMode="auto">
            <a:xfrm>
              <a:off x="6154738" y="1100138"/>
              <a:ext cx="222250" cy="203200"/>
            </a:xfrm>
            <a:custGeom>
              <a:avLst/>
              <a:gdLst>
                <a:gd name="T0" fmla="*/ 58 w 70"/>
                <a:gd name="T1" fmla="*/ 9 h 64"/>
                <a:gd name="T2" fmla="*/ 35 w 70"/>
                <a:gd name="T3" fmla="*/ 0 h 64"/>
                <a:gd name="T4" fmla="*/ 12 w 70"/>
                <a:gd name="T5" fmla="*/ 9 h 64"/>
                <a:gd name="T6" fmla="*/ 12 w 70"/>
                <a:gd name="T7" fmla="*/ 55 h 64"/>
                <a:gd name="T8" fmla="*/ 35 w 70"/>
                <a:gd name="T9" fmla="*/ 64 h 64"/>
                <a:gd name="T10" fmla="*/ 58 w 70"/>
                <a:gd name="T11" fmla="*/ 55 h 64"/>
                <a:gd name="T12" fmla="*/ 58 w 70"/>
                <a:gd name="T13" fmla="*/ 9 h 64"/>
                <a:gd name="T14" fmla="*/ 55 w 70"/>
                <a:gd name="T15" fmla="*/ 52 h 64"/>
                <a:gd name="T16" fmla="*/ 35 w 70"/>
                <a:gd name="T17" fmla="*/ 60 h 64"/>
                <a:gd name="T18" fmla="*/ 15 w 70"/>
                <a:gd name="T19" fmla="*/ 52 h 64"/>
                <a:gd name="T20" fmla="*/ 7 w 70"/>
                <a:gd name="T21" fmla="*/ 32 h 64"/>
                <a:gd name="T22" fmla="*/ 15 w 70"/>
                <a:gd name="T23" fmla="*/ 12 h 64"/>
                <a:gd name="T24" fmla="*/ 35 w 70"/>
                <a:gd name="T25" fmla="*/ 4 h 64"/>
                <a:gd name="T26" fmla="*/ 55 w 70"/>
                <a:gd name="T27" fmla="*/ 12 h 64"/>
                <a:gd name="T28" fmla="*/ 63 w 70"/>
                <a:gd name="T29" fmla="*/ 32 h 64"/>
                <a:gd name="T30" fmla="*/ 55 w 70"/>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0" h="64">
                  <a:moveTo>
                    <a:pt x="58" y="9"/>
                  </a:moveTo>
                  <a:cubicBezTo>
                    <a:pt x="51" y="3"/>
                    <a:pt x="43" y="0"/>
                    <a:pt x="35" y="0"/>
                  </a:cubicBezTo>
                  <a:cubicBezTo>
                    <a:pt x="27" y="0"/>
                    <a:pt x="19" y="3"/>
                    <a:pt x="12" y="9"/>
                  </a:cubicBezTo>
                  <a:cubicBezTo>
                    <a:pt x="0" y="22"/>
                    <a:pt x="0" y="42"/>
                    <a:pt x="12" y="55"/>
                  </a:cubicBezTo>
                  <a:cubicBezTo>
                    <a:pt x="19" y="61"/>
                    <a:pt x="27" y="64"/>
                    <a:pt x="35" y="64"/>
                  </a:cubicBezTo>
                  <a:cubicBezTo>
                    <a:pt x="43" y="64"/>
                    <a:pt x="51" y="61"/>
                    <a:pt x="58" y="55"/>
                  </a:cubicBezTo>
                  <a:cubicBezTo>
                    <a:pt x="70" y="42"/>
                    <a:pt x="70" y="22"/>
                    <a:pt x="58" y="9"/>
                  </a:cubicBezTo>
                  <a:close/>
                  <a:moveTo>
                    <a:pt x="55" y="52"/>
                  </a:moveTo>
                  <a:cubicBezTo>
                    <a:pt x="50" y="57"/>
                    <a:pt x="42" y="60"/>
                    <a:pt x="35" y="60"/>
                  </a:cubicBezTo>
                  <a:cubicBezTo>
                    <a:pt x="28" y="60"/>
                    <a:pt x="20" y="57"/>
                    <a:pt x="15" y="52"/>
                  </a:cubicBezTo>
                  <a:cubicBezTo>
                    <a:pt x="10" y="47"/>
                    <a:pt x="7" y="39"/>
                    <a:pt x="7" y="32"/>
                  </a:cubicBezTo>
                  <a:cubicBezTo>
                    <a:pt x="7" y="25"/>
                    <a:pt x="10" y="17"/>
                    <a:pt x="15" y="12"/>
                  </a:cubicBezTo>
                  <a:cubicBezTo>
                    <a:pt x="20" y="7"/>
                    <a:pt x="28" y="4"/>
                    <a:pt x="35" y="4"/>
                  </a:cubicBezTo>
                  <a:cubicBezTo>
                    <a:pt x="42" y="4"/>
                    <a:pt x="50" y="7"/>
                    <a:pt x="55" y="12"/>
                  </a:cubicBezTo>
                  <a:cubicBezTo>
                    <a:pt x="60" y="17"/>
                    <a:pt x="63" y="25"/>
                    <a:pt x="63" y="32"/>
                  </a:cubicBezTo>
                  <a:cubicBezTo>
                    <a:pt x="63" y="39"/>
                    <a:pt x="60" y="47"/>
                    <a:pt x="55"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62" name="Freeform 73">
              <a:extLst>
                <a:ext uri="{FF2B5EF4-FFF2-40B4-BE49-F238E27FC236}">
                  <a16:creationId xmlns:a16="http://schemas.microsoft.com/office/drawing/2014/main" id="{4961E5A7-4522-5128-DC12-679139FE3546}"/>
                </a:ext>
              </a:extLst>
            </p:cNvPr>
            <p:cNvSpPr>
              <a:spLocks/>
            </p:cNvSpPr>
            <p:nvPr/>
          </p:nvSpPr>
          <p:spPr bwMode="auto">
            <a:xfrm>
              <a:off x="6218238" y="1154113"/>
              <a:ext cx="95250" cy="95250"/>
            </a:xfrm>
            <a:custGeom>
              <a:avLst/>
              <a:gdLst>
                <a:gd name="T0" fmla="*/ 23 w 30"/>
                <a:gd name="T1" fmla="*/ 14 h 30"/>
                <a:gd name="T2" fmla="*/ 20 w 30"/>
                <a:gd name="T3" fmla="*/ 15 h 30"/>
                <a:gd name="T4" fmla="*/ 6 w 30"/>
                <a:gd name="T5" fmla="*/ 1 h 30"/>
                <a:gd name="T6" fmla="*/ 1 w 30"/>
                <a:gd name="T7" fmla="*/ 1 h 30"/>
                <a:gd name="T8" fmla="*/ 1 w 30"/>
                <a:gd name="T9" fmla="*/ 6 h 30"/>
                <a:gd name="T10" fmla="*/ 15 w 30"/>
                <a:gd name="T11" fmla="*/ 20 h 30"/>
                <a:gd name="T12" fmla="*/ 14 w 30"/>
                <a:gd name="T13" fmla="*/ 23 h 30"/>
                <a:gd name="T14" fmla="*/ 6 w 30"/>
                <a:gd name="T15" fmla="*/ 23 h 30"/>
                <a:gd name="T16" fmla="*/ 2 w 30"/>
                <a:gd name="T17" fmla="*/ 26 h 30"/>
                <a:gd name="T18" fmla="*/ 6 w 30"/>
                <a:gd name="T19" fmla="*/ 30 h 30"/>
                <a:gd name="T20" fmla="*/ 19 w 30"/>
                <a:gd name="T21" fmla="*/ 30 h 30"/>
                <a:gd name="T22" fmla="*/ 26 w 30"/>
                <a:gd name="T23" fmla="*/ 30 h 30"/>
                <a:gd name="T24" fmla="*/ 30 w 30"/>
                <a:gd name="T25" fmla="*/ 26 h 30"/>
                <a:gd name="T26" fmla="*/ 30 w 30"/>
                <a:gd name="T27" fmla="*/ 19 h 30"/>
                <a:gd name="T28" fmla="*/ 30 w 30"/>
                <a:gd name="T29" fmla="*/ 6 h 30"/>
                <a:gd name="T30" fmla="*/ 26 w 30"/>
                <a:gd name="T31" fmla="*/ 2 h 30"/>
                <a:gd name="T32" fmla="*/ 23 w 30"/>
                <a:gd name="T33" fmla="*/ 6 h 30"/>
                <a:gd name="T34" fmla="*/ 23 w 30"/>
                <a:gd name="T35" fmla="*/ 1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0">
                  <a:moveTo>
                    <a:pt x="23" y="14"/>
                  </a:moveTo>
                  <a:cubicBezTo>
                    <a:pt x="23" y="16"/>
                    <a:pt x="22" y="17"/>
                    <a:pt x="20" y="15"/>
                  </a:cubicBezTo>
                  <a:cubicBezTo>
                    <a:pt x="6" y="1"/>
                    <a:pt x="6" y="1"/>
                    <a:pt x="6" y="1"/>
                  </a:cubicBezTo>
                  <a:cubicBezTo>
                    <a:pt x="5" y="0"/>
                    <a:pt x="2" y="0"/>
                    <a:pt x="1" y="1"/>
                  </a:cubicBezTo>
                  <a:cubicBezTo>
                    <a:pt x="0" y="2"/>
                    <a:pt x="0" y="5"/>
                    <a:pt x="1" y="6"/>
                  </a:cubicBezTo>
                  <a:cubicBezTo>
                    <a:pt x="15" y="20"/>
                    <a:pt x="15" y="20"/>
                    <a:pt x="15" y="20"/>
                  </a:cubicBezTo>
                  <a:cubicBezTo>
                    <a:pt x="17" y="22"/>
                    <a:pt x="16" y="23"/>
                    <a:pt x="14" y="23"/>
                  </a:cubicBezTo>
                  <a:cubicBezTo>
                    <a:pt x="6" y="23"/>
                    <a:pt x="6" y="23"/>
                    <a:pt x="6" y="23"/>
                  </a:cubicBezTo>
                  <a:cubicBezTo>
                    <a:pt x="4" y="23"/>
                    <a:pt x="2" y="25"/>
                    <a:pt x="2" y="26"/>
                  </a:cubicBezTo>
                  <a:cubicBezTo>
                    <a:pt x="2" y="28"/>
                    <a:pt x="4" y="30"/>
                    <a:pt x="6" y="30"/>
                  </a:cubicBezTo>
                  <a:cubicBezTo>
                    <a:pt x="19" y="30"/>
                    <a:pt x="19" y="30"/>
                    <a:pt x="19" y="30"/>
                  </a:cubicBezTo>
                  <a:cubicBezTo>
                    <a:pt x="21" y="30"/>
                    <a:pt x="25" y="30"/>
                    <a:pt x="26" y="30"/>
                  </a:cubicBezTo>
                  <a:cubicBezTo>
                    <a:pt x="28" y="30"/>
                    <a:pt x="30" y="28"/>
                    <a:pt x="30" y="26"/>
                  </a:cubicBezTo>
                  <a:cubicBezTo>
                    <a:pt x="30" y="25"/>
                    <a:pt x="30" y="21"/>
                    <a:pt x="30" y="19"/>
                  </a:cubicBezTo>
                  <a:cubicBezTo>
                    <a:pt x="30" y="6"/>
                    <a:pt x="30" y="6"/>
                    <a:pt x="30" y="6"/>
                  </a:cubicBezTo>
                  <a:cubicBezTo>
                    <a:pt x="30" y="4"/>
                    <a:pt x="28" y="2"/>
                    <a:pt x="26" y="2"/>
                  </a:cubicBezTo>
                  <a:cubicBezTo>
                    <a:pt x="25" y="2"/>
                    <a:pt x="23" y="4"/>
                    <a:pt x="23" y="6"/>
                  </a:cubicBezTo>
                  <a:lnTo>
                    <a:pt x="2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63" name="Group 1487">
            <a:extLst>
              <a:ext uri="{FF2B5EF4-FFF2-40B4-BE49-F238E27FC236}">
                <a16:creationId xmlns:a16="http://schemas.microsoft.com/office/drawing/2014/main" id="{4CC2AD08-A095-D52A-7134-E2C5C9790D6A}"/>
              </a:ext>
            </a:extLst>
          </p:cNvPr>
          <p:cNvGrpSpPr>
            <a:grpSpLocks noChangeAspect="1"/>
          </p:cNvGrpSpPr>
          <p:nvPr userDrawn="1"/>
        </p:nvGrpSpPr>
        <p:grpSpPr>
          <a:xfrm>
            <a:off x="3740657" y="3658742"/>
            <a:ext cx="125735" cy="295199"/>
            <a:chOff x="6562726" y="1100138"/>
            <a:chExt cx="222250" cy="203200"/>
          </a:xfrm>
          <a:solidFill>
            <a:srgbClr val="0019B0"/>
          </a:solidFill>
        </p:grpSpPr>
        <p:sp>
          <p:nvSpPr>
            <p:cNvPr id="664" name="Freeform 74">
              <a:extLst>
                <a:ext uri="{FF2B5EF4-FFF2-40B4-BE49-F238E27FC236}">
                  <a16:creationId xmlns:a16="http://schemas.microsoft.com/office/drawing/2014/main" id="{2C7A2B6B-3D08-7563-6F92-5ED8BBAE2485}"/>
                </a:ext>
              </a:extLst>
            </p:cNvPr>
            <p:cNvSpPr>
              <a:spLocks noEditPoints="1"/>
            </p:cNvSpPr>
            <p:nvPr/>
          </p:nvSpPr>
          <p:spPr bwMode="auto">
            <a:xfrm>
              <a:off x="6562726" y="1100138"/>
              <a:ext cx="222250" cy="203200"/>
            </a:xfrm>
            <a:custGeom>
              <a:avLst/>
              <a:gdLst>
                <a:gd name="T0" fmla="*/ 58 w 70"/>
                <a:gd name="T1" fmla="*/ 9 h 64"/>
                <a:gd name="T2" fmla="*/ 35 w 70"/>
                <a:gd name="T3" fmla="*/ 0 h 64"/>
                <a:gd name="T4" fmla="*/ 12 w 70"/>
                <a:gd name="T5" fmla="*/ 9 h 64"/>
                <a:gd name="T6" fmla="*/ 12 w 70"/>
                <a:gd name="T7" fmla="*/ 55 h 64"/>
                <a:gd name="T8" fmla="*/ 35 w 70"/>
                <a:gd name="T9" fmla="*/ 64 h 64"/>
                <a:gd name="T10" fmla="*/ 58 w 70"/>
                <a:gd name="T11" fmla="*/ 55 h 64"/>
                <a:gd name="T12" fmla="*/ 58 w 70"/>
                <a:gd name="T13" fmla="*/ 9 h 64"/>
                <a:gd name="T14" fmla="*/ 55 w 70"/>
                <a:gd name="T15" fmla="*/ 52 h 64"/>
                <a:gd name="T16" fmla="*/ 35 w 70"/>
                <a:gd name="T17" fmla="*/ 60 h 64"/>
                <a:gd name="T18" fmla="*/ 15 w 70"/>
                <a:gd name="T19" fmla="*/ 52 h 64"/>
                <a:gd name="T20" fmla="*/ 7 w 70"/>
                <a:gd name="T21" fmla="*/ 32 h 64"/>
                <a:gd name="T22" fmla="*/ 15 w 70"/>
                <a:gd name="T23" fmla="*/ 12 h 64"/>
                <a:gd name="T24" fmla="*/ 35 w 70"/>
                <a:gd name="T25" fmla="*/ 4 h 64"/>
                <a:gd name="T26" fmla="*/ 55 w 70"/>
                <a:gd name="T27" fmla="*/ 12 h 64"/>
                <a:gd name="T28" fmla="*/ 63 w 70"/>
                <a:gd name="T29" fmla="*/ 32 h 64"/>
                <a:gd name="T30" fmla="*/ 55 w 70"/>
                <a:gd name="T31" fmla="*/ 5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0" h="64">
                  <a:moveTo>
                    <a:pt x="58" y="9"/>
                  </a:moveTo>
                  <a:cubicBezTo>
                    <a:pt x="51" y="3"/>
                    <a:pt x="43" y="0"/>
                    <a:pt x="35" y="0"/>
                  </a:cubicBezTo>
                  <a:cubicBezTo>
                    <a:pt x="27" y="0"/>
                    <a:pt x="19" y="3"/>
                    <a:pt x="12" y="9"/>
                  </a:cubicBezTo>
                  <a:cubicBezTo>
                    <a:pt x="0" y="22"/>
                    <a:pt x="0" y="42"/>
                    <a:pt x="12" y="55"/>
                  </a:cubicBezTo>
                  <a:cubicBezTo>
                    <a:pt x="19" y="61"/>
                    <a:pt x="27" y="64"/>
                    <a:pt x="35" y="64"/>
                  </a:cubicBezTo>
                  <a:cubicBezTo>
                    <a:pt x="43" y="64"/>
                    <a:pt x="51" y="61"/>
                    <a:pt x="58" y="55"/>
                  </a:cubicBezTo>
                  <a:cubicBezTo>
                    <a:pt x="70" y="42"/>
                    <a:pt x="70" y="22"/>
                    <a:pt x="58" y="9"/>
                  </a:cubicBezTo>
                  <a:close/>
                  <a:moveTo>
                    <a:pt x="55" y="52"/>
                  </a:moveTo>
                  <a:cubicBezTo>
                    <a:pt x="50" y="57"/>
                    <a:pt x="42" y="60"/>
                    <a:pt x="35" y="60"/>
                  </a:cubicBezTo>
                  <a:cubicBezTo>
                    <a:pt x="28" y="60"/>
                    <a:pt x="20" y="57"/>
                    <a:pt x="15" y="52"/>
                  </a:cubicBezTo>
                  <a:cubicBezTo>
                    <a:pt x="10" y="47"/>
                    <a:pt x="7" y="39"/>
                    <a:pt x="7" y="32"/>
                  </a:cubicBezTo>
                  <a:cubicBezTo>
                    <a:pt x="7" y="25"/>
                    <a:pt x="10" y="17"/>
                    <a:pt x="15" y="12"/>
                  </a:cubicBezTo>
                  <a:cubicBezTo>
                    <a:pt x="20" y="7"/>
                    <a:pt x="28" y="4"/>
                    <a:pt x="35" y="4"/>
                  </a:cubicBezTo>
                  <a:cubicBezTo>
                    <a:pt x="42" y="4"/>
                    <a:pt x="50" y="7"/>
                    <a:pt x="55" y="12"/>
                  </a:cubicBezTo>
                  <a:cubicBezTo>
                    <a:pt x="60" y="17"/>
                    <a:pt x="63" y="25"/>
                    <a:pt x="63" y="32"/>
                  </a:cubicBezTo>
                  <a:cubicBezTo>
                    <a:pt x="63" y="39"/>
                    <a:pt x="60" y="47"/>
                    <a:pt x="55" y="5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65" name="Freeform 75">
              <a:extLst>
                <a:ext uri="{FF2B5EF4-FFF2-40B4-BE49-F238E27FC236}">
                  <a16:creationId xmlns:a16="http://schemas.microsoft.com/office/drawing/2014/main" id="{4C3D06CD-B152-2A70-C525-196FABA24087}"/>
                </a:ext>
              </a:extLst>
            </p:cNvPr>
            <p:cNvSpPr>
              <a:spLocks/>
            </p:cNvSpPr>
            <p:nvPr/>
          </p:nvSpPr>
          <p:spPr bwMode="auto">
            <a:xfrm>
              <a:off x="6626226" y="1154113"/>
              <a:ext cx="95250" cy="95250"/>
            </a:xfrm>
            <a:custGeom>
              <a:avLst/>
              <a:gdLst>
                <a:gd name="T0" fmla="*/ 29 w 30"/>
                <a:gd name="T1" fmla="*/ 1 h 30"/>
                <a:gd name="T2" fmla="*/ 24 w 30"/>
                <a:gd name="T3" fmla="*/ 1 h 30"/>
                <a:gd name="T4" fmla="*/ 10 w 30"/>
                <a:gd name="T5" fmla="*/ 15 h 30"/>
                <a:gd name="T6" fmla="*/ 7 w 30"/>
                <a:gd name="T7" fmla="*/ 14 h 30"/>
                <a:gd name="T8" fmla="*/ 7 w 30"/>
                <a:gd name="T9" fmla="*/ 6 h 30"/>
                <a:gd name="T10" fmla="*/ 4 w 30"/>
                <a:gd name="T11" fmla="*/ 2 h 30"/>
                <a:gd name="T12" fmla="*/ 0 w 30"/>
                <a:gd name="T13" fmla="*/ 6 h 30"/>
                <a:gd name="T14" fmla="*/ 0 w 30"/>
                <a:gd name="T15" fmla="*/ 19 h 30"/>
                <a:gd name="T16" fmla="*/ 0 w 30"/>
                <a:gd name="T17" fmla="*/ 26 h 30"/>
                <a:gd name="T18" fmla="*/ 4 w 30"/>
                <a:gd name="T19" fmla="*/ 30 h 30"/>
                <a:gd name="T20" fmla="*/ 11 w 30"/>
                <a:gd name="T21" fmla="*/ 30 h 30"/>
                <a:gd name="T22" fmla="*/ 24 w 30"/>
                <a:gd name="T23" fmla="*/ 30 h 30"/>
                <a:gd name="T24" fmla="*/ 28 w 30"/>
                <a:gd name="T25" fmla="*/ 26 h 30"/>
                <a:gd name="T26" fmla="*/ 24 w 30"/>
                <a:gd name="T27" fmla="*/ 23 h 30"/>
                <a:gd name="T28" fmla="*/ 16 w 30"/>
                <a:gd name="T29" fmla="*/ 23 h 30"/>
                <a:gd name="T30" fmla="*/ 15 w 30"/>
                <a:gd name="T31" fmla="*/ 20 h 30"/>
                <a:gd name="T32" fmla="*/ 29 w 30"/>
                <a:gd name="T33" fmla="*/ 6 h 30"/>
                <a:gd name="T34" fmla="*/ 29 w 30"/>
                <a:gd name="T3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0">
                  <a:moveTo>
                    <a:pt x="29" y="1"/>
                  </a:moveTo>
                  <a:cubicBezTo>
                    <a:pt x="28" y="0"/>
                    <a:pt x="25" y="0"/>
                    <a:pt x="24" y="1"/>
                  </a:cubicBezTo>
                  <a:cubicBezTo>
                    <a:pt x="10" y="15"/>
                    <a:pt x="10" y="15"/>
                    <a:pt x="10" y="15"/>
                  </a:cubicBezTo>
                  <a:cubicBezTo>
                    <a:pt x="8" y="17"/>
                    <a:pt x="7" y="16"/>
                    <a:pt x="7" y="14"/>
                  </a:cubicBezTo>
                  <a:cubicBezTo>
                    <a:pt x="7" y="6"/>
                    <a:pt x="7" y="6"/>
                    <a:pt x="7" y="6"/>
                  </a:cubicBezTo>
                  <a:cubicBezTo>
                    <a:pt x="7" y="4"/>
                    <a:pt x="5" y="2"/>
                    <a:pt x="4" y="2"/>
                  </a:cubicBezTo>
                  <a:cubicBezTo>
                    <a:pt x="2" y="2"/>
                    <a:pt x="0" y="4"/>
                    <a:pt x="0" y="6"/>
                  </a:cubicBezTo>
                  <a:cubicBezTo>
                    <a:pt x="0" y="19"/>
                    <a:pt x="0" y="19"/>
                    <a:pt x="0" y="19"/>
                  </a:cubicBezTo>
                  <a:cubicBezTo>
                    <a:pt x="0" y="21"/>
                    <a:pt x="0" y="25"/>
                    <a:pt x="0" y="26"/>
                  </a:cubicBezTo>
                  <a:cubicBezTo>
                    <a:pt x="0" y="28"/>
                    <a:pt x="2" y="30"/>
                    <a:pt x="4" y="30"/>
                  </a:cubicBezTo>
                  <a:cubicBezTo>
                    <a:pt x="5" y="30"/>
                    <a:pt x="9" y="30"/>
                    <a:pt x="11" y="30"/>
                  </a:cubicBezTo>
                  <a:cubicBezTo>
                    <a:pt x="24" y="30"/>
                    <a:pt x="24" y="30"/>
                    <a:pt x="24" y="30"/>
                  </a:cubicBezTo>
                  <a:cubicBezTo>
                    <a:pt x="26" y="30"/>
                    <a:pt x="28" y="28"/>
                    <a:pt x="28" y="26"/>
                  </a:cubicBezTo>
                  <a:cubicBezTo>
                    <a:pt x="28" y="25"/>
                    <a:pt x="26" y="23"/>
                    <a:pt x="24" y="23"/>
                  </a:cubicBezTo>
                  <a:cubicBezTo>
                    <a:pt x="16" y="23"/>
                    <a:pt x="16" y="23"/>
                    <a:pt x="16" y="23"/>
                  </a:cubicBezTo>
                  <a:cubicBezTo>
                    <a:pt x="14" y="23"/>
                    <a:pt x="13" y="22"/>
                    <a:pt x="15" y="20"/>
                  </a:cubicBezTo>
                  <a:cubicBezTo>
                    <a:pt x="29" y="6"/>
                    <a:pt x="29" y="6"/>
                    <a:pt x="29" y="6"/>
                  </a:cubicBezTo>
                  <a:cubicBezTo>
                    <a:pt x="30" y="5"/>
                    <a:pt x="30" y="2"/>
                    <a:pt x="2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666" name="Freeform 76">
            <a:extLst>
              <a:ext uri="{FF2B5EF4-FFF2-40B4-BE49-F238E27FC236}">
                <a16:creationId xmlns:a16="http://schemas.microsoft.com/office/drawing/2014/main" id="{C3BD7C02-06C0-3744-0411-02D905F90C71}"/>
              </a:ext>
            </a:extLst>
          </p:cNvPr>
          <p:cNvSpPr>
            <a:spLocks noChangeAspect="1"/>
          </p:cNvSpPr>
          <p:nvPr userDrawn="1"/>
        </p:nvSpPr>
        <p:spPr bwMode="auto">
          <a:xfrm>
            <a:off x="2600039" y="6575135"/>
            <a:ext cx="71849" cy="170661"/>
          </a:xfrm>
          <a:custGeom>
            <a:avLst/>
            <a:gdLst>
              <a:gd name="T0" fmla="*/ 40 w 40"/>
              <a:gd name="T1" fmla="*/ 19 h 37"/>
              <a:gd name="T2" fmla="*/ 36 w 40"/>
              <a:gd name="T3" fmla="*/ 15 h 37"/>
              <a:gd name="T4" fmla="*/ 16 w 40"/>
              <a:gd name="T5" fmla="*/ 15 h 37"/>
              <a:gd name="T6" fmla="*/ 15 w 40"/>
              <a:gd name="T7" fmla="*/ 12 h 37"/>
              <a:gd name="T8" fmla="*/ 20 w 40"/>
              <a:gd name="T9" fmla="*/ 7 h 37"/>
              <a:gd name="T10" fmla="*/ 21 w 40"/>
              <a:gd name="T11" fmla="*/ 2 h 37"/>
              <a:gd name="T12" fmla="*/ 16 w 40"/>
              <a:gd name="T13" fmla="*/ 2 h 37"/>
              <a:gd name="T14" fmla="*/ 2 w 40"/>
              <a:gd name="T15" fmla="*/ 16 h 37"/>
              <a:gd name="T16" fmla="*/ 2 w 40"/>
              <a:gd name="T17" fmla="*/ 21 h 37"/>
              <a:gd name="T18" fmla="*/ 16 w 40"/>
              <a:gd name="T19" fmla="*/ 35 h 37"/>
              <a:gd name="T20" fmla="*/ 21 w 40"/>
              <a:gd name="T21" fmla="*/ 36 h 37"/>
              <a:gd name="T22" fmla="*/ 20 w 40"/>
              <a:gd name="T23" fmla="*/ 31 h 37"/>
              <a:gd name="T24" fmla="*/ 15 w 40"/>
              <a:gd name="T25" fmla="*/ 25 h 37"/>
              <a:gd name="T26" fmla="*/ 16 w 40"/>
              <a:gd name="T27" fmla="*/ 22 h 37"/>
              <a:gd name="T28" fmla="*/ 36 w 40"/>
              <a:gd name="T29" fmla="*/ 22 h 37"/>
              <a:gd name="T30" fmla="*/ 40 w 40"/>
              <a:gd name="T31" fmla="*/ 1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37">
                <a:moveTo>
                  <a:pt x="40" y="19"/>
                </a:moveTo>
                <a:cubicBezTo>
                  <a:pt x="40" y="17"/>
                  <a:pt x="38" y="15"/>
                  <a:pt x="36" y="15"/>
                </a:cubicBezTo>
                <a:cubicBezTo>
                  <a:pt x="16" y="15"/>
                  <a:pt x="16" y="15"/>
                  <a:pt x="16" y="15"/>
                </a:cubicBezTo>
                <a:cubicBezTo>
                  <a:pt x="14" y="15"/>
                  <a:pt x="13" y="14"/>
                  <a:pt x="15" y="12"/>
                </a:cubicBezTo>
                <a:cubicBezTo>
                  <a:pt x="20" y="7"/>
                  <a:pt x="20" y="7"/>
                  <a:pt x="20" y="7"/>
                </a:cubicBezTo>
                <a:cubicBezTo>
                  <a:pt x="22" y="5"/>
                  <a:pt x="22" y="3"/>
                  <a:pt x="21" y="2"/>
                </a:cubicBezTo>
                <a:cubicBezTo>
                  <a:pt x="20" y="0"/>
                  <a:pt x="17" y="0"/>
                  <a:pt x="16" y="2"/>
                </a:cubicBezTo>
                <a:cubicBezTo>
                  <a:pt x="2" y="16"/>
                  <a:pt x="2" y="16"/>
                  <a:pt x="2" y="16"/>
                </a:cubicBezTo>
                <a:cubicBezTo>
                  <a:pt x="0" y="17"/>
                  <a:pt x="0" y="20"/>
                  <a:pt x="2" y="21"/>
                </a:cubicBezTo>
                <a:cubicBezTo>
                  <a:pt x="16" y="35"/>
                  <a:pt x="16" y="35"/>
                  <a:pt x="16" y="35"/>
                </a:cubicBezTo>
                <a:cubicBezTo>
                  <a:pt x="17" y="37"/>
                  <a:pt x="20" y="37"/>
                  <a:pt x="21" y="36"/>
                </a:cubicBezTo>
                <a:cubicBezTo>
                  <a:pt x="22" y="34"/>
                  <a:pt x="22" y="32"/>
                  <a:pt x="20" y="31"/>
                </a:cubicBezTo>
                <a:cubicBezTo>
                  <a:pt x="15" y="25"/>
                  <a:pt x="15" y="25"/>
                  <a:pt x="15" y="25"/>
                </a:cubicBezTo>
                <a:cubicBezTo>
                  <a:pt x="13" y="23"/>
                  <a:pt x="14" y="22"/>
                  <a:pt x="16" y="22"/>
                </a:cubicBezTo>
                <a:cubicBezTo>
                  <a:pt x="36" y="22"/>
                  <a:pt x="36" y="22"/>
                  <a:pt x="36" y="22"/>
                </a:cubicBezTo>
                <a:cubicBezTo>
                  <a:pt x="38" y="22"/>
                  <a:pt x="40" y="20"/>
                  <a:pt x="40" y="19"/>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67" name="Freeform 77">
            <a:extLst>
              <a:ext uri="{FF2B5EF4-FFF2-40B4-BE49-F238E27FC236}">
                <a16:creationId xmlns:a16="http://schemas.microsoft.com/office/drawing/2014/main" id="{B8EC7F12-72E2-D3E3-FFE5-AA882C504E9B}"/>
              </a:ext>
            </a:extLst>
          </p:cNvPr>
          <p:cNvSpPr>
            <a:spLocks noChangeAspect="1"/>
          </p:cNvSpPr>
          <p:nvPr userDrawn="1"/>
        </p:nvSpPr>
        <p:spPr bwMode="auto">
          <a:xfrm>
            <a:off x="2839644" y="6579747"/>
            <a:ext cx="70951" cy="170661"/>
          </a:xfrm>
          <a:custGeom>
            <a:avLst/>
            <a:gdLst>
              <a:gd name="T0" fmla="*/ 24 w 39"/>
              <a:gd name="T1" fmla="*/ 2 h 37"/>
              <a:gd name="T2" fmla="*/ 19 w 39"/>
              <a:gd name="T3" fmla="*/ 1 h 37"/>
              <a:gd name="T4" fmla="*/ 19 w 39"/>
              <a:gd name="T5" fmla="*/ 7 h 37"/>
              <a:gd name="T6" fmla="*/ 25 w 39"/>
              <a:gd name="T7" fmla="*/ 12 h 37"/>
              <a:gd name="T8" fmla="*/ 24 w 39"/>
              <a:gd name="T9" fmla="*/ 15 h 37"/>
              <a:gd name="T10" fmla="*/ 4 w 39"/>
              <a:gd name="T11" fmla="*/ 15 h 37"/>
              <a:gd name="T12" fmla="*/ 0 w 39"/>
              <a:gd name="T13" fmla="*/ 19 h 37"/>
              <a:gd name="T14" fmla="*/ 4 w 39"/>
              <a:gd name="T15" fmla="*/ 22 h 37"/>
              <a:gd name="T16" fmla="*/ 24 w 39"/>
              <a:gd name="T17" fmla="*/ 22 h 37"/>
              <a:gd name="T18" fmla="*/ 25 w 39"/>
              <a:gd name="T19" fmla="*/ 25 h 37"/>
              <a:gd name="T20" fmla="*/ 19 w 39"/>
              <a:gd name="T21" fmla="*/ 30 h 37"/>
              <a:gd name="T22" fmla="*/ 19 w 39"/>
              <a:gd name="T23" fmla="*/ 36 h 37"/>
              <a:gd name="T24" fmla="*/ 24 w 39"/>
              <a:gd name="T25" fmla="*/ 35 h 37"/>
              <a:gd name="T26" fmla="*/ 38 w 39"/>
              <a:gd name="T27" fmla="*/ 21 h 37"/>
              <a:gd name="T28" fmla="*/ 38 w 39"/>
              <a:gd name="T29" fmla="*/ 16 h 37"/>
              <a:gd name="T30" fmla="*/ 24 w 39"/>
              <a:gd name="T31" fmla="*/ 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7">
                <a:moveTo>
                  <a:pt x="24" y="2"/>
                </a:moveTo>
                <a:cubicBezTo>
                  <a:pt x="22" y="0"/>
                  <a:pt x="20" y="0"/>
                  <a:pt x="19" y="1"/>
                </a:cubicBezTo>
                <a:cubicBezTo>
                  <a:pt x="18" y="3"/>
                  <a:pt x="18" y="5"/>
                  <a:pt x="19" y="7"/>
                </a:cubicBezTo>
                <a:cubicBezTo>
                  <a:pt x="25" y="12"/>
                  <a:pt x="25" y="12"/>
                  <a:pt x="25" y="12"/>
                </a:cubicBezTo>
                <a:cubicBezTo>
                  <a:pt x="26" y="14"/>
                  <a:pt x="26" y="15"/>
                  <a:pt x="24" y="15"/>
                </a:cubicBezTo>
                <a:cubicBezTo>
                  <a:pt x="4" y="15"/>
                  <a:pt x="4" y="15"/>
                  <a:pt x="4" y="15"/>
                </a:cubicBezTo>
                <a:cubicBezTo>
                  <a:pt x="2" y="15"/>
                  <a:pt x="0" y="17"/>
                  <a:pt x="0" y="19"/>
                </a:cubicBezTo>
                <a:cubicBezTo>
                  <a:pt x="0" y="20"/>
                  <a:pt x="2" y="22"/>
                  <a:pt x="4" y="22"/>
                </a:cubicBezTo>
                <a:cubicBezTo>
                  <a:pt x="24" y="22"/>
                  <a:pt x="24" y="22"/>
                  <a:pt x="24" y="22"/>
                </a:cubicBezTo>
                <a:cubicBezTo>
                  <a:pt x="26" y="22"/>
                  <a:pt x="27" y="23"/>
                  <a:pt x="25" y="25"/>
                </a:cubicBezTo>
                <a:cubicBezTo>
                  <a:pt x="19" y="30"/>
                  <a:pt x="19" y="30"/>
                  <a:pt x="19" y="30"/>
                </a:cubicBezTo>
                <a:cubicBezTo>
                  <a:pt x="18" y="32"/>
                  <a:pt x="18" y="34"/>
                  <a:pt x="19" y="36"/>
                </a:cubicBezTo>
                <a:cubicBezTo>
                  <a:pt x="20" y="37"/>
                  <a:pt x="22" y="37"/>
                  <a:pt x="24" y="35"/>
                </a:cubicBezTo>
                <a:cubicBezTo>
                  <a:pt x="38" y="21"/>
                  <a:pt x="38" y="21"/>
                  <a:pt x="38" y="21"/>
                </a:cubicBezTo>
                <a:cubicBezTo>
                  <a:pt x="39" y="20"/>
                  <a:pt x="39" y="17"/>
                  <a:pt x="38" y="16"/>
                </a:cubicBezTo>
                <a:lnTo>
                  <a:pt x="24" y="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68" name="Freeform 78">
            <a:extLst>
              <a:ext uri="{FF2B5EF4-FFF2-40B4-BE49-F238E27FC236}">
                <a16:creationId xmlns:a16="http://schemas.microsoft.com/office/drawing/2014/main" id="{414072D5-59F4-C873-FC90-E1E57611DD81}"/>
              </a:ext>
            </a:extLst>
          </p:cNvPr>
          <p:cNvSpPr>
            <a:spLocks noChangeAspect="1"/>
          </p:cNvSpPr>
          <p:nvPr userDrawn="1"/>
        </p:nvSpPr>
        <p:spPr bwMode="auto">
          <a:xfrm>
            <a:off x="3064878" y="6561300"/>
            <a:ext cx="66460" cy="179886"/>
          </a:xfrm>
          <a:custGeom>
            <a:avLst/>
            <a:gdLst>
              <a:gd name="T0" fmla="*/ 36 w 37"/>
              <a:gd name="T1" fmla="*/ 20 h 39"/>
              <a:gd name="T2" fmla="*/ 35 w 37"/>
              <a:gd name="T3" fmla="*/ 15 h 39"/>
              <a:gd name="T4" fmla="*/ 22 w 37"/>
              <a:gd name="T5" fmla="*/ 1 h 39"/>
              <a:gd name="T6" fmla="*/ 16 w 37"/>
              <a:gd name="T7" fmla="*/ 1 h 39"/>
              <a:gd name="T8" fmla="*/ 2 w 37"/>
              <a:gd name="T9" fmla="*/ 15 h 39"/>
              <a:gd name="T10" fmla="*/ 2 w 37"/>
              <a:gd name="T11" fmla="*/ 20 h 39"/>
              <a:gd name="T12" fmla="*/ 7 w 37"/>
              <a:gd name="T13" fmla="*/ 20 h 39"/>
              <a:gd name="T14" fmla="*/ 13 w 37"/>
              <a:gd name="T15" fmla="*/ 14 h 39"/>
              <a:gd name="T16" fmla="*/ 15 w 37"/>
              <a:gd name="T17" fmla="*/ 15 h 39"/>
              <a:gd name="T18" fmla="*/ 15 w 37"/>
              <a:gd name="T19" fmla="*/ 35 h 39"/>
              <a:gd name="T20" fmla="*/ 19 w 37"/>
              <a:gd name="T21" fmla="*/ 39 h 39"/>
              <a:gd name="T22" fmla="*/ 22 w 37"/>
              <a:gd name="T23" fmla="*/ 35 h 39"/>
              <a:gd name="T24" fmla="*/ 22 w 37"/>
              <a:gd name="T25" fmla="*/ 15 h 39"/>
              <a:gd name="T26" fmla="*/ 25 w 37"/>
              <a:gd name="T27" fmla="*/ 14 h 39"/>
              <a:gd name="T28" fmla="*/ 31 w 37"/>
              <a:gd name="T29" fmla="*/ 20 h 39"/>
              <a:gd name="T30" fmla="*/ 36 w 37"/>
              <a:gd name="T31"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39">
                <a:moveTo>
                  <a:pt x="36" y="20"/>
                </a:moveTo>
                <a:cubicBezTo>
                  <a:pt x="37" y="19"/>
                  <a:pt x="37" y="16"/>
                  <a:pt x="35" y="15"/>
                </a:cubicBezTo>
                <a:cubicBezTo>
                  <a:pt x="22" y="1"/>
                  <a:pt x="22" y="1"/>
                  <a:pt x="22" y="1"/>
                </a:cubicBezTo>
                <a:cubicBezTo>
                  <a:pt x="20" y="0"/>
                  <a:pt x="18" y="0"/>
                  <a:pt x="16" y="1"/>
                </a:cubicBezTo>
                <a:cubicBezTo>
                  <a:pt x="2" y="15"/>
                  <a:pt x="2" y="15"/>
                  <a:pt x="2" y="15"/>
                </a:cubicBezTo>
                <a:cubicBezTo>
                  <a:pt x="1" y="16"/>
                  <a:pt x="0" y="19"/>
                  <a:pt x="2" y="20"/>
                </a:cubicBezTo>
                <a:cubicBezTo>
                  <a:pt x="3" y="21"/>
                  <a:pt x="5" y="21"/>
                  <a:pt x="7" y="20"/>
                </a:cubicBezTo>
                <a:cubicBezTo>
                  <a:pt x="13" y="14"/>
                  <a:pt x="13" y="14"/>
                  <a:pt x="13" y="14"/>
                </a:cubicBezTo>
                <a:cubicBezTo>
                  <a:pt x="14" y="12"/>
                  <a:pt x="15" y="13"/>
                  <a:pt x="15" y="15"/>
                </a:cubicBezTo>
                <a:cubicBezTo>
                  <a:pt x="15" y="35"/>
                  <a:pt x="15" y="35"/>
                  <a:pt x="15" y="35"/>
                </a:cubicBezTo>
                <a:cubicBezTo>
                  <a:pt x="15" y="37"/>
                  <a:pt x="17" y="39"/>
                  <a:pt x="19" y="39"/>
                </a:cubicBezTo>
                <a:cubicBezTo>
                  <a:pt x="21" y="39"/>
                  <a:pt x="22" y="37"/>
                  <a:pt x="22" y="35"/>
                </a:cubicBezTo>
                <a:cubicBezTo>
                  <a:pt x="22" y="15"/>
                  <a:pt x="22" y="15"/>
                  <a:pt x="22" y="15"/>
                </a:cubicBezTo>
                <a:cubicBezTo>
                  <a:pt x="22" y="13"/>
                  <a:pt x="23" y="12"/>
                  <a:pt x="25" y="14"/>
                </a:cubicBezTo>
                <a:cubicBezTo>
                  <a:pt x="31" y="20"/>
                  <a:pt x="31" y="20"/>
                  <a:pt x="31" y="20"/>
                </a:cubicBezTo>
                <a:cubicBezTo>
                  <a:pt x="32" y="21"/>
                  <a:pt x="35" y="21"/>
                  <a:pt x="36" y="20"/>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69" name="Freeform 79">
            <a:extLst>
              <a:ext uri="{FF2B5EF4-FFF2-40B4-BE49-F238E27FC236}">
                <a16:creationId xmlns:a16="http://schemas.microsoft.com/office/drawing/2014/main" id="{FAAE1DD0-B27E-FE7D-0AC1-365ECCF669A3}"/>
              </a:ext>
            </a:extLst>
          </p:cNvPr>
          <p:cNvSpPr>
            <a:spLocks noChangeAspect="1"/>
          </p:cNvSpPr>
          <p:nvPr userDrawn="1"/>
        </p:nvSpPr>
        <p:spPr bwMode="auto">
          <a:xfrm>
            <a:off x="3301788" y="6556685"/>
            <a:ext cx="66460" cy="184499"/>
          </a:xfrm>
          <a:custGeom>
            <a:avLst/>
            <a:gdLst>
              <a:gd name="T0" fmla="*/ 36 w 37"/>
              <a:gd name="T1" fmla="*/ 19 h 40"/>
              <a:gd name="T2" fmla="*/ 31 w 37"/>
              <a:gd name="T3" fmla="*/ 20 h 40"/>
              <a:gd name="T4" fmla="*/ 25 w 37"/>
              <a:gd name="T5" fmla="*/ 25 h 40"/>
              <a:gd name="T6" fmla="*/ 22 w 37"/>
              <a:gd name="T7" fmla="*/ 24 h 40"/>
              <a:gd name="T8" fmla="*/ 22 w 37"/>
              <a:gd name="T9" fmla="*/ 4 h 40"/>
              <a:gd name="T10" fmla="*/ 19 w 37"/>
              <a:gd name="T11" fmla="*/ 0 h 40"/>
              <a:gd name="T12" fmla="*/ 15 w 37"/>
              <a:gd name="T13" fmla="*/ 4 h 40"/>
              <a:gd name="T14" fmla="*/ 15 w 37"/>
              <a:gd name="T15" fmla="*/ 24 h 40"/>
              <a:gd name="T16" fmla="*/ 13 w 37"/>
              <a:gd name="T17" fmla="*/ 25 h 40"/>
              <a:gd name="T18" fmla="*/ 7 w 37"/>
              <a:gd name="T19" fmla="*/ 20 h 40"/>
              <a:gd name="T20" fmla="*/ 2 w 37"/>
              <a:gd name="T21" fmla="*/ 19 h 40"/>
              <a:gd name="T22" fmla="*/ 2 w 37"/>
              <a:gd name="T23" fmla="*/ 24 h 40"/>
              <a:gd name="T24" fmla="*/ 16 w 37"/>
              <a:gd name="T25" fmla="*/ 38 h 40"/>
              <a:gd name="T26" fmla="*/ 22 w 37"/>
              <a:gd name="T27" fmla="*/ 38 h 40"/>
              <a:gd name="T28" fmla="*/ 35 w 37"/>
              <a:gd name="T29" fmla="*/ 24 h 40"/>
              <a:gd name="T30" fmla="*/ 36 w 37"/>
              <a:gd name="T31" fmla="*/ 1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40">
                <a:moveTo>
                  <a:pt x="36" y="19"/>
                </a:moveTo>
                <a:cubicBezTo>
                  <a:pt x="35" y="18"/>
                  <a:pt x="32" y="18"/>
                  <a:pt x="31" y="20"/>
                </a:cubicBezTo>
                <a:cubicBezTo>
                  <a:pt x="25" y="25"/>
                  <a:pt x="25" y="25"/>
                  <a:pt x="25" y="25"/>
                </a:cubicBezTo>
                <a:cubicBezTo>
                  <a:pt x="23" y="27"/>
                  <a:pt x="22" y="26"/>
                  <a:pt x="22" y="24"/>
                </a:cubicBezTo>
                <a:cubicBezTo>
                  <a:pt x="22" y="4"/>
                  <a:pt x="22" y="4"/>
                  <a:pt x="22" y="4"/>
                </a:cubicBezTo>
                <a:cubicBezTo>
                  <a:pt x="22" y="2"/>
                  <a:pt x="21" y="0"/>
                  <a:pt x="19" y="0"/>
                </a:cubicBezTo>
                <a:cubicBezTo>
                  <a:pt x="17" y="0"/>
                  <a:pt x="15" y="2"/>
                  <a:pt x="15" y="4"/>
                </a:cubicBezTo>
                <a:cubicBezTo>
                  <a:pt x="15" y="24"/>
                  <a:pt x="15" y="24"/>
                  <a:pt x="15" y="24"/>
                </a:cubicBezTo>
                <a:cubicBezTo>
                  <a:pt x="15" y="26"/>
                  <a:pt x="14" y="27"/>
                  <a:pt x="13" y="25"/>
                </a:cubicBezTo>
                <a:cubicBezTo>
                  <a:pt x="7" y="20"/>
                  <a:pt x="7" y="20"/>
                  <a:pt x="7" y="20"/>
                </a:cubicBezTo>
                <a:cubicBezTo>
                  <a:pt x="5" y="18"/>
                  <a:pt x="3" y="18"/>
                  <a:pt x="2" y="19"/>
                </a:cubicBezTo>
                <a:cubicBezTo>
                  <a:pt x="0" y="20"/>
                  <a:pt x="1" y="23"/>
                  <a:pt x="2" y="24"/>
                </a:cubicBezTo>
                <a:cubicBezTo>
                  <a:pt x="16" y="38"/>
                  <a:pt x="16" y="38"/>
                  <a:pt x="16" y="38"/>
                </a:cubicBezTo>
                <a:cubicBezTo>
                  <a:pt x="18" y="40"/>
                  <a:pt x="20" y="40"/>
                  <a:pt x="22" y="38"/>
                </a:cubicBezTo>
                <a:cubicBezTo>
                  <a:pt x="35" y="24"/>
                  <a:pt x="35" y="24"/>
                  <a:pt x="35" y="24"/>
                </a:cubicBezTo>
                <a:cubicBezTo>
                  <a:pt x="37" y="23"/>
                  <a:pt x="37" y="20"/>
                  <a:pt x="36" y="19"/>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0" name="Freeform 80">
            <a:extLst>
              <a:ext uri="{FF2B5EF4-FFF2-40B4-BE49-F238E27FC236}">
                <a16:creationId xmlns:a16="http://schemas.microsoft.com/office/drawing/2014/main" id="{7E0F38FF-9426-0570-AB44-8752A473A711}"/>
              </a:ext>
            </a:extLst>
          </p:cNvPr>
          <p:cNvSpPr>
            <a:spLocks noChangeAspect="1"/>
          </p:cNvSpPr>
          <p:nvPr userDrawn="1"/>
        </p:nvSpPr>
        <p:spPr bwMode="auto">
          <a:xfrm>
            <a:off x="3532411" y="6598197"/>
            <a:ext cx="55682" cy="138375"/>
          </a:xfrm>
          <a:custGeom>
            <a:avLst/>
            <a:gdLst>
              <a:gd name="T0" fmla="*/ 27 w 31"/>
              <a:gd name="T1" fmla="*/ 2 h 30"/>
              <a:gd name="T2" fmla="*/ 24 w 31"/>
              <a:gd name="T3" fmla="*/ 6 h 30"/>
              <a:gd name="T4" fmla="*/ 24 w 31"/>
              <a:gd name="T5" fmla="*/ 14 h 30"/>
              <a:gd name="T6" fmla="*/ 21 w 31"/>
              <a:gd name="T7" fmla="*/ 15 h 30"/>
              <a:gd name="T8" fmla="*/ 7 w 31"/>
              <a:gd name="T9" fmla="*/ 1 h 30"/>
              <a:gd name="T10" fmla="*/ 2 w 31"/>
              <a:gd name="T11" fmla="*/ 1 h 30"/>
              <a:gd name="T12" fmla="*/ 2 w 31"/>
              <a:gd name="T13" fmla="*/ 6 h 30"/>
              <a:gd name="T14" fmla="*/ 16 w 31"/>
              <a:gd name="T15" fmla="*/ 20 h 30"/>
              <a:gd name="T16" fmla="*/ 15 w 31"/>
              <a:gd name="T17" fmla="*/ 23 h 30"/>
              <a:gd name="T18" fmla="*/ 7 w 31"/>
              <a:gd name="T19" fmla="*/ 23 h 30"/>
              <a:gd name="T20" fmla="*/ 3 w 31"/>
              <a:gd name="T21" fmla="*/ 26 h 30"/>
              <a:gd name="T22" fmla="*/ 7 w 31"/>
              <a:gd name="T23" fmla="*/ 30 h 30"/>
              <a:gd name="T24" fmla="*/ 20 w 31"/>
              <a:gd name="T25" fmla="*/ 30 h 30"/>
              <a:gd name="T26" fmla="*/ 27 w 31"/>
              <a:gd name="T27" fmla="*/ 30 h 30"/>
              <a:gd name="T28" fmla="*/ 31 w 31"/>
              <a:gd name="T29" fmla="*/ 26 h 30"/>
              <a:gd name="T30" fmla="*/ 31 w 31"/>
              <a:gd name="T31" fmla="*/ 19 h 30"/>
              <a:gd name="T32" fmla="*/ 31 w 31"/>
              <a:gd name="T33" fmla="*/ 6 h 30"/>
              <a:gd name="T34" fmla="*/ 27 w 31"/>
              <a:gd name="T35"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30">
                <a:moveTo>
                  <a:pt x="27" y="2"/>
                </a:moveTo>
                <a:cubicBezTo>
                  <a:pt x="25" y="2"/>
                  <a:pt x="24" y="4"/>
                  <a:pt x="24" y="6"/>
                </a:cubicBezTo>
                <a:cubicBezTo>
                  <a:pt x="24" y="14"/>
                  <a:pt x="24" y="14"/>
                  <a:pt x="24" y="14"/>
                </a:cubicBezTo>
                <a:cubicBezTo>
                  <a:pt x="24" y="17"/>
                  <a:pt x="23" y="17"/>
                  <a:pt x="21" y="15"/>
                </a:cubicBezTo>
                <a:cubicBezTo>
                  <a:pt x="7" y="1"/>
                  <a:pt x="7" y="1"/>
                  <a:pt x="7" y="1"/>
                </a:cubicBezTo>
                <a:cubicBezTo>
                  <a:pt x="5" y="0"/>
                  <a:pt x="3" y="0"/>
                  <a:pt x="2" y="1"/>
                </a:cubicBezTo>
                <a:cubicBezTo>
                  <a:pt x="0" y="2"/>
                  <a:pt x="1" y="5"/>
                  <a:pt x="2" y="6"/>
                </a:cubicBezTo>
                <a:cubicBezTo>
                  <a:pt x="16" y="20"/>
                  <a:pt x="16" y="20"/>
                  <a:pt x="16" y="20"/>
                </a:cubicBezTo>
                <a:cubicBezTo>
                  <a:pt x="18" y="22"/>
                  <a:pt x="17" y="23"/>
                  <a:pt x="15" y="23"/>
                </a:cubicBezTo>
                <a:cubicBezTo>
                  <a:pt x="7" y="23"/>
                  <a:pt x="7" y="23"/>
                  <a:pt x="7" y="23"/>
                </a:cubicBezTo>
                <a:cubicBezTo>
                  <a:pt x="5" y="23"/>
                  <a:pt x="3" y="25"/>
                  <a:pt x="3" y="26"/>
                </a:cubicBezTo>
                <a:cubicBezTo>
                  <a:pt x="3" y="28"/>
                  <a:pt x="5" y="30"/>
                  <a:pt x="7" y="30"/>
                </a:cubicBezTo>
                <a:cubicBezTo>
                  <a:pt x="20" y="30"/>
                  <a:pt x="20" y="30"/>
                  <a:pt x="20" y="30"/>
                </a:cubicBezTo>
                <a:cubicBezTo>
                  <a:pt x="22" y="30"/>
                  <a:pt x="25" y="30"/>
                  <a:pt x="27" y="30"/>
                </a:cubicBezTo>
                <a:cubicBezTo>
                  <a:pt x="29" y="30"/>
                  <a:pt x="31" y="28"/>
                  <a:pt x="31" y="26"/>
                </a:cubicBezTo>
                <a:cubicBezTo>
                  <a:pt x="31" y="25"/>
                  <a:pt x="31" y="21"/>
                  <a:pt x="31" y="19"/>
                </a:cubicBezTo>
                <a:cubicBezTo>
                  <a:pt x="31" y="6"/>
                  <a:pt x="31" y="6"/>
                  <a:pt x="31" y="6"/>
                </a:cubicBezTo>
                <a:cubicBezTo>
                  <a:pt x="31" y="4"/>
                  <a:pt x="29" y="2"/>
                  <a:pt x="27" y="2"/>
                </a:cubicBez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1" name="Freeform 81">
            <a:extLst>
              <a:ext uri="{FF2B5EF4-FFF2-40B4-BE49-F238E27FC236}">
                <a16:creationId xmlns:a16="http://schemas.microsoft.com/office/drawing/2014/main" id="{3672FA23-5E0F-F5BC-CA03-05578D6647A5}"/>
              </a:ext>
            </a:extLst>
          </p:cNvPr>
          <p:cNvSpPr>
            <a:spLocks noChangeAspect="1"/>
          </p:cNvSpPr>
          <p:nvPr userDrawn="1"/>
        </p:nvSpPr>
        <p:spPr bwMode="auto">
          <a:xfrm>
            <a:off x="3758543" y="6598197"/>
            <a:ext cx="53887" cy="138375"/>
          </a:xfrm>
          <a:custGeom>
            <a:avLst/>
            <a:gdLst>
              <a:gd name="T0" fmla="*/ 29 w 30"/>
              <a:gd name="T1" fmla="*/ 6 h 30"/>
              <a:gd name="T2" fmla="*/ 29 w 30"/>
              <a:gd name="T3" fmla="*/ 1 h 30"/>
              <a:gd name="T4" fmla="*/ 24 w 30"/>
              <a:gd name="T5" fmla="*/ 1 h 30"/>
              <a:gd name="T6" fmla="*/ 10 w 30"/>
              <a:gd name="T7" fmla="*/ 16 h 30"/>
              <a:gd name="T8" fmla="*/ 7 w 30"/>
              <a:gd name="T9" fmla="*/ 14 h 30"/>
              <a:gd name="T10" fmla="*/ 7 w 30"/>
              <a:gd name="T11" fmla="*/ 6 h 30"/>
              <a:gd name="T12" fmla="*/ 3 w 30"/>
              <a:gd name="T13" fmla="*/ 2 h 30"/>
              <a:gd name="T14" fmla="*/ 0 w 30"/>
              <a:gd name="T15" fmla="*/ 6 h 30"/>
              <a:gd name="T16" fmla="*/ 0 w 30"/>
              <a:gd name="T17" fmla="*/ 19 h 30"/>
              <a:gd name="T18" fmla="*/ 0 w 30"/>
              <a:gd name="T19" fmla="*/ 26 h 30"/>
              <a:gd name="T20" fmla="*/ 3 w 30"/>
              <a:gd name="T21" fmla="*/ 30 h 30"/>
              <a:gd name="T22" fmla="*/ 11 w 30"/>
              <a:gd name="T23" fmla="*/ 30 h 30"/>
              <a:gd name="T24" fmla="*/ 24 w 30"/>
              <a:gd name="T25" fmla="*/ 30 h 30"/>
              <a:gd name="T26" fmla="*/ 28 w 30"/>
              <a:gd name="T27" fmla="*/ 26 h 30"/>
              <a:gd name="T28" fmla="*/ 24 w 30"/>
              <a:gd name="T29" fmla="*/ 23 h 30"/>
              <a:gd name="T30" fmla="*/ 16 w 30"/>
              <a:gd name="T31" fmla="*/ 23 h 30"/>
              <a:gd name="T32" fmla="*/ 14 w 30"/>
              <a:gd name="T33" fmla="*/ 20 h 30"/>
              <a:gd name="T34" fmla="*/ 29 w 30"/>
              <a:gd name="T35"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30">
                <a:moveTo>
                  <a:pt x="29" y="6"/>
                </a:moveTo>
                <a:cubicBezTo>
                  <a:pt x="30" y="5"/>
                  <a:pt x="30" y="2"/>
                  <a:pt x="29" y="1"/>
                </a:cubicBezTo>
                <a:cubicBezTo>
                  <a:pt x="28" y="0"/>
                  <a:pt x="25" y="0"/>
                  <a:pt x="24" y="1"/>
                </a:cubicBezTo>
                <a:cubicBezTo>
                  <a:pt x="10" y="16"/>
                  <a:pt x="10" y="16"/>
                  <a:pt x="10" y="16"/>
                </a:cubicBezTo>
                <a:cubicBezTo>
                  <a:pt x="8" y="17"/>
                  <a:pt x="7" y="17"/>
                  <a:pt x="7" y="14"/>
                </a:cubicBezTo>
                <a:cubicBezTo>
                  <a:pt x="7" y="6"/>
                  <a:pt x="7" y="6"/>
                  <a:pt x="7" y="6"/>
                </a:cubicBezTo>
                <a:cubicBezTo>
                  <a:pt x="7" y="4"/>
                  <a:pt x="5" y="2"/>
                  <a:pt x="3" y="2"/>
                </a:cubicBezTo>
                <a:cubicBezTo>
                  <a:pt x="2" y="2"/>
                  <a:pt x="0" y="4"/>
                  <a:pt x="0" y="6"/>
                </a:cubicBezTo>
                <a:cubicBezTo>
                  <a:pt x="0" y="19"/>
                  <a:pt x="0" y="19"/>
                  <a:pt x="0" y="19"/>
                </a:cubicBezTo>
                <a:cubicBezTo>
                  <a:pt x="0" y="21"/>
                  <a:pt x="0" y="25"/>
                  <a:pt x="0" y="26"/>
                </a:cubicBezTo>
                <a:cubicBezTo>
                  <a:pt x="0" y="28"/>
                  <a:pt x="2" y="30"/>
                  <a:pt x="3" y="30"/>
                </a:cubicBezTo>
                <a:cubicBezTo>
                  <a:pt x="5" y="30"/>
                  <a:pt x="9" y="30"/>
                  <a:pt x="11" y="30"/>
                </a:cubicBezTo>
                <a:cubicBezTo>
                  <a:pt x="24" y="30"/>
                  <a:pt x="24" y="30"/>
                  <a:pt x="24" y="30"/>
                </a:cubicBezTo>
                <a:cubicBezTo>
                  <a:pt x="26" y="30"/>
                  <a:pt x="28" y="28"/>
                  <a:pt x="28" y="26"/>
                </a:cubicBezTo>
                <a:cubicBezTo>
                  <a:pt x="28" y="25"/>
                  <a:pt x="26" y="23"/>
                  <a:pt x="24" y="23"/>
                </a:cubicBezTo>
                <a:cubicBezTo>
                  <a:pt x="16" y="23"/>
                  <a:pt x="16" y="23"/>
                  <a:pt x="16" y="23"/>
                </a:cubicBezTo>
                <a:cubicBezTo>
                  <a:pt x="13" y="23"/>
                  <a:pt x="13" y="22"/>
                  <a:pt x="14" y="20"/>
                </a:cubicBezTo>
                <a:lnTo>
                  <a:pt x="29" y="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2" name="Freeform 82">
            <a:extLst>
              <a:ext uri="{FF2B5EF4-FFF2-40B4-BE49-F238E27FC236}">
                <a16:creationId xmlns:a16="http://schemas.microsoft.com/office/drawing/2014/main" id="{573011DB-F740-EB27-6DFA-E5CDDC0B2200}"/>
              </a:ext>
            </a:extLst>
          </p:cNvPr>
          <p:cNvSpPr>
            <a:spLocks noChangeAspect="1"/>
          </p:cNvSpPr>
          <p:nvPr userDrawn="1"/>
        </p:nvSpPr>
        <p:spPr bwMode="auto">
          <a:xfrm>
            <a:off x="4217479" y="3677193"/>
            <a:ext cx="114957" cy="258298"/>
          </a:xfrm>
          <a:custGeom>
            <a:avLst/>
            <a:gdLst>
              <a:gd name="T0" fmla="*/ 80 w 128"/>
              <a:gd name="T1" fmla="*/ 0 h 112"/>
              <a:gd name="T2" fmla="*/ 40 w 128"/>
              <a:gd name="T3" fmla="*/ 0 h 112"/>
              <a:gd name="T4" fmla="*/ 74 w 128"/>
              <a:gd name="T5" fmla="*/ 40 h 112"/>
              <a:gd name="T6" fmla="*/ 0 w 128"/>
              <a:gd name="T7" fmla="*/ 40 h 112"/>
              <a:gd name="T8" fmla="*/ 0 w 128"/>
              <a:gd name="T9" fmla="*/ 72 h 112"/>
              <a:gd name="T10" fmla="*/ 74 w 128"/>
              <a:gd name="T11" fmla="*/ 72 h 112"/>
              <a:gd name="T12" fmla="*/ 40 w 128"/>
              <a:gd name="T13" fmla="*/ 112 h 112"/>
              <a:gd name="T14" fmla="*/ 80 w 128"/>
              <a:gd name="T15" fmla="*/ 112 h 112"/>
              <a:gd name="T16" fmla="*/ 128 w 128"/>
              <a:gd name="T17" fmla="*/ 56 h 112"/>
              <a:gd name="T18" fmla="*/ 80 w 128"/>
              <a:gd name="T19"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12">
                <a:moveTo>
                  <a:pt x="80" y="0"/>
                </a:moveTo>
                <a:lnTo>
                  <a:pt x="40" y="0"/>
                </a:lnTo>
                <a:lnTo>
                  <a:pt x="74" y="40"/>
                </a:lnTo>
                <a:lnTo>
                  <a:pt x="0" y="40"/>
                </a:lnTo>
                <a:lnTo>
                  <a:pt x="0" y="72"/>
                </a:lnTo>
                <a:lnTo>
                  <a:pt x="74" y="72"/>
                </a:lnTo>
                <a:lnTo>
                  <a:pt x="40" y="112"/>
                </a:lnTo>
                <a:lnTo>
                  <a:pt x="80" y="112"/>
                </a:lnTo>
                <a:lnTo>
                  <a:pt x="128" y="56"/>
                </a:lnTo>
                <a:lnTo>
                  <a:pt x="80"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3" name="Freeform 83">
            <a:extLst>
              <a:ext uri="{FF2B5EF4-FFF2-40B4-BE49-F238E27FC236}">
                <a16:creationId xmlns:a16="http://schemas.microsoft.com/office/drawing/2014/main" id="{C0DBC862-D5E6-982D-8479-6259915539E5}"/>
              </a:ext>
            </a:extLst>
          </p:cNvPr>
          <p:cNvSpPr>
            <a:spLocks noChangeAspect="1"/>
          </p:cNvSpPr>
          <p:nvPr userDrawn="1"/>
        </p:nvSpPr>
        <p:spPr bwMode="auto">
          <a:xfrm>
            <a:off x="4450501" y="3658742"/>
            <a:ext cx="100588" cy="295199"/>
          </a:xfrm>
          <a:custGeom>
            <a:avLst/>
            <a:gdLst>
              <a:gd name="T0" fmla="*/ 112 w 112"/>
              <a:gd name="T1" fmla="*/ 48 h 128"/>
              <a:gd name="T2" fmla="*/ 56 w 112"/>
              <a:gd name="T3" fmla="*/ 0 h 128"/>
              <a:gd name="T4" fmla="*/ 0 w 112"/>
              <a:gd name="T5" fmla="*/ 48 h 128"/>
              <a:gd name="T6" fmla="*/ 0 w 112"/>
              <a:gd name="T7" fmla="*/ 88 h 128"/>
              <a:gd name="T8" fmla="*/ 40 w 112"/>
              <a:gd name="T9" fmla="*/ 54 h 128"/>
              <a:gd name="T10" fmla="*/ 40 w 112"/>
              <a:gd name="T11" fmla="*/ 128 h 128"/>
              <a:gd name="T12" fmla="*/ 72 w 112"/>
              <a:gd name="T13" fmla="*/ 128 h 128"/>
              <a:gd name="T14" fmla="*/ 72 w 112"/>
              <a:gd name="T15" fmla="*/ 54 h 128"/>
              <a:gd name="T16" fmla="*/ 112 w 112"/>
              <a:gd name="T17" fmla="*/ 88 h 128"/>
              <a:gd name="T18" fmla="*/ 112 w 112"/>
              <a:gd name="T19" fmla="*/ 4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8">
                <a:moveTo>
                  <a:pt x="112" y="48"/>
                </a:moveTo>
                <a:lnTo>
                  <a:pt x="56" y="0"/>
                </a:lnTo>
                <a:lnTo>
                  <a:pt x="0" y="48"/>
                </a:lnTo>
                <a:lnTo>
                  <a:pt x="0" y="88"/>
                </a:lnTo>
                <a:lnTo>
                  <a:pt x="40" y="54"/>
                </a:lnTo>
                <a:lnTo>
                  <a:pt x="40" y="128"/>
                </a:lnTo>
                <a:lnTo>
                  <a:pt x="72" y="128"/>
                </a:lnTo>
                <a:lnTo>
                  <a:pt x="72" y="54"/>
                </a:lnTo>
                <a:lnTo>
                  <a:pt x="112" y="88"/>
                </a:lnTo>
                <a:lnTo>
                  <a:pt x="112"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4" name="Freeform 84">
            <a:extLst>
              <a:ext uri="{FF2B5EF4-FFF2-40B4-BE49-F238E27FC236}">
                <a16:creationId xmlns:a16="http://schemas.microsoft.com/office/drawing/2014/main" id="{8A5D0607-B780-49A6-FF32-C95C97CB5A19}"/>
              </a:ext>
            </a:extLst>
          </p:cNvPr>
          <p:cNvSpPr>
            <a:spLocks noChangeAspect="1"/>
          </p:cNvSpPr>
          <p:nvPr userDrawn="1"/>
        </p:nvSpPr>
        <p:spPr bwMode="auto">
          <a:xfrm>
            <a:off x="4669155" y="3658742"/>
            <a:ext cx="100588" cy="295199"/>
          </a:xfrm>
          <a:custGeom>
            <a:avLst/>
            <a:gdLst>
              <a:gd name="T0" fmla="*/ 72 w 112"/>
              <a:gd name="T1" fmla="*/ 74 h 128"/>
              <a:gd name="T2" fmla="*/ 72 w 112"/>
              <a:gd name="T3" fmla="*/ 0 h 128"/>
              <a:gd name="T4" fmla="*/ 40 w 112"/>
              <a:gd name="T5" fmla="*/ 0 h 128"/>
              <a:gd name="T6" fmla="*/ 40 w 112"/>
              <a:gd name="T7" fmla="*/ 74 h 128"/>
              <a:gd name="T8" fmla="*/ 0 w 112"/>
              <a:gd name="T9" fmla="*/ 40 h 128"/>
              <a:gd name="T10" fmla="*/ 0 w 112"/>
              <a:gd name="T11" fmla="*/ 80 h 128"/>
              <a:gd name="T12" fmla="*/ 56 w 112"/>
              <a:gd name="T13" fmla="*/ 128 h 128"/>
              <a:gd name="T14" fmla="*/ 112 w 112"/>
              <a:gd name="T15" fmla="*/ 80 h 128"/>
              <a:gd name="T16" fmla="*/ 112 w 112"/>
              <a:gd name="T17" fmla="*/ 40 h 128"/>
              <a:gd name="T18" fmla="*/ 72 w 112"/>
              <a:gd name="T19" fmla="*/ 74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28">
                <a:moveTo>
                  <a:pt x="72" y="74"/>
                </a:moveTo>
                <a:lnTo>
                  <a:pt x="72" y="0"/>
                </a:lnTo>
                <a:lnTo>
                  <a:pt x="40" y="0"/>
                </a:lnTo>
                <a:lnTo>
                  <a:pt x="40" y="74"/>
                </a:lnTo>
                <a:lnTo>
                  <a:pt x="0" y="40"/>
                </a:lnTo>
                <a:lnTo>
                  <a:pt x="0" y="80"/>
                </a:lnTo>
                <a:lnTo>
                  <a:pt x="56" y="128"/>
                </a:lnTo>
                <a:lnTo>
                  <a:pt x="112" y="80"/>
                </a:lnTo>
                <a:lnTo>
                  <a:pt x="112" y="40"/>
                </a:lnTo>
                <a:lnTo>
                  <a:pt x="72" y="7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5" name="Freeform 85">
            <a:extLst>
              <a:ext uri="{FF2B5EF4-FFF2-40B4-BE49-F238E27FC236}">
                <a16:creationId xmlns:a16="http://schemas.microsoft.com/office/drawing/2014/main" id="{08CE77CC-9AC3-BBEE-A768-529FC9C3F5DB}"/>
              </a:ext>
            </a:extLst>
          </p:cNvPr>
          <p:cNvSpPr>
            <a:spLocks noChangeAspect="1"/>
          </p:cNvSpPr>
          <p:nvPr userDrawn="1"/>
        </p:nvSpPr>
        <p:spPr bwMode="auto">
          <a:xfrm>
            <a:off x="3984456" y="3677193"/>
            <a:ext cx="114957" cy="258298"/>
          </a:xfrm>
          <a:custGeom>
            <a:avLst/>
            <a:gdLst>
              <a:gd name="T0" fmla="*/ 128 w 128"/>
              <a:gd name="T1" fmla="*/ 40 h 112"/>
              <a:gd name="T2" fmla="*/ 54 w 128"/>
              <a:gd name="T3" fmla="*/ 40 h 112"/>
              <a:gd name="T4" fmla="*/ 88 w 128"/>
              <a:gd name="T5" fmla="*/ 0 h 112"/>
              <a:gd name="T6" fmla="*/ 48 w 128"/>
              <a:gd name="T7" fmla="*/ 0 h 112"/>
              <a:gd name="T8" fmla="*/ 0 w 128"/>
              <a:gd name="T9" fmla="*/ 56 h 112"/>
              <a:gd name="T10" fmla="*/ 48 w 128"/>
              <a:gd name="T11" fmla="*/ 112 h 112"/>
              <a:gd name="T12" fmla="*/ 88 w 128"/>
              <a:gd name="T13" fmla="*/ 112 h 112"/>
              <a:gd name="T14" fmla="*/ 54 w 128"/>
              <a:gd name="T15" fmla="*/ 72 h 112"/>
              <a:gd name="T16" fmla="*/ 128 w 128"/>
              <a:gd name="T17" fmla="*/ 72 h 112"/>
              <a:gd name="T18" fmla="*/ 128 w 128"/>
              <a:gd name="T19" fmla="*/ 4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8" h="112">
                <a:moveTo>
                  <a:pt x="128" y="40"/>
                </a:moveTo>
                <a:lnTo>
                  <a:pt x="54" y="40"/>
                </a:lnTo>
                <a:lnTo>
                  <a:pt x="88" y="0"/>
                </a:lnTo>
                <a:lnTo>
                  <a:pt x="48" y="0"/>
                </a:lnTo>
                <a:lnTo>
                  <a:pt x="0" y="56"/>
                </a:lnTo>
                <a:lnTo>
                  <a:pt x="48" y="112"/>
                </a:lnTo>
                <a:lnTo>
                  <a:pt x="88" y="112"/>
                </a:lnTo>
                <a:lnTo>
                  <a:pt x="54" y="72"/>
                </a:lnTo>
                <a:lnTo>
                  <a:pt x="128" y="72"/>
                </a:lnTo>
                <a:lnTo>
                  <a:pt x="128"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6" name="Freeform 86">
            <a:extLst>
              <a:ext uri="{FF2B5EF4-FFF2-40B4-BE49-F238E27FC236}">
                <a16:creationId xmlns:a16="http://schemas.microsoft.com/office/drawing/2014/main" id="{BA4A7645-94E7-8E1F-3839-A46582705AF7}"/>
              </a:ext>
            </a:extLst>
          </p:cNvPr>
          <p:cNvSpPr>
            <a:spLocks noChangeAspect="1"/>
          </p:cNvSpPr>
          <p:nvPr userDrawn="1"/>
        </p:nvSpPr>
        <p:spPr bwMode="auto">
          <a:xfrm>
            <a:off x="534500" y="4384512"/>
            <a:ext cx="107772" cy="276748"/>
          </a:xfrm>
          <a:custGeom>
            <a:avLst/>
            <a:gdLst>
              <a:gd name="T0" fmla="*/ 120 w 120"/>
              <a:gd name="T1" fmla="*/ 98 h 120"/>
              <a:gd name="T2" fmla="*/ 120 w 120"/>
              <a:gd name="T3" fmla="*/ 98 h 120"/>
              <a:gd name="T4" fmla="*/ 120 w 120"/>
              <a:gd name="T5" fmla="*/ 40 h 120"/>
              <a:gd name="T6" fmla="*/ 88 w 120"/>
              <a:gd name="T7" fmla="*/ 16 h 120"/>
              <a:gd name="T8" fmla="*/ 88 w 120"/>
              <a:gd name="T9" fmla="*/ 66 h 120"/>
              <a:gd name="T10" fmla="*/ 22 w 120"/>
              <a:gd name="T11" fmla="*/ 0 h 120"/>
              <a:gd name="T12" fmla="*/ 0 w 120"/>
              <a:gd name="T13" fmla="*/ 22 h 120"/>
              <a:gd name="T14" fmla="*/ 66 w 120"/>
              <a:gd name="T15" fmla="*/ 88 h 120"/>
              <a:gd name="T16" fmla="*/ 8 w 120"/>
              <a:gd name="T17" fmla="*/ 88 h 120"/>
              <a:gd name="T18" fmla="*/ 40 w 120"/>
              <a:gd name="T19" fmla="*/ 120 h 120"/>
              <a:gd name="T20" fmla="*/ 88 w 120"/>
              <a:gd name="T21" fmla="*/ 120 h 120"/>
              <a:gd name="T22" fmla="*/ 98 w 120"/>
              <a:gd name="T23" fmla="*/ 120 h 120"/>
              <a:gd name="T24" fmla="*/ 98 w 120"/>
              <a:gd name="T25" fmla="*/ 120 h 120"/>
              <a:gd name="T26" fmla="*/ 98 w 120"/>
              <a:gd name="T27" fmla="*/ 120 h 120"/>
              <a:gd name="T28" fmla="*/ 112 w 120"/>
              <a:gd name="T29" fmla="*/ 120 h 120"/>
              <a:gd name="T30" fmla="*/ 120 w 120"/>
              <a:gd name="T31" fmla="*/ 120 h 120"/>
              <a:gd name="T32" fmla="*/ 120 w 120"/>
              <a:gd name="T33" fmla="*/ 98 h 120"/>
              <a:gd name="T34" fmla="*/ 120 w 120"/>
              <a:gd name="T35" fmla="*/ 98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0" h="120">
                <a:moveTo>
                  <a:pt x="120" y="98"/>
                </a:moveTo>
                <a:lnTo>
                  <a:pt x="120" y="98"/>
                </a:lnTo>
                <a:lnTo>
                  <a:pt x="120" y="40"/>
                </a:lnTo>
                <a:lnTo>
                  <a:pt x="88" y="16"/>
                </a:lnTo>
                <a:lnTo>
                  <a:pt x="88" y="66"/>
                </a:lnTo>
                <a:lnTo>
                  <a:pt x="22" y="0"/>
                </a:lnTo>
                <a:lnTo>
                  <a:pt x="0" y="22"/>
                </a:lnTo>
                <a:lnTo>
                  <a:pt x="66" y="88"/>
                </a:lnTo>
                <a:lnTo>
                  <a:pt x="8" y="88"/>
                </a:lnTo>
                <a:lnTo>
                  <a:pt x="40" y="120"/>
                </a:lnTo>
                <a:lnTo>
                  <a:pt x="88" y="120"/>
                </a:lnTo>
                <a:lnTo>
                  <a:pt x="98" y="120"/>
                </a:lnTo>
                <a:lnTo>
                  <a:pt x="98" y="120"/>
                </a:lnTo>
                <a:lnTo>
                  <a:pt x="98" y="120"/>
                </a:lnTo>
                <a:lnTo>
                  <a:pt x="112" y="120"/>
                </a:lnTo>
                <a:lnTo>
                  <a:pt x="120" y="120"/>
                </a:lnTo>
                <a:lnTo>
                  <a:pt x="120" y="98"/>
                </a:lnTo>
                <a:lnTo>
                  <a:pt x="120" y="9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7" name="Freeform 87">
            <a:extLst>
              <a:ext uri="{FF2B5EF4-FFF2-40B4-BE49-F238E27FC236}">
                <a16:creationId xmlns:a16="http://schemas.microsoft.com/office/drawing/2014/main" id="{2AF6ECE9-4A68-F6B6-56B0-4C56253A398B}"/>
              </a:ext>
            </a:extLst>
          </p:cNvPr>
          <p:cNvSpPr>
            <a:spLocks noChangeAspect="1"/>
          </p:cNvSpPr>
          <p:nvPr userDrawn="1"/>
        </p:nvSpPr>
        <p:spPr bwMode="auto">
          <a:xfrm>
            <a:off x="297401" y="4384512"/>
            <a:ext cx="107772" cy="276748"/>
          </a:xfrm>
          <a:custGeom>
            <a:avLst/>
            <a:gdLst>
              <a:gd name="T0" fmla="*/ 120 w 120"/>
              <a:gd name="T1" fmla="*/ 22 h 120"/>
              <a:gd name="T2" fmla="*/ 98 w 120"/>
              <a:gd name="T3" fmla="*/ 0 h 120"/>
              <a:gd name="T4" fmla="*/ 32 w 120"/>
              <a:gd name="T5" fmla="*/ 66 h 120"/>
              <a:gd name="T6" fmla="*/ 32 w 120"/>
              <a:gd name="T7" fmla="*/ 16 h 120"/>
              <a:gd name="T8" fmla="*/ 0 w 120"/>
              <a:gd name="T9" fmla="*/ 40 h 120"/>
              <a:gd name="T10" fmla="*/ 0 w 120"/>
              <a:gd name="T11" fmla="*/ 88 h 120"/>
              <a:gd name="T12" fmla="*/ 0 w 120"/>
              <a:gd name="T13" fmla="*/ 112 h 120"/>
              <a:gd name="T14" fmla="*/ 0 w 120"/>
              <a:gd name="T15" fmla="*/ 120 h 120"/>
              <a:gd name="T16" fmla="*/ 22 w 120"/>
              <a:gd name="T17" fmla="*/ 120 h 120"/>
              <a:gd name="T18" fmla="*/ 22 w 120"/>
              <a:gd name="T19" fmla="*/ 120 h 120"/>
              <a:gd name="T20" fmla="*/ 22 w 120"/>
              <a:gd name="T21" fmla="*/ 120 h 120"/>
              <a:gd name="T22" fmla="*/ 80 w 120"/>
              <a:gd name="T23" fmla="*/ 120 h 120"/>
              <a:gd name="T24" fmla="*/ 104 w 120"/>
              <a:gd name="T25" fmla="*/ 88 h 120"/>
              <a:gd name="T26" fmla="*/ 54 w 120"/>
              <a:gd name="T27" fmla="*/ 88 h 120"/>
              <a:gd name="T28" fmla="*/ 120 w 120"/>
              <a:gd name="T29" fmla="*/ 22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20">
                <a:moveTo>
                  <a:pt x="120" y="22"/>
                </a:moveTo>
                <a:lnTo>
                  <a:pt x="98" y="0"/>
                </a:lnTo>
                <a:lnTo>
                  <a:pt x="32" y="66"/>
                </a:lnTo>
                <a:lnTo>
                  <a:pt x="32" y="16"/>
                </a:lnTo>
                <a:lnTo>
                  <a:pt x="0" y="40"/>
                </a:lnTo>
                <a:lnTo>
                  <a:pt x="0" y="88"/>
                </a:lnTo>
                <a:lnTo>
                  <a:pt x="0" y="112"/>
                </a:lnTo>
                <a:lnTo>
                  <a:pt x="0" y="120"/>
                </a:lnTo>
                <a:lnTo>
                  <a:pt x="22" y="120"/>
                </a:lnTo>
                <a:lnTo>
                  <a:pt x="22" y="120"/>
                </a:lnTo>
                <a:lnTo>
                  <a:pt x="22" y="120"/>
                </a:lnTo>
                <a:lnTo>
                  <a:pt x="80" y="120"/>
                </a:lnTo>
                <a:lnTo>
                  <a:pt x="104" y="88"/>
                </a:lnTo>
                <a:lnTo>
                  <a:pt x="54" y="88"/>
                </a:lnTo>
                <a:lnTo>
                  <a:pt x="120" y="2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8" name="Freeform 283">
            <a:extLst>
              <a:ext uri="{FF2B5EF4-FFF2-40B4-BE49-F238E27FC236}">
                <a16:creationId xmlns:a16="http://schemas.microsoft.com/office/drawing/2014/main" id="{788CC59D-3AA6-0560-6484-652DC2016D0E}"/>
              </a:ext>
            </a:extLst>
          </p:cNvPr>
          <p:cNvSpPr>
            <a:spLocks noChangeAspect="1"/>
          </p:cNvSpPr>
          <p:nvPr userDrawn="1"/>
        </p:nvSpPr>
        <p:spPr bwMode="auto">
          <a:xfrm>
            <a:off x="1707421" y="8103207"/>
            <a:ext cx="50294" cy="147599"/>
          </a:xfrm>
          <a:custGeom>
            <a:avLst/>
            <a:gdLst>
              <a:gd name="T0" fmla="*/ 56 w 56"/>
              <a:gd name="T1" fmla="*/ 0 h 64"/>
              <a:gd name="T2" fmla="*/ 32 w 56"/>
              <a:gd name="T3" fmla="*/ 0 h 64"/>
              <a:gd name="T4" fmla="*/ 0 w 56"/>
              <a:gd name="T5" fmla="*/ 32 h 64"/>
              <a:gd name="T6" fmla="*/ 32 w 56"/>
              <a:gd name="T7" fmla="*/ 64 h 64"/>
              <a:gd name="T8" fmla="*/ 56 w 56"/>
              <a:gd name="T9" fmla="*/ 64 h 64"/>
              <a:gd name="T10" fmla="*/ 24 w 56"/>
              <a:gd name="T11" fmla="*/ 32 h 64"/>
              <a:gd name="T12" fmla="*/ 56 w 56"/>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56" y="0"/>
                </a:moveTo>
                <a:lnTo>
                  <a:pt x="32" y="0"/>
                </a:lnTo>
                <a:lnTo>
                  <a:pt x="0" y="32"/>
                </a:lnTo>
                <a:lnTo>
                  <a:pt x="32" y="64"/>
                </a:lnTo>
                <a:lnTo>
                  <a:pt x="56" y="64"/>
                </a:lnTo>
                <a:lnTo>
                  <a:pt x="24" y="32"/>
                </a:lnTo>
                <a:lnTo>
                  <a:pt x="56"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79" name="Freeform 284">
            <a:extLst>
              <a:ext uri="{FF2B5EF4-FFF2-40B4-BE49-F238E27FC236}">
                <a16:creationId xmlns:a16="http://schemas.microsoft.com/office/drawing/2014/main" id="{6E92AB2D-B492-EF40-7626-1973C41F6D9E}"/>
              </a:ext>
            </a:extLst>
          </p:cNvPr>
          <p:cNvSpPr>
            <a:spLocks noChangeAspect="1"/>
          </p:cNvSpPr>
          <p:nvPr userDrawn="1"/>
        </p:nvSpPr>
        <p:spPr bwMode="auto">
          <a:xfrm>
            <a:off x="1930151" y="8103207"/>
            <a:ext cx="50294" cy="147599"/>
          </a:xfrm>
          <a:custGeom>
            <a:avLst/>
            <a:gdLst>
              <a:gd name="T0" fmla="*/ 0 w 56"/>
              <a:gd name="T1" fmla="*/ 64 h 64"/>
              <a:gd name="T2" fmla="*/ 24 w 56"/>
              <a:gd name="T3" fmla="*/ 64 h 64"/>
              <a:gd name="T4" fmla="*/ 56 w 56"/>
              <a:gd name="T5" fmla="*/ 32 h 64"/>
              <a:gd name="T6" fmla="*/ 24 w 56"/>
              <a:gd name="T7" fmla="*/ 0 h 64"/>
              <a:gd name="T8" fmla="*/ 0 w 56"/>
              <a:gd name="T9" fmla="*/ 0 h 64"/>
              <a:gd name="T10" fmla="*/ 32 w 56"/>
              <a:gd name="T11" fmla="*/ 32 h 64"/>
              <a:gd name="T12" fmla="*/ 0 w 56"/>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0" y="64"/>
                </a:moveTo>
                <a:lnTo>
                  <a:pt x="24" y="64"/>
                </a:lnTo>
                <a:lnTo>
                  <a:pt x="56" y="32"/>
                </a:lnTo>
                <a:lnTo>
                  <a:pt x="24" y="0"/>
                </a:lnTo>
                <a:lnTo>
                  <a:pt x="0" y="0"/>
                </a:lnTo>
                <a:lnTo>
                  <a:pt x="32" y="32"/>
                </a:lnTo>
                <a:lnTo>
                  <a:pt x="0" y="6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0" name="Freeform 285">
            <a:extLst>
              <a:ext uri="{FF2B5EF4-FFF2-40B4-BE49-F238E27FC236}">
                <a16:creationId xmlns:a16="http://schemas.microsoft.com/office/drawing/2014/main" id="{E40C8CE8-6DE9-DECE-1DF5-FC8B7C0D5D9A}"/>
              </a:ext>
            </a:extLst>
          </p:cNvPr>
          <p:cNvSpPr>
            <a:spLocks noChangeAspect="1"/>
          </p:cNvSpPr>
          <p:nvPr userDrawn="1"/>
        </p:nvSpPr>
        <p:spPr bwMode="auto">
          <a:xfrm>
            <a:off x="2164556" y="8112433"/>
            <a:ext cx="57479" cy="129150"/>
          </a:xfrm>
          <a:custGeom>
            <a:avLst/>
            <a:gdLst>
              <a:gd name="T0" fmla="*/ 64 w 64"/>
              <a:gd name="T1" fmla="*/ 56 h 56"/>
              <a:gd name="T2" fmla="*/ 64 w 64"/>
              <a:gd name="T3" fmla="*/ 32 h 56"/>
              <a:gd name="T4" fmla="*/ 32 w 64"/>
              <a:gd name="T5" fmla="*/ 0 h 56"/>
              <a:gd name="T6" fmla="*/ 0 w 64"/>
              <a:gd name="T7" fmla="*/ 32 h 56"/>
              <a:gd name="T8" fmla="*/ 0 w 64"/>
              <a:gd name="T9" fmla="*/ 56 h 56"/>
              <a:gd name="T10" fmla="*/ 32 w 64"/>
              <a:gd name="T11" fmla="*/ 24 h 56"/>
              <a:gd name="T12" fmla="*/ 64 w 64"/>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64" y="56"/>
                </a:moveTo>
                <a:lnTo>
                  <a:pt x="64" y="32"/>
                </a:lnTo>
                <a:lnTo>
                  <a:pt x="32" y="0"/>
                </a:lnTo>
                <a:lnTo>
                  <a:pt x="0" y="32"/>
                </a:lnTo>
                <a:lnTo>
                  <a:pt x="0" y="56"/>
                </a:lnTo>
                <a:lnTo>
                  <a:pt x="32" y="24"/>
                </a:lnTo>
                <a:lnTo>
                  <a:pt x="64" y="5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1" name="Freeform 286">
            <a:extLst>
              <a:ext uri="{FF2B5EF4-FFF2-40B4-BE49-F238E27FC236}">
                <a16:creationId xmlns:a16="http://schemas.microsoft.com/office/drawing/2014/main" id="{8D6733D5-2D4A-CB59-88EF-F40D0A51CAE4}"/>
              </a:ext>
            </a:extLst>
          </p:cNvPr>
          <p:cNvSpPr>
            <a:spLocks noChangeAspect="1"/>
          </p:cNvSpPr>
          <p:nvPr userDrawn="1"/>
        </p:nvSpPr>
        <p:spPr bwMode="auto">
          <a:xfrm>
            <a:off x="2390879" y="8112433"/>
            <a:ext cx="57479" cy="129150"/>
          </a:xfrm>
          <a:custGeom>
            <a:avLst/>
            <a:gdLst>
              <a:gd name="T0" fmla="*/ 0 w 64"/>
              <a:gd name="T1" fmla="*/ 0 h 56"/>
              <a:gd name="T2" fmla="*/ 0 w 64"/>
              <a:gd name="T3" fmla="*/ 24 h 56"/>
              <a:gd name="T4" fmla="*/ 32 w 64"/>
              <a:gd name="T5" fmla="*/ 56 h 56"/>
              <a:gd name="T6" fmla="*/ 64 w 64"/>
              <a:gd name="T7" fmla="*/ 24 h 56"/>
              <a:gd name="T8" fmla="*/ 64 w 64"/>
              <a:gd name="T9" fmla="*/ 0 h 56"/>
              <a:gd name="T10" fmla="*/ 32 w 64"/>
              <a:gd name="T11" fmla="*/ 32 h 56"/>
              <a:gd name="T12" fmla="*/ 0 w 64"/>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0" y="0"/>
                </a:moveTo>
                <a:lnTo>
                  <a:pt x="0" y="24"/>
                </a:lnTo>
                <a:lnTo>
                  <a:pt x="32" y="56"/>
                </a:lnTo>
                <a:lnTo>
                  <a:pt x="64" y="24"/>
                </a:lnTo>
                <a:lnTo>
                  <a:pt x="64" y="0"/>
                </a:lnTo>
                <a:lnTo>
                  <a:pt x="32" y="32"/>
                </a:lnTo>
                <a:lnTo>
                  <a:pt x="0"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2" name="Freeform 287">
            <a:extLst>
              <a:ext uri="{FF2B5EF4-FFF2-40B4-BE49-F238E27FC236}">
                <a16:creationId xmlns:a16="http://schemas.microsoft.com/office/drawing/2014/main" id="{F5D1E512-40D4-B8DC-D1A2-F8083A50DF6F}"/>
              </a:ext>
            </a:extLst>
          </p:cNvPr>
          <p:cNvSpPr>
            <a:spLocks noChangeAspect="1"/>
          </p:cNvSpPr>
          <p:nvPr userDrawn="1"/>
        </p:nvSpPr>
        <p:spPr bwMode="auto">
          <a:xfrm>
            <a:off x="1016782" y="8103207"/>
            <a:ext cx="43109" cy="147599"/>
          </a:xfrm>
          <a:custGeom>
            <a:avLst/>
            <a:gdLst>
              <a:gd name="T0" fmla="*/ 0 w 48"/>
              <a:gd name="T1" fmla="*/ 64 h 64"/>
              <a:gd name="T2" fmla="*/ 16 w 48"/>
              <a:gd name="T3" fmla="*/ 64 h 64"/>
              <a:gd name="T4" fmla="*/ 48 w 48"/>
              <a:gd name="T5" fmla="*/ 32 h 64"/>
              <a:gd name="T6" fmla="*/ 16 w 48"/>
              <a:gd name="T7" fmla="*/ 0 h 64"/>
              <a:gd name="T8" fmla="*/ 0 w 48"/>
              <a:gd name="T9" fmla="*/ 0 h 64"/>
              <a:gd name="T10" fmla="*/ 32 w 48"/>
              <a:gd name="T11" fmla="*/ 32 h 64"/>
              <a:gd name="T12" fmla="*/ 0 w 48"/>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0" y="64"/>
                </a:moveTo>
                <a:lnTo>
                  <a:pt x="16" y="64"/>
                </a:lnTo>
                <a:lnTo>
                  <a:pt x="48" y="32"/>
                </a:lnTo>
                <a:lnTo>
                  <a:pt x="16" y="0"/>
                </a:lnTo>
                <a:lnTo>
                  <a:pt x="0" y="0"/>
                </a:lnTo>
                <a:lnTo>
                  <a:pt x="32" y="32"/>
                </a:lnTo>
                <a:lnTo>
                  <a:pt x="0" y="6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3" name="Freeform 288">
            <a:extLst>
              <a:ext uri="{FF2B5EF4-FFF2-40B4-BE49-F238E27FC236}">
                <a16:creationId xmlns:a16="http://schemas.microsoft.com/office/drawing/2014/main" id="{24EBAFD0-3A4C-21B1-9369-C88E9CD8C06E}"/>
              </a:ext>
            </a:extLst>
          </p:cNvPr>
          <p:cNvSpPr>
            <a:spLocks noChangeAspect="1"/>
          </p:cNvSpPr>
          <p:nvPr userDrawn="1"/>
        </p:nvSpPr>
        <p:spPr bwMode="auto">
          <a:xfrm>
            <a:off x="1239511" y="8121656"/>
            <a:ext cx="57479" cy="110699"/>
          </a:xfrm>
          <a:custGeom>
            <a:avLst/>
            <a:gdLst>
              <a:gd name="T0" fmla="*/ 64 w 64"/>
              <a:gd name="T1" fmla="*/ 48 h 48"/>
              <a:gd name="T2" fmla="*/ 64 w 64"/>
              <a:gd name="T3" fmla="*/ 32 h 48"/>
              <a:gd name="T4" fmla="*/ 32 w 64"/>
              <a:gd name="T5" fmla="*/ 0 h 48"/>
              <a:gd name="T6" fmla="*/ 0 w 64"/>
              <a:gd name="T7" fmla="*/ 32 h 48"/>
              <a:gd name="T8" fmla="*/ 0 w 64"/>
              <a:gd name="T9" fmla="*/ 48 h 48"/>
              <a:gd name="T10" fmla="*/ 32 w 64"/>
              <a:gd name="T11" fmla="*/ 16 h 48"/>
              <a:gd name="T12" fmla="*/ 64 w 64"/>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64" y="48"/>
                </a:moveTo>
                <a:lnTo>
                  <a:pt x="64" y="32"/>
                </a:lnTo>
                <a:lnTo>
                  <a:pt x="32" y="0"/>
                </a:lnTo>
                <a:lnTo>
                  <a:pt x="0" y="32"/>
                </a:lnTo>
                <a:lnTo>
                  <a:pt x="0" y="48"/>
                </a:lnTo>
                <a:lnTo>
                  <a:pt x="32" y="16"/>
                </a:lnTo>
                <a:lnTo>
                  <a:pt x="64"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4" name="Freeform 289">
            <a:extLst>
              <a:ext uri="{FF2B5EF4-FFF2-40B4-BE49-F238E27FC236}">
                <a16:creationId xmlns:a16="http://schemas.microsoft.com/office/drawing/2014/main" id="{0CB7C3E5-7B71-16B9-AFC8-E11BD31C9D51}"/>
              </a:ext>
            </a:extLst>
          </p:cNvPr>
          <p:cNvSpPr>
            <a:spLocks noChangeAspect="1"/>
          </p:cNvSpPr>
          <p:nvPr userDrawn="1"/>
        </p:nvSpPr>
        <p:spPr bwMode="auto">
          <a:xfrm>
            <a:off x="1470323" y="8121656"/>
            <a:ext cx="57479" cy="110699"/>
          </a:xfrm>
          <a:custGeom>
            <a:avLst/>
            <a:gdLst>
              <a:gd name="T0" fmla="*/ 0 w 64"/>
              <a:gd name="T1" fmla="*/ 0 h 48"/>
              <a:gd name="T2" fmla="*/ 0 w 64"/>
              <a:gd name="T3" fmla="*/ 16 h 48"/>
              <a:gd name="T4" fmla="*/ 32 w 64"/>
              <a:gd name="T5" fmla="*/ 48 h 48"/>
              <a:gd name="T6" fmla="*/ 64 w 64"/>
              <a:gd name="T7" fmla="*/ 16 h 48"/>
              <a:gd name="T8" fmla="*/ 64 w 64"/>
              <a:gd name="T9" fmla="*/ 0 h 48"/>
              <a:gd name="T10" fmla="*/ 32 w 64"/>
              <a:gd name="T11" fmla="*/ 32 h 48"/>
              <a:gd name="T12" fmla="*/ 0 w 64"/>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0" y="0"/>
                </a:moveTo>
                <a:lnTo>
                  <a:pt x="0" y="16"/>
                </a:lnTo>
                <a:lnTo>
                  <a:pt x="32" y="48"/>
                </a:lnTo>
                <a:lnTo>
                  <a:pt x="64" y="16"/>
                </a:lnTo>
                <a:lnTo>
                  <a:pt x="64" y="0"/>
                </a:lnTo>
                <a:lnTo>
                  <a:pt x="32" y="32"/>
                </a:lnTo>
                <a:lnTo>
                  <a:pt x="0"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5" name="Freeform 294">
            <a:extLst>
              <a:ext uri="{FF2B5EF4-FFF2-40B4-BE49-F238E27FC236}">
                <a16:creationId xmlns:a16="http://schemas.microsoft.com/office/drawing/2014/main" id="{8148C36F-E7C4-8410-9718-A9424E92AC5B}"/>
              </a:ext>
            </a:extLst>
          </p:cNvPr>
          <p:cNvSpPr>
            <a:spLocks noChangeAspect="1"/>
          </p:cNvSpPr>
          <p:nvPr userDrawn="1"/>
        </p:nvSpPr>
        <p:spPr bwMode="auto">
          <a:xfrm>
            <a:off x="2150636" y="7341674"/>
            <a:ext cx="57479" cy="184499"/>
          </a:xfrm>
          <a:custGeom>
            <a:avLst/>
            <a:gdLst>
              <a:gd name="T0" fmla="*/ 64 w 64"/>
              <a:gd name="T1" fmla="*/ 0 h 80"/>
              <a:gd name="T2" fmla="*/ 64 w 64"/>
              <a:gd name="T3" fmla="*/ 80 h 80"/>
              <a:gd name="T4" fmla="*/ 0 w 64"/>
              <a:gd name="T5" fmla="*/ 40 h 80"/>
              <a:gd name="T6" fmla="*/ 64 w 64"/>
              <a:gd name="T7" fmla="*/ 0 h 80"/>
            </a:gdLst>
            <a:ahLst/>
            <a:cxnLst>
              <a:cxn ang="0">
                <a:pos x="T0" y="T1"/>
              </a:cxn>
              <a:cxn ang="0">
                <a:pos x="T2" y="T3"/>
              </a:cxn>
              <a:cxn ang="0">
                <a:pos x="T4" y="T5"/>
              </a:cxn>
              <a:cxn ang="0">
                <a:pos x="T6" y="T7"/>
              </a:cxn>
            </a:cxnLst>
            <a:rect l="0" t="0" r="r" b="b"/>
            <a:pathLst>
              <a:path w="64" h="80">
                <a:moveTo>
                  <a:pt x="64" y="0"/>
                </a:moveTo>
                <a:lnTo>
                  <a:pt x="64" y="80"/>
                </a:lnTo>
                <a:lnTo>
                  <a:pt x="0" y="40"/>
                </a:lnTo>
                <a:lnTo>
                  <a:pt x="64"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6" name="Freeform 295">
            <a:extLst>
              <a:ext uri="{FF2B5EF4-FFF2-40B4-BE49-F238E27FC236}">
                <a16:creationId xmlns:a16="http://schemas.microsoft.com/office/drawing/2014/main" id="{794B9A43-F4BD-0833-6AB7-34850A176CCF}"/>
              </a:ext>
            </a:extLst>
          </p:cNvPr>
          <p:cNvSpPr>
            <a:spLocks noChangeAspect="1"/>
          </p:cNvSpPr>
          <p:nvPr userDrawn="1"/>
        </p:nvSpPr>
        <p:spPr bwMode="auto">
          <a:xfrm>
            <a:off x="2367970" y="7341674"/>
            <a:ext cx="57479" cy="184499"/>
          </a:xfrm>
          <a:custGeom>
            <a:avLst/>
            <a:gdLst>
              <a:gd name="T0" fmla="*/ 0 w 64"/>
              <a:gd name="T1" fmla="*/ 80 h 80"/>
              <a:gd name="T2" fmla="*/ 0 w 64"/>
              <a:gd name="T3" fmla="*/ 0 h 80"/>
              <a:gd name="T4" fmla="*/ 64 w 64"/>
              <a:gd name="T5" fmla="*/ 40 h 80"/>
              <a:gd name="T6" fmla="*/ 0 w 64"/>
              <a:gd name="T7" fmla="*/ 80 h 80"/>
            </a:gdLst>
            <a:ahLst/>
            <a:cxnLst>
              <a:cxn ang="0">
                <a:pos x="T0" y="T1"/>
              </a:cxn>
              <a:cxn ang="0">
                <a:pos x="T2" y="T3"/>
              </a:cxn>
              <a:cxn ang="0">
                <a:pos x="T4" y="T5"/>
              </a:cxn>
              <a:cxn ang="0">
                <a:pos x="T6" y="T7"/>
              </a:cxn>
            </a:cxnLst>
            <a:rect l="0" t="0" r="r" b="b"/>
            <a:pathLst>
              <a:path w="64" h="80">
                <a:moveTo>
                  <a:pt x="0" y="80"/>
                </a:moveTo>
                <a:lnTo>
                  <a:pt x="0" y="0"/>
                </a:lnTo>
                <a:lnTo>
                  <a:pt x="64" y="40"/>
                </a:lnTo>
                <a:lnTo>
                  <a:pt x="0" y="8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7" name="Freeform 296">
            <a:extLst>
              <a:ext uri="{FF2B5EF4-FFF2-40B4-BE49-F238E27FC236}">
                <a16:creationId xmlns:a16="http://schemas.microsoft.com/office/drawing/2014/main" id="{38F2998F-3E5A-5AAF-B0DD-EBE1FFFA4AC8}"/>
              </a:ext>
            </a:extLst>
          </p:cNvPr>
          <p:cNvSpPr>
            <a:spLocks noChangeAspect="1"/>
          </p:cNvSpPr>
          <p:nvPr userDrawn="1"/>
        </p:nvSpPr>
        <p:spPr bwMode="auto">
          <a:xfrm>
            <a:off x="1900963" y="7360124"/>
            <a:ext cx="71849" cy="147599"/>
          </a:xfrm>
          <a:custGeom>
            <a:avLst/>
            <a:gdLst>
              <a:gd name="T0" fmla="*/ 80 w 80"/>
              <a:gd name="T1" fmla="*/ 64 h 64"/>
              <a:gd name="T2" fmla="*/ 0 w 80"/>
              <a:gd name="T3" fmla="*/ 64 h 64"/>
              <a:gd name="T4" fmla="*/ 40 w 80"/>
              <a:gd name="T5" fmla="*/ 0 h 64"/>
              <a:gd name="T6" fmla="*/ 80 w 80"/>
              <a:gd name="T7" fmla="*/ 64 h 64"/>
            </a:gdLst>
            <a:ahLst/>
            <a:cxnLst>
              <a:cxn ang="0">
                <a:pos x="T0" y="T1"/>
              </a:cxn>
              <a:cxn ang="0">
                <a:pos x="T2" y="T3"/>
              </a:cxn>
              <a:cxn ang="0">
                <a:pos x="T4" y="T5"/>
              </a:cxn>
              <a:cxn ang="0">
                <a:pos x="T6" y="T7"/>
              </a:cxn>
            </a:cxnLst>
            <a:rect l="0" t="0" r="r" b="b"/>
            <a:pathLst>
              <a:path w="80" h="64">
                <a:moveTo>
                  <a:pt x="80" y="64"/>
                </a:moveTo>
                <a:lnTo>
                  <a:pt x="0" y="64"/>
                </a:lnTo>
                <a:lnTo>
                  <a:pt x="40" y="0"/>
                </a:lnTo>
                <a:lnTo>
                  <a:pt x="80" y="6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8" name="Freeform 297">
            <a:extLst>
              <a:ext uri="{FF2B5EF4-FFF2-40B4-BE49-F238E27FC236}">
                <a16:creationId xmlns:a16="http://schemas.microsoft.com/office/drawing/2014/main" id="{DCD51633-F6C5-9146-134F-AA0C73D00869}"/>
              </a:ext>
            </a:extLst>
          </p:cNvPr>
          <p:cNvSpPr>
            <a:spLocks noChangeAspect="1"/>
          </p:cNvSpPr>
          <p:nvPr userDrawn="1"/>
        </p:nvSpPr>
        <p:spPr bwMode="auto">
          <a:xfrm>
            <a:off x="1673637" y="7360124"/>
            <a:ext cx="71849" cy="147599"/>
          </a:xfrm>
          <a:custGeom>
            <a:avLst/>
            <a:gdLst>
              <a:gd name="T0" fmla="*/ 0 w 80"/>
              <a:gd name="T1" fmla="*/ 0 h 64"/>
              <a:gd name="T2" fmla="*/ 80 w 80"/>
              <a:gd name="T3" fmla="*/ 0 h 64"/>
              <a:gd name="T4" fmla="*/ 40 w 80"/>
              <a:gd name="T5" fmla="*/ 64 h 64"/>
              <a:gd name="T6" fmla="*/ 0 w 80"/>
              <a:gd name="T7" fmla="*/ 0 h 64"/>
            </a:gdLst>
            <a:ahLst/>
            <a:cxnLst>
              <a:cxn ang="0">
                <a:pos x="T0" y="T1"/>
              </a:cxn>
              <a:cxn ang="0">
                <a:pos x="T2" y="T3"/>
              </a:cxn>
              <a:cxn ang="0">
                <a:pos x="T4" y="T5"/>
              </a:cxn>
              <a:cxn ang="0">
                <a:pos x="T6" y="T7"/>
              </a:cxn>
            </a:cxnLst>
            <a:rect l="0" t="0" r="r" b="b"/>
            <a:pathLst>
              <a:path w="80" h="64">
                <a:moveTo>
                  <a:pt x="0" y="0"/>
                </a:moveTo>
                <a:lnTo>
                  <a:pt x="80" y="0"/>
                </a:lnTo>
                <a:lnTo>
                  <a:pt x="40" y="64"/>
                </a:lnTo>
                <a:lnTo>
                  <a:pt x="0"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89" name="Freeform 298">
            <a:extLst>
              <a:ext uri="{FF2B5EF4-FFF2-40B4-BE49-F238E27FC236}">
                <a16:creationId xmlns:a16="http://schemas.microsoft.com/office/drawing/2014/main" id="{CEF66977-504A-1BC7-A1FD-AECC4BC3EAC6}"/>
              </a:ext>
            </a:extLst>
          </p:cNvPr>
          <p:cNvSpPr>
            <a:spLocks noChangeAspect="1"/>
          </p:cNvSpPr>
          <p:nvPr userDrawn="1"/>
        </p:nvSpPr>
        <p:spPr bwMode="auto">
          <a:xfrm>
            <a:off x="1016781" y="5131828"/>
            <a:ext cx="66460" cy="249075"/>
          </a:xfrm>
          <a:custGeom>
            <a:avLst/>
            <a:gdLst>
              <a:gd name="T0" fmla="*/ 12 w 74"/>
              <a:gd name="T1" fmla="*/ 108 h 108"/>
              <a:gd name="T2" fmla="*/ 74 w 74"/>
              <a:gd name="T3" fmla="*/ 54 h 108"/>
              <a:gd name="T4" fmla="*/ 12 w 74"/>
              <a:gd name="T5" fmla="*/ 0 h 108"/>
              <a:gd name="T6" fmla="*/ 0 w 74"/>
              <a:gd name="T7" fmla="*/ 12 h 108"/>
              <a:gd name="T8" fmla="*/ 50 w 74"/>
              <a:gd name="T9" fmla="*/ 54 h 108"/>
              <a:gd name="T10" fmla="*/ 0 w 74"/>
              <a:gd name="T11" fmla="*/ 96 h 108"/>
              <a:gd name="T12" fmla="*/ 12 w 74"/>
              <a:gd name="T13" fmla="*/ 108 h 108"/>
              <a:gd name="T14" fmla="*/ 12 w 7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08">
                <a:moveTo>
                  <a:pt x="12" y="108"/>
                </a:moveTo>
                <a:lnTo>
                  <a:pt x="74" y="54"/>
                </a:lnTo>
                <a:lnTo>
                  <a:pt x="12" y="0"/>
                </a:lnTo>
                <a:lnTo>
                  <a:pt x="0" y="12"/>
                </a:lnTo>
                <a:lnTo>
                  <a:pt x="50" y="54"/>
                </a:lnTo>
                <a:lnTo>
                  <a:pt x="0" y="96"/>
                </a:lnTo>
                <a:lnTo>
                  <a:pt x="12" y="108"/>
                </a:lnTo>
                <a:lnTo>
                  <a:pt x="12" y="10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90" name="Freeform 299">
            <a:extLst>
              <a:ext uri="{FF2B5EF4-FFF2-40B4-BE49-F238E27FC236}">
                <a16:creationId xmlns:a16="http://schemas.microsoft.com/office/drawing/2014/main" id="{C7CEA86A-86B8-9F79-5A9F-2C9C3417635B}"/>
              </a:ext>
            </a:extLst>
          </p:cNvPr>
          <p:cNvSpPr>
            <a:spLocks noChangeAspect="1"/>
          </p:cNvSpPr>
          <p:nvPr userDrawn="1"/>
        </p:nvSpPr>
        <p:spPr bwMode="auto">
          <a:xfrm>
            <a:off x="766210" y="5131828"/>
            <a:ext cx="66460" cy="249075"/>
          </a:xfrm>
          <a:custGeom>
            <a:avLst/>
            <a:gdLst>
              <a:gd name="T0" fmla="*/ 62 w 74"/>
              <a:gd name="T1" fmla="*/ 108 h 108"/>
              <a:gd name="T2" fmla="*/ 74 w 74"/>
              <a:gd name="T3" fmla="*/ 96 h 108"/>
              <a:gd name="T4" fmla="*/ 24 w 74"/>
              <a:gd name="T5" fmla="*/ 54 h 108"/>
              <a:gd name="T6" fmla="*/ 74 w 74"/>
              <a:gd name="T7" fmla="*/ 12 h 108"/>
              <a:gd name="T8" fmla="*/ 62 w 74"/>
              <a:gd name="T9" fmla="*/ 0 h 108"/>
              <a:gd name="T10" fmla="*/ 0 w 74"/>
              <a:gd name="T11" fmla="*/ 54 h 108"/>
              <a:gd name="T12" fmla="*/ 62 w 74"/>
              <a:gd name="T13" fmla="*/ 108 h 108"/>
              <a:gd name="T14" fmla="*/ 62 w 74"/>
              <a:gd name="T15" fmla="*/ 108 h 1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108">
                <a:moveTo>
                  <a:pt x="62" y="108"/>
                </a:moveTo>
                <a:lnTo>
                  <a:pt x="74" y="96"/>
                </a:lnTo>
                <a:lnTo>
                  <a:pt x="24" y="54"/>
                </a:lnTo>
                <a:lnTo>
                  <a:pt x="74" y="12"/>
                </a:lnTo>
                <a:lnTo>
                  <a:pt x="62" y="0"/>
                </a:lnTo>
                <a:lnTo>
                  <a:pt x="0" y="54"/>
                </a:lnTo>
                <a:lnTo>
                  <a:pt x="62" y="108"/>
                </a:lnTo>
                <a:lnTo>
                  <a:pt x="62" y="10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91" name="Freeform 300">
            <a:extLst>
              <a:ext uri="{FF2B5EF4-FFF2-40B4-BE49-F238E27FC236}">
                <a16:creationId xmlns:a16="http://schemas.microsoft.com/office/drawing/2014/main" id="{4AC62933-8DA1-7F03-9A59-EFFC6EFBC43E}"/>
              </a:ext>
            </a:extLst>
          </p:cNvPr>
          <p:cNvSpPr>
            <a:spLocks noChangeAspect="1"/>
          </p:cNvSpPr>
          <p:nvPr userDrawn="1"/>
        </p:nvSpPr>
        <p:spPr bwMode="auto">
          <a:xfrm>
            <a:off x="527316" y="5171035"/>
            <a:ext cx="96995" cy="170661"/>
          </a:xfrm>
          <a:custGeom>
            <a:avLst/>
            <a:gdLst>
              <a:gd name="T0" fmla="*/ 12 w 108"/>
              <a:gd name="T1" fmla="*/ 74 h 74"/>
              <a:gd name="T2" fmla="*/ 54 w 108"/>
              <a:gd name="T3" fmla="*/ 24 h 74"/>
              <a:gd name="T4" fmla="*/ 96 w 108"/>
              <a:gd name="T5" fmla="*/ 74 h 74"/>
              <a:gd name="T6" fmla="*/ 108 w 108"/>
              <a:gd name="T7" fmla="*/ 62 h 74"/>
              <a:gd name="T8" fmla="*/ 54 w 108"/>
              <a:gd name="T9" fmla="*/ 0 h 74"/>
              <a:gd name="T10" fmla="*/ 0 w 108"/>
              <a:gd name="T11" fmla="*/ 62 h 74"/>
              <a:gd name="T12" fmla="*/ 12 w 108"/>
              <a:gd name="T13" fmla="*/ 74 h 74"/>
              <a:gd name="T14" fmla="*/ 12 w 108"/>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74">
                <a:moveTo>
                  <a:pt x="12" y="74"/>
                </a:moveTo>
                <a:lnTo>
                  <a:pt x="54" y="24"/>
                </a:lnTo>
                <a:lnTo>
                  <a:pt x="96" y="74"/>
                </a:lnTo>
                <a:lnTo>
                  <a:pt x="108" y="62"/>
                </a:lnTo>
                <a:lnTo>
                  <a:pt x="54" y="0"/>
                </a:lnTo>
                <a:lnTo>
                  <a:pt x="0" y="62"/>
                </a:lnTo>
                <a:lnTo>
                  <a:pt x="12" y="74"/>
                </a:lnTo>
                <a:lnTo>
                  <a:pt x="12" y="7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692" name="Freeform 301">
            <a:extLst>
              <a:ext uri="{FF2B5EF4-FFF2-40B4-BE49-F238E27FC236}">
                <a16:creationId xmlns:a16="http://schemas.microsoft.com/office/drawing/2014/main" id="{E25FE9A2-43C3-DEE1-71ED-87C084C95DB7}"/>
              </a:ext>
            </a:extLst>
          </p:cNvPr>
          <p:cNvSpPr>
            <a:spLocks noChangeAspect="1"/>
          </p:cNvSpPr>
          <p:nvPr userDrawn="1"/>
        </p:nvSpPr>
        <p:spPr bwMode="auto">
          <a:xfrm>
            <a:off x="297402" y="5171035"/>
            <a:ext cx="96995" cy="170661"/>
          </a:xfrm>
          <a:custGeom>
            <a:avLst/>
            <a:gdLst>
              <a:gd name="T0" fmla="*/ 54 w 108"/>
              <a:gd name="T1" fmla="*/ 74 h 74"/>
              <a:gd name="T2" fmla="*/ 108 w 108"/>
              <a:gd name="T3" fmla="*/ 12 h 74"/>
              <a:gd name="T4" fmla="*/ 96 w 108"/>
              <a:gd name="T5" fmla="*/ 0 h 74"/>
              <a:gd name="T6" fmla="*/ 54 w 108"/>
              <a:gd name="T7" fmla="*/ 50 h 74"/>
              <a:gd name="T8" fmla="*/ 12 w 108"/>
              <a:gd name="T9" fmla="*/ 0 h 74"/>
              <a:gd name="T10" fmla="*/ 0 w 108"/>
              <a:gd name="T11" fmla="*/ 12 h 74"/>
              <a:gd name="T12" fmla="*/ 54 w 108"/>
              <a:gd name="T13" fmla="*/ 74 h 74"/>
              <a:gd name="T14" fmla="*/ 54 w 108"/>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8" h="74">
                <a:moveTo>
                  <a:pt x="54" y="74"/>
                </a:moveTo>
                <a:lnTo>
                  <a:pt x="108" y="12"/>
                </a:lnTo>
                <a:lnTo>
                  <a:pt x="96" y="0"/>
                </a:lnTo>
                <a:lnTo>
                  <a:pt x="54" y="50"/>
                </a:lnTo>
                <a:lnTo>
                  <a:pt x="12" y="0"/>
                </a:lnTo>
                <a:lnTo>
                  <a:pt x="0" y="12"/>
                </a:lnTo>
                <a:lnTo>
                  <a:pt x="54" y="74"/>
                </a:lnTo>
                <a:lnTo>
                  <a:pt x="54" y="7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693" name="Group 1551">
            <a:extLst>
              <a:ext uri="{FF2B5EF4-FFF2-40B4-BE49-F238E27FC236}">
                <a16:creationId xmlns:a16="http://schemas.microsoft.com/office/drawing/2014/main" id="{BFB324E5-4DA7-2530-73DC-A5E7B6546ACB}"/>
              </a:ext>
            </a:extLst>
          </p:cNvPr>
          <p:cNvGrpSpPr>
            <a:grpSpLocks noChangeAspect="1"/>
          </p:cNvGrpSpPr>
          <p:nvPr userDrawn="1"/>
        </p:nvGrpSpPr>
        <p:grpSpPr>
          <a:xfrm>
            <a:off x="4699900" y="8084757"/>
            <a:ext cx="71849" cy="184499"/>
            <a:chOff x="8250238" y="3987801"/>
            <a:chExt cx="127000" cy="127000"/>
          </a:xfrm>
          <a:solidFill>
            <a:srgbClr val="0019B0"/>
          </a:solidFill>
        </p:grpSpPr>
        <p:sp>
          <p:nvSpPr>
            <p:cNvPr id="694" name="Freeform 302">
              <a:extLst>
                <a:ext uri="{FF2B5EF4-FFF2-40B4-BE49-F238E27FC236}">
                  <a16:creationId xmlns:a16="http://schemas.microsoft.com/office/drawing/2014/main" id="{63B2D2AC-81F0-06AF-8FEF-9800E9C05D49}"/>
                </a:ext>
              </a:extLst>
            </p:cNvPr>
            <p:cNvSpPr>
              <a:spLocks/>
            </p:cNvSpPr>
            <p:nvPr/>
          </p:nvSpPr>
          <p:spPr bwMode="auto">
            <a:xfrm>
              <a:off x="8301038" y="4025901"/>
              <a:ext cx="38100" cy="50800"/>
            </a:xfrm>
            <a:custGeom>
              <a:avLst/>
              <a:gdLst>
                <a:gd name="T0" fmla="*/ 0 w 24"/>
                <a:gd name="T1" fmla="*/ 32 h 32"/>
                <a:gd name="T2" fmla="*/ 0 w 24"/>
                <a:gd name="T3" fmla="*/ 0 h 32"/>
                <a:gd name="T4" fmla="*/ 24 w 24"/>
                <a:gd name="T5" fmla="*/ 16 h 32"/>
                <a:gd name="T6" fmla="*/ 0 w 24"/>
                <a:gd name="T7" fmla="*/ 32 h 32"/>
              </a:gdLst>
              <a:ahLst/>
              <a:cxnLst>
                <a:cxn ang="0">
                  <a:pos x="T0" y="T1"/>
                </a:cxn>
                <a:cxn ang="0">
                  <a:pos x="T2" y="T3"/>
                </a:cxn>
                <a:cxn ang="0">
                  <a:pos x="T4" y="T5"/>
                </a:cxn>
                <a:cxn ang="0">
                  <a:pos x="T6" y="T7"/>
                </a:cxn>
              </a:cxnLst>
              <a:rect l="0" t="0" r="r" b="b"/>
              <a:pathLst>
                <a:path w="24" h="32">
                  <a:moveTo>
                    <a:pt x="0" y="32"/>
                  </a:moveTo>
                  <a:lnTo>
                    <a:pt x="0" y="0"/>
                  </a:lnTo>
                  <a:lnTo>
                    <a:pt x="24" y="16"/>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95" name="Freeform 303">
              <a:extLst>
                <a:ext uri="{FF2B5EF4-FFF2-40B4-BE49-F238E27FC236}">
                  <a16:creationId xmlns:a16="http://schemas.microsoft.com/office/drawing/2014/main" id="{AC326242-C6B3-2101-331A-80272F3EE955}"/>
                </a:ext>
              </a:extLst>
            </p:cNvPr>
            <p:cNvSpPr>
              <a:spLocks noEditPoints="1"/>
            </p:cNvSpPr>
            <p:nvPr/>
          </p:nvSpPr>
          <p:spPr bwMode="auto">
            <a:xfrm>
              <a:off x="8250238" y="3987801"/>
              <a:ext cx="127000" cy="127000"/>
            </a:xfrm>
            <a:custGeom>
              <a:avLst/>
              <a:gdLst>
                <a:gd name="T0" fmla="*/ 20 w 40"/>
                <a:gd name="T1" fmla="*/ 4 h 40"/>
                <a:gd name="T2" fmla="*/ 36 w 40"/>
                <a:gd name="T3" fmla="*/ 20 h 40"/>
                <a:gd name="T4" fmla="*/ 20 w 40"/>
                <a:gd name="T5" fmla="*/ 36 h 40"/>
                <a:gd name="T6" fmla="*/ 4 w 40"/>
                <a:gd name="T7" fmla="*/ 20 h 40"/>
                <a:gd name="T8" fmla="*/ 20 w 40"/>
                <a:gd name="T9" fmla="*/ 4 h 40"/>
                <a:gd name="T10" fmla="*/ 20 w 40"/>
                <a:gd name="T11" fmla="*/ 0 h 40"/>
                <a:gd name="T12" fmla="*/ 0 w 40"/>
                <a:gd name="T13" fmla="*/ 20 h 40"/>
                <a:gd name="T14" fmla="*/ 20 w 40"/>
                <a:gd name="T15" fmla="*/ 40 h 40"/>
                <a:gd name="T16" fmla="*/ 40 w 40"/>
                <a:gd name="T17" fmla="*/ 20 h 40"/>
                <a:gd name="T18" fmla="*/ 20 w 40"/>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
                  </a:moveTo>
                  <a:cubicBezTo>
                    <a:pt x="29" y="4"/>
                    <a:pt x="36" y="11"/>
                    <a:pt x="36" y="20"/>
                  </a:cubicBezTo>
                  <a:cubicBezTo>
                    <a:pt x="36" y="29"/>
                    <a:pt x="29" y="36"/>
                    <a:pt x="20" y="36"/>
                  </a:cubicBezTo>
                  <a:cubicBezTo>
                    <a:pt x="11" y="36"/>
                    <a:pt x="4" y="29"/>
                    <a:pt x="4" y="20"/>
                  </a:cubicBezTo>
                  <a:cubicBezTo>
                    <a:pt x="4" y="11"/>
                    <a:pt x="11" y="4"/>
                    <a:pt x="20" y="4"/>
                  </a:cubicBezTo>
                  <a:moveTo>
                    <a:pt x="20" y="0"/>
                  </a:moveTo>
                  <a:cubicBezTo>
                    <a:pt x="9" y="0"/>
                    <a:pt x="0" y="9"/>
                    <a:pt x="0" y="20"/>
                  </a:cubicBezTo>
                  <a:cubicBezTo>
                    <a:pt x="0" y="31"/>
                    <a:pt x="9" y="40"/>
                    <a:pt x="20" y="40"/>
                  </a:cubicBezTo>
                  <a:cubicBezTo>
                    <a:pt x="31" y="40"/>
                    <a:pt x="40" y="31"/>
                    <a:pt x="40" y="20"/>
                  </a:cubicBezTo>
                  <a:cubicBezTo>
                    <a:pt x="40" y="9"/>
                    <a:pt x="31"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96" name="Group 1552">
            <a:extLst>
              <a:ext uri="{FF2B5EF4-FFF2-40B4-BE49-F238E27FC236}">
                <a16:creationId xmlns:a16="http://schemas.microsoft.com/office/drawing/2014/main" id="{8E635C0C-BD21-8C57-BB8A-6590753FEA39}"/>
              </a:ext>
            </a:extLst>
          </p:cNvPr>
          <p:cNvGrpSpPr>
            <a:grpSpLocks noChangeAspect="1"/>
          </p:cNvGrpSpPr>
          <p:nvPr userDrawn="1"/>
        </p:nvGrpSpPr>
        <p:grpSpPr>
          <a:xfrm>
            <a:off x="4469985" y="8084757"/>
            <a:ext cx="71849" cy="184499"/>
            <a:chOff x="7843838" y="3987801"/>
            <a:chExt cx="127000" cy="127000"/>
          </a:xfrm>
          <a:solidFill>
            <a:srgbClr val="0019B0"/>
          </a:solidFill>
        </p:grpSpPr>
        <p:sp>
          <p:nvSpPr>
            <p:cNvPr id="697" name="Freeform 304">
              <a:extLst>
                <a:ext uri="{FF2B5EF4-FFF2-40B4-BE49-F238E27FC236}">
                  <a16:creationId xmlns:a16="http://schemas.microsoft.com/office/drawing/2014/main" id="{D67904F8-D36B-D12A-BFCE-6F43D63DDA16}"/>
                </a:ext>
              </a:extLst>
            </p:cNvPr>
            <p:cNvSpPr>
              <a:spLocks/>
            </p:cNvSpPr>
            <p:nvPr/>
          </p:nvSpPr>
          <p:spPr bwMode="auto">
            <a:xfrm>
              <a:off x="7881938" y="4025901"/>
              <a:ext cx="38100" cy="50800"/>
            </a:xfrm>
            <a:custGeom>
              <a:avLst/>
              <a:gdLst>
                <a:gd name="T0" fmla="*/ 24 w 24"/>
                <a:gd name="T1" fmla="*/ 0 h 32"/>
                <a:gd name="T2" fmla="*/ 24 w 24"/>
                <a:gd name="T3" fmla="*/ 32 h 32"/>
                <a:gd name="T4" fmla="*/ 0 w 24"/>
                <a:gd name="T5" fmla="*/ 16 h 32"/>
                <a:gd name="T6" fmla="*/ 24 w 24"/>
                <a:gd name="T7" fmla="*/ 0 h 32"/>
              </a:gdLst>
              <a:ahLst/>
              <a:cxnLst>
                <a:cxn ang="0">
                  <a:pos x="T0" y="T1"/>
                </a:cxn>
                <a:cxn ang="0">
                  <a:pos x="T2" y="T3"/>
                </a:cxn>
                <a:cxn ang="0">
                  <a:pos x="T4" y="T5"/>
                </a:cxn>
                <a:cxn ang="0">
                  <a:pos x="T6" y="T7"/>
                </a:cxn>
              </a:cxnLst>
              <a:rect l="0" t="0" r="r" b="b"/>
              <a:pathLst>
                <a:path w="24" h="32">
                  <a:moveTo>
                    <a:pt x="24" y="0"/>
                  </a:moveTo>
                  <a:lnTo>
                    <a:pt x="24" y="32"/>
                  </a:lnTo>
                  <a:lnTo>
                    <a:pt x="0" y="16"/>
                  </a:lnTo>
                  <a:lnTo>
                    <a:pt x="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698" name="Freeform 305">
              <a:extLst>
                <a:ext uri="{FF2B5EF4-FFF2-40B4-BE49-F238E27FC236}">
                  <a16:creationId xmlns:a16="http://schemas.microsoft.com/office/drawing/2014/main" id="{94587CDA-5615-8D9A-0820-86C74A3F47A9}"/>
                </a:ext>
              </a:extLst>
            </p:cNvPr>
            <p:cNvSpPr>
              <a:spLocks noEditPoints="1"/>
            </p:cNvSpPr>
            <p:nvPr/>
          </p:nvSpPr>
          <p:spPr bwMode="auto">
            <a:xfrm>
              <a:off x="7843838" y="3987801"/>
              <a:ext cx="127000" cy="127000"/>
            </a:xfrm>
            <a:custGeom>
              <a:avLst/>
              <a:gdLst>
                <a:gd name="T0" fmla="*/ 20 w 40"/>
                <a:gd name="T1" fmla="*/ 4 h 40"/>
                <a:gd name="T2" fmla="*/ 36 w 40"/>
                <a:gd name="T3" fmla="*/ 20 h 40"/>
                <a:gd name="T4" fmla="*/ 20 w 40"/>
                <a:gd name="T5" fmla="*/ 36 h 40"/>
                <a:gd name="T6" fmla="*/ 4 w 40"/>
                <a:gd name="T7" fmla="*/ 20 h 40"/>
                <a:gd name="T8" fmla="*/ 20 w 40"/>
                <a:gd name="T9" fmla="*/ 4 h 40"/>
                <a:gd name="T10" fmla="*/ 20 w 40"/>
                <a:gd name="T11" fmla="*/ 0 h 40"/>
                <a:gd name="T12" fmla="*/ 0 w 40"/>
                <a:gd name="T13" fmla="*/ 20 h 40"/>
                <a:gd name="T14" fmla="*/ 20 w 40"/>
                <a:gd name="T15" fmla="*/ 40 h 40"/>
                <a:gd name="T16" fmla="*/ 40 w 40"/>
                <a:gd name="T17" fmla="*/ 20 h 40"/>
                <a:gd name="T18" fmla="*/ 20 w 40"/>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
                  </a:moveTo>
                  <a:cubicBezTo>
                    <a:pt x="29" y="4"/>
                    <a:pt x="36" y="11"/>
                    <a:pt x="36" y="20"/>
                  </a:cubicBezTo>
                  <a:cubicBezTo>
                    <a:pt x="36" y="29"/>
                    <a:pt x="29" y="36"/>
                    <a:pt x="20" y="36"/>
                  </a:cubicBezTo>
                  <a:cubicBezTo>
                    <a:pt x="11" y="36"/>
                    <a:pt x="4" y="29"/>
                    <a:pt x="4" y="20"/>
                  </a:cubicBezTo>
                  <a:cubicBezTo>
                    <a:pt x="4" y="11"/>
                    <a:pt x="11" y="4"/>
                    <a:pt x="20" y="4"/>
                  </a:cubicBezTo>
                  <a:moveTo>
                    <a:pt x="20" y="0"/>
                  </a:moveTo>
                  <a:cubicBezTo>
                    <a:pt x="9" y="0"/>
                    <a:pt x="0" y="9"/>
                    <a:pt x="0" y="20"/>
                  </a:cubicBezTo>
                  <a:cubicBezTo>
                    <a:pt x="0" y="31"/>
                    <a:pt x="9" y="40"/>
                    <a:pt x="20" y="40"/>
                  </a:cubicBezTo>
                  <a:cubicBezTo>
                    <a:pt x="31" y="40"/>
                    <a:pt x="40" y="31"/>
                    <a:pt x="40" y="20"/>
                  </a:cubicBezTo>
                  <a:cubicBezTo>
                    <a:pt x="40" y="9"/>
                    <a:pt x="31"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699" name="Group 1553">
            <a:extLst>
              <a:ext uri="{FF2B5EF4-FFF2-40B4-BE49-F238E27FC236}">
                <a16:creationId xmlns:a16="http://schemas.microsoft.com/office/drawing/2014/main" id="{4FEFCA3E-8BF5-5EED-B802-ABB36ABD624A}"/>
              </a:ext>
            </a:extLst>
          </p:cNvPr>
          <p:cNvGrpSpPr>
            <a:grpSpLocks noChangeAspect="1"/>
          </p:cNvGrpSpPr>
          <p:nvPr userDrawn="1"/>
        </p:nvGrpSpPr>
        <p:grpSpPr>
          <a:xfrm>
            <a:off x="4239173" y="8084757"/>
            <a:ext cx="71849" cy="184499"/>
            <a:chOff x="7435851" y="3987801"/>
            <a:chExt cx="127000" cy="127000"/>
          </a:xfrm>
          <a:solidFill>
            <a:srgbClr val="0019B0"/>
          </a:solidFill>
        </p:grpSpPr>
        <p:sp>
          <p:nvSpPr>
            <p:cNvPr id="700" name="Freeform 306">
              <a:extLst>
                <a:ext uri="{FF2B5EF4-FFF2-40B4-BE49-F238E27FC236}">
                  <a16:creationId xmlns:a16="http://schemas.microsoft.com/office/drawing/2014/main" id="{B85021B3-CC2E-F36E-C090-E9FF95DB9167}"/>
                </a:ext>
              </a:extLst>
            </p:cNvPr>
            <p:cNvSpPr>
              <a:spLocks/>
            </p:cNvSpPr>
            <p:nvPr/>
          </p:nvSpPr>
          <p:spPr bwMode="auto">
            <a:xfrm>
              <a:off x="7473951" y="4025901"/>
              <a:ext cx="50800" cy="38100"/>
            </a:xfrm>
            <a:custGeom>
              <a:avLst/>
              <a:gdLst>
                <a:gd name="T0" fmla="*/ 32 w 32"/>
                <a:gd name="T1" fmla="*/ 24 h 24"/>
                <a:gd name="T2" fmla="*/ 0 w 32"/>
                <a:gd name="T3" fmla="*/ 24 h 24"/>
                <a:gd name="T4" fmla="*/ 16 w 32"/>
                <a:gd name="T5" fmla="*/ 0 h 24"/>
                <a:gd name="T6" fmla="*/ 32 w 32"/>
                <a:gd name="T7" fmla="*/ 24 h 24"/>
              </a:gdLst>
              <a:ahLst/>
              <a:cxnLst>
                <a:cxn ang="0">
                  <a:pos x="T0" y="T1"/>
                </a:cxn>
                <a:cxn ang="0">
                  <a:pos x="T2" y="T3"/>
                </a:cxn>
                <a:cxn ang="0">
                  <a:pos x="T4" y="T5"/>
                </a:cxn>
                <a:cxn ang="0">
                  <a:pos x="T6" y="T7"/>
                </a:cxn>
              </a:cxnLst>
              <a:rect l="0" t="0" r="r" b="b"/>
              <a:pathLst>
                <a:path w="32" h="24">
                  <a:moveTo>
                    <a:pt x="32" y="24"/>
                  </a:moveTo>
                  <a:lnTo>
                    <a:pt x="0" y="24"/>
                  </a:lnTo>
                  <a:lnTo>
                    <a:pt x="16" y="0"/>
                  </a:lnTo>
                  <a:lnTo>
                    <a:pt x="3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01" name="Freeform 307">
              <a:extLst>
                <a:ext uri="{FF2B5EF4-FFF2-40B4-BE49-F238E27FC236}">
                  <a16:creationId xmlns:a16="http://schemas.microsoft.com/office/drawing/2014/main" id="{A92C3419-A8B8-478D-FDCF-82F80306D5FD}"/>
                </a:ext>
              </a:extLst>
            </p:cNvPr>
            <p:cNvSpPr>
              <a:spLocks noEditPoints="1"/>
            </p:cNvSpPr>
            <p:nvPr/>
          </p:nvSpPr>
          <p:spPr bwMode="auto">
            <a:xfrm>
              <a:off x="7435851" y="3987801"/>
              <a:ext cx="127000" cy="127000"/>
            </a:xfrm>
            <a:custGeom>
              <a:avLst/>
              <a:gdLst>
                <a:gd name="T0" fmla="*/ 20 w 40"/>
                <a:gd name="T1" fmla="*/ 4 h 40"/>
                <a:gd name="T2" fmla="*/ 36 w 40"/>
                <a:gd name="T3" fmla="*/ 20 h 40"/>
                <a:gd name="T4" fmla="*/ 20 w 40"/>
                <a:gd name="T5" fmla="*/ 36 h 40"/>
                <a:gd name="T6" fmla="*/ 4 w 40"/>
                <a:gd name="T7" fmla="*/ 20 h 40"/>
                <a:gd name="T8" fmla="*/ 20 w 40"/>
                <a:gd name="T9" fmla="*/ 4 h 40"/>
                <a:gd name="T10" fmla="*/ 20 w 40"/>
                <a:gd name="T11" fmla="*/ 0 h 40"/>
                <a:gd name="T12" fmla="*/ 0 w 40"/>
                <a:gd name="T13" fmla="*/ 20 h 40"/>
                <a:gd name="T14" fmla="*/ 20 w 40"/>
                <a:gd name="T15" fmla="*/ 40 h 40"/>
                <a:gd name="T16" fmla="*/ 40 w 40"/>
                <a:gd name="T17" fmla="*/ 20 h 40"/>
                <a:gd name="T18" fmla="*/ 20 w 40"/>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
                  </a:moveTo>
                  <a:cubicBezTo>
                    <a:pt x="29" y="4"/>
                    <a:pt x="36" y="11"/>
                    <a:pt x="36" y="20"/>
                  </a:cubicBezTo>
                  <a:cubicBezTo>
                    <a:pt x="36" y="29"/>
                    <a:pt x="29" y="36"/>
                    <a:pt x="20" y="36"/>
                  </a:cubicBezTo>
                  <a:cubicBezTo>
                    <a:pt x="11" y="36"/>
                    <a:pt x="4" y="29"/>
                    <a:pt x="4" y="20"/>
                  </a:cubicBezTo>
                  <a:cubicBezTo>
                    <a:pt x="4" y="11"/>
                    <a:pt x="11" y="4"/>
                    <a:pt x="20" y="4"/>
                  </a:cubicBezTo>
                  <a:moveTo>
                    <a:pt x="20" y="0"/>
                  </a:moveTo>
                  <a:cubicBezTo>
                    <a:pt x="9" y="0"/>
                    <a:pt x="0" y="9"/>
                    <a:pt x="0" y="20"/>
                  </a:cubicBezTo>
                  <a:cubicBezTo>
                    <a:pt x="0" y="31"/>
                    <a:pt x="9" y="40"/>
                    <a:pt x="20" y="40"/>
                  </a:cubicBezTo>
                  <a:cubicBezTo>
                    <a:pt x="31" y="40"/>
                    <a:pt x="40" y="31"/>
                    <a:pt x="40" y="20"/>
                  </a:cubicBezTo>
                  <a:cubicBezTo>
                    <a:pt x="40" y="9"/>
                    <a:pt x="31"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02" name="Group 1554">
            <a:extLst>
              <a:ext uri="{FF2B5EF4-FFF2-40B4-BE49-F238E27FC236}">
                <a16:creationId xmlns:a16="http://schemas.microsoft.com/office/drawing/2014/main" id="{7931FACA-FFCA-7470-A561-BD4A74627E46}"/>
              </a:ext>
            </a:extLst>
          </p:cNvPr>
          <p:cNvGrpSpPr>
            <a:grpSpLocks noChangeAspect="1"/>
          </p:cNvGrpSpPr>
          <p:nvPr userDrawn="1"/>
        </p:nvGrpSpPr>
        <p:grpSpPr>
          <a:xfrm>
            <a:off x="4009259" y="8084757"/>
            <a:ext cx="71849" cy="184499"/>
            <a:chOff x="7029451" y="3987801"/>
            <a:chExt cx="127000" cy="127000"/>
          </a:xfrm>
          <a:solidFill>
            <a:srgbClr val="0019B0"/>
          </a:solidFill>
        </p:grpSpPr>
        <p:sp>
          <p:nvSpPr>
            <p:cNvPr id="703" name="Freeform 308">
              <a:extLst>
                <a:ext uri="{FF2B5EF4-FFF2-40B4-BE49-F238E27FC236}">
                  <a16:creationId xmlns:a16="http://schemas.microsoft.com/office/drawing/2014/main" id="{8CAD73B9-9572-5D76-1B25-8FCBFB37F1AF}"/>
                </a:ext>
              </a:extLst>
            </p:cNvPr>
            <p:cNvSpPr>
              <a:spLocks/>
            </p:cNvSpPr>
            <p:nvPr/>
          </p:nvSpPr>
          <p:spPr bwMode="auto">
            <a:xfrm>
              <a:off x="7067551" y="4038601"/>
              <a:ext cx="50800" cy="38100"/>
            </a:xfrm>
            <a:custGeom>
              <a:avLst/>
              <a:gdLst>
                <a:gd name="T0" fmla="*/ 0 w 32"/>
                <a:gd name="T1" fmla="*/ 0 h 24"/>
                <a:gd name="T2" fmla="*/ 32 w 32"/>
                <a:gd name="T3" fmla="*/ 0 h 24"/>
                <a:gd name="T4" fmla="*/ 16 w 32"/>
                <a:gd name="T5" fmla="*/ 24 h 24"/>
                <a:gd name="T6" fmla="*/ 0 w 32"/>
                <a:gd name="T7" fmla="*/ 0 h 24"/>
              </a:gdLst>
              <a:ahLst/>
              <a:cxnLst>
                <a:cxn ang="0">
                  <a:pos x="T0" y="T1"/>
                </a:cxn>
                <a:cxn ang="0">
                  <a:pos x="T2" y="T3"/>
                </a:cxn>
                <a:cxn ang="0">
                  <a:pos x="T4" y="T5"/>
                </a:cxn>
                <a:cxn ang="0">
                  <a:pos x="T6" y="T7"/>
                </a:cxn>
              </a:cxnLst>
              <a:rect l="0" t="0" r="r" b="b"/>
              <a:pathLst>
                <a:path w="32" h="24">
                  <a:moveTo>
                    <a:pt x="0" y="0"/>
                  </a:moveTo>
                  <a:lnTo>
                    <a:pt x="32" y="0"/>
                  </a:lnTo>
                  <a:lnTo>
                    <a:pt x="16" y="2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04" name="Freeform 309">
              <a:extLst>
                <a:ext uri="{FF2B5EF4-FFF2-40B4-BE49-F238E27FC236}">
                  <a16:creationId xmlns:a16="http://schemas.microsoft.com/office/drawing/2014/main" id="{1433DF65-91C5-66D5-BD40-21668BF79475}"/>
                </a:ext>
              </a:extLst>
            </p:cNvPr>
            <p:cNvSpPr>
              <a:spLocks noEditPoints="1"/>
            </p:cNvSpPr>
            <p:nvPr/>
          </p:nvSpPr>
          <p:spPr bwMode="auto">
            <a:xfrm>
              <a:off x="7029451" y="3987801"/>
              <a:ext cx="127000" cy="127000"/>
            </a:xfrm>
            <a:custGeom>
              <a:avLst/>
              <a:gdLst>
                <a:gd name="T0" fmla="*/ 20 w 40"/>
                <a:gd name="T1" fmla="*/ 4 h 40"/>
                <a:gd name="T2" fmla="*/ 36 w 40"/>
                <a:gd name="T3" fmla="*/ 20 h 40"/>
                <a:gd name="T4" fmla="*/ 20 w 40"/>
                <a:gd name="T5" fmla="*/ 36 h 40"/>
                <a:gd name="T6" fmla="*/ 4 w 40"/>
                <a:gd name="T7" fmla="*/ 20 h 40"/>
                <a:gd name="T8" fmla="*/ 20 w 40"/>
                <a:gd name="T9" fmla="*/ 4 h 40"/>
                <a:gd name="T10" fmla="*/ 20 w 40"/>
                <a:gd name="T11" fmla="*/ 0 h 40"/>
                <a:gd name="T12" fmla="*/ 0 w 40"/>
                <a:gd name="T13" fmla="*/ 20 h 40"/>
                <a:gd name="T14" fmla="*/ 20 w 40"/>
                <a:gd name="T15" fmla="*/ 40 h 40"/>
                <a:gd name="T16" fmla="*/ 40 w 40"/>
                <a:gd name="T17" fmla="*/ 20 h 40"/>
                <a:gd name="T18" fmla="*/ 20 w 40"/>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0">
                  <a:moveTo>
                    <a:pt x="20" y="4"/>
                  </a:moveTo>
                  <a:cubicBezTo>
                    <a:pt x="29" y="4"/>
                    <a:pt x="36" y="11"/>
                    <a:pt x="36" y="20"/>
                  </a:cubicBezTo>
                  <a:cubicBezTo>
                    <a:pt x="36" y="29"/>
                    <a:pt x="29" y="36"/>
                    <a:pt x="20" y="36"/>
                  </a:cubicBezTo>
                  <a:cubicBezTo>
                    <a:pt x="11" y="36"/>
                    <a:pt x="4" y="29"/>
                    <a:pt x="4" y="20"/>
                  </a:cubicBezTo>
                  <a:cubicBezTo>
                    <a:pt x="4" y="11"/>
                    <a:pt x="11" y="4"/>
                    <a:pt x="20" y="4"/>
                  </a:cubicBezTo>
                  <a:moveTo>
                    <a:pt x="20" y="0"/>
                  </a:moveTo>
                  <a:cubicBezTo>
                    <a:pt x="9" y="0"/>
                    <a:pt x="0" y="9"/>
                    <a:pt x="0" y="20"/>
                  </a:cubicBezTo>
                  <a:cubicBezTo>
                    <a:pt x="0" y="31"/>
                    <a:pt x="9" y="40"/>
                    <a:pt x="20" y="40"/>
                  </a:cubicBezTo>
                  <a:cubicBezTo>
                    <a:pt x="31" y="40"/>
                    <a:pt x="40" y="31"/>
                    <a:pt x="40" y="20"/>
                  </a:cubicBezTo>
                  <a:cubicBezTo>
                    <a:pt x="40" y="9"/>
                    <a:pt x="31" y="0"/>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05" name="Group 1548">
            <a:extLst>
              <a:ext uri="{FF2B5EF4-FFF2-40B4-BE49-F238E27FC236}">
                <a16:creationId xmlns:a16="http://schemas.microsoft.com/office/drawing/2014/main" id="{A08C3CBF-3CB6-0607-19B0-1308E86AA83B}"/>
              </a:ext>
            </a:extLst>
          </p:cNvPr>
          <p:cNvGrpSpPr>
            <a:grpSpLocks noChangeAspect="1"/>
          </p:cNvGrpSpPr>
          <p:nvPr userDrawn="1"/>
        </p:nvGrpSpPr>
        <p:grpSpPr>
          <a:xfrm>
            <a:off x="3284497" y="7323222"/>
            <a:ext cx="86218" cy="221399"/>
            <a:chOff x="5789613" y="3568701"/>
            <a:chExt cx="152400" cy="152400"/>
          </a:xfrm>
          <a:solidFill>
            <a:srgbClr val="0019B0"/>
          </a:solidFill>
        </p:grpSpPr>
        <p:sp>
          <p:nvSpPr>
            <p:cNvPr id="706" name="Freeform 310">
              <a:extLst>
                <a:ext uri="{FF2B5EF4-FFF2-40B4-BE49-F238E27FC236}">
                  <a16:creationId xmlns:a16="http://schemas.microsoft.com/office/drawing/2014/main" id="{29648B1F-4594-494D-1C23-9EAF5204495C}"/>
                </a:ext>
              </a:extLst>
            </p:cNvPr>
            <p:cNvSpPr>
              <a:spLocks/>
            </p:cNvSpPr>
            <p:nvPr/>
          </p:nvSpPr>
          <p:spPr bwMode="auto">
            <a:xfrm>
              <a:off x="5840413" y="3606801"/>
              <a:ext cx="63500" cy="76200"/>
            </a:xfrm>
            <a:custGeom>
              <a:avLst/>
              <a:gdLst>
                <a:gd name="T0" fmla="*/ 0 w 40"/>
                <a:gd name="T1" fmla="*/ 0 h 48"/>
                <a:gd name="T2" fmla="*/ 0 w 40"/>
                <a:gd name="T3" fmla="*/ 48 h 48"/>
                <a:gd name="T4" fmla="*/ 40 w 40"/>
                <a:gd name="T5" fmla="*/ 24 h 48"/>
                <a:gd name="T6" fmla="*/ 0 w 40"/>
                <a:gd name="T7" fmla="*/ 0 h 48"/>
              </a:gdLst>
              <a:ahLst/>
              <a:cxnLst>
                <a:cxn ang="0">
                  <a:pos x="T0" y="T1"/>
                </a:cxn>
                <a:cxn ang="0">
                  <a:pos x="T2" y="T3"/>
                </a:cxn>
                <a:cxn ang="0">
                  <a:pos x="T4" y="T5"/>
                </a:cxn>
                <a:cxn ang="0">
                  <a:pos x="T6" y="T7"/>
                </a:cxn>
              </a:cxnLst>
              <a:rect l="0" t="0" r="r" b="b"/>
              <a:pathLst>
                <a:path w="40" h="48">
                  <a:moveTo>
                    <a:pt x="0" y="0"/>
                  </a:moveTo>
                  <a:lnTo>
                    <a:pt x="0" y="48"/>
                  </a:lnTo>
                  <a:lnTo>
                    <a:pt x="40" y="2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07" name="Freeform 311">
              <a:extLst>
                <a:ext uri="{FF2B5EF4-FFF2-40B4-BE49-F238E27FC236}">
                  <a16:creationId xmlns:a16="http://schemas.microsoft.com/office/drawing/2014/main" id="{0EF918AA-FFC9-9B46-EE2A-2B2B584642DA}"/>
                </a:ext>
              </a:extLst>
            </p:cNvPr>
            <p:cNvSpPr>
              <a:spLocks noEditPoints="1"/>
            </p:cNvSpPr>
            <p:nvPr/>
          </p:nvSpPr>
          <p:spPr bwMode="auto">
            <a:xfrm>
              <a:off x="5789613" y="356870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08" name="Group 1547">
            <a:extLst>
              <a:ext uri="{FF2B5EF4-FFF2-40B4-BE49-F238E27FC236}">
                <a16:creationId xmlns:a16="http://schemas.microsoft.com/office/drawing/2014/main" id="{9F490943-42BD-9D31-A204-C46B06639115}"/>
              </a:ext>
            </a:extLst>
          </p:cNvPr>
          <p:cNvGrpSpPr>
            <a:grpSpLocks noChangeAspect="1"/>
          </p:cNvGrpSpPr>
          <p:nvPr userDrawn="1"/>
        </p:nvGrpSpPr>
        <p:grpSpPr>
          <a:xfrm>
            <a:off x="3053099" y="7323222"/>
            <a:ext cx="86218" cy="221399"/>
            <a:chOff x="5370513" y="3568701"/>
            <a:chExt cx="152400" cy="152400"/>
          </a:xfrm>
          <a:solidFill>
            <a:srgbClr val="0019B0"/>
          </a:solidFill>
        </p:grpSpPr>
        <p:sp>
          <p:nvSpPr>
            <p:cNvPr id="709" name="Freeform 312">
              <a:extLst>
                <a:ext uri="{FF2B5EF4-FFF2-40B4-BE49-F238E27FC236}">
                  <a16:creationId xmlns:a16="http://schemas.microsoft.com/office/drawing/2014/main" id="{BCCF2CCC-C9C3-A042-1E9A-7DF2CB61F794}"/>
                </a:ext>
              </a:extLst>
            </p:cNvPr>
            <p:cNvSpPr>
              <a:spLocks/>
            </p:cNvSpPr>
            <p:nvPr/>
          </p:nvSpPr>
          <p:spPr bwMode="auto">
            <a:xfrm>
              <a:off x="5408613" y="3606801"/>
              <a:ext cx="63500" cy="76200"/>
            </a:xfrm>
            <a:custGeom>
              <a:avLst/>
              <a:gdLst>
                <a:gd name="T0" fmla="*/ 40 w 40"/>
                <a:gd name="T1" fmla="*/ 48 h 48"/>
                <a:gd name="T2" fmla="*/ 40 w 40"/>
                <a:gd name="T3" fmla="*/ 0 h 48"/>
                <a:gd name="T4" fmla="*/ 0 w 40"/>
                <a:gd name="T5" fmla="*/ 24 h 48"/>
                <a:gd name="T6" fmla="*/ 40 w 40"/>
                <a:gd name="T7" fmla="*/ 48 h 48"/>
              </a:gdLst>
              <a:ahLst/>
              <a:cxnLst>
                <a:cxn ang="0">
                  <a:pos x="T0" y="T1"/>
                </a:cxn>
                <a:cxn ang="0">
                  <a:pos x="T2" y="T3"/>
                </a:cxn>
                <a:cxn ang="0">
                  <a:pos x="T4" y="T5"/>
                </a:cxn>
                <a:cxn ang="0">
                  <a:pos x="T6" y="T7"/>
                </a:cxn>
              </a:cxnLst>
              <a:rect l="0" t="0" r="r" b="b"/>
              <a:pathLst>
                <a:path w="40" h="48">
                  <a:moveTo>
                    <a:pt x="40" y="48"/>
                  </a:moveTo>
                  <a:lnTo>
                    <a:pt x="40" y="0"/>
                  </a:lnTo>
                  <a:lnTo>
                    <a:pt x="0" y="24"/>
                  </a:lnTo>
                  <a:lnTo>
                    <a:pt x="40"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10" name="Freeform 313">
              <a:extLst>
                <a:ext uri="{FF2B5EF4-FFF2-40B4-BE49-F238E27FC236}">
                  <a16:creationId xmlns:a16="http://schemas.microsoft.com/office/drawing/2014/main" id="{EF505651-BE87-58F1-1CC2-C2D0E09F9DA1}"/>
                </a:ext>
              </a:extLst>
            </p:cNvPr>
            <p:cNvSpPr>
              <a:spLocks noEditPoints="1"/>
            </p:cNvSpPr>
            <p:nvPr/>
          </p:nvSpPr>
          <p:spPr bwMode="auto">
            <a:xfrm>
              <a:off x="5370513" y="356870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11" name="Group 1546">
            <a:extLst>
              <a:ext uri="{FF2B5EF4-FFF2-40B4-BE49-F238E27FC236}">
                <a16:creationId xmlns:a16="http://schemas.microsoft.com/office/drawing/2014/main" id="{A2A3741A-B1C1-8F0C-6BEB-798CA6999206}"/>
              </a:ext>
            </a:extLst>
          </p:cNvPr>
          <p:cNvGrpSpPr>
            <a:grpSpLocks noChangeAspect="1"/>
          </p:cNvGrpSpPr>
          <p:nvPr userDrawn="1"/>
        </p:nvGrpSpPr>
        <p:grpSpPr>
          <a:xfrm>
            <a:off x="2847115" y="7323222"/>
            <a:ext cx="87116" cy="221399"/>
            <a:chOff x="4975226" y="3568701"/>
            <a:chExt cx="153988" cy="152400"/>
          </a:xfrm>
          <a:solidFill>
            <a:srgbClr val="0019B0"/>
          </a:solidFill>
        </p:grpSpPr>
        <p:sp>
          <p:nvSpPr>
            <p:cNvPr id="712" name="Freeform 314">
              <a:extLst>
                <a:ext uri="{FF2B5EF4-FFF2-40B4-BE49-F238E27FC236}">
                  <a16:creationId xmlns:a16="http://schemas.microsoft.com/office/drawing/2014/main" id="{95A9DAC6-ED9F-A75C-00CE-51CB61745FEB}"/>
                </a:ext>
              </a:extLst>
            </p:cNvPr>
            <p:cNvSpPr>
              <a:spLocks/>
            </p:cNvSpPr>
            <p:nvPr/>
          </p:nvSpPr>
          <p:spPr bwMode="auto">
            <a:xfrm>
              <a:off x="5013326" y="3606801"/>
              <a:ext cx="77788" cy="63500"/>
            </a:xfrm>
            <a:custGeom>
              <a:avLst/>
              <a:gdLst>
                <a:gd name="T0" fmla="*/ 0 w 49"/>
                <a:gd name="T1" fmla="*/ 40 h 40"/>
                <a:gd name="T2" fmla="*/ 49 w 49"/>
                <a:gd name="T3" fmla="*/ 40 h 40"/>
                <a:gd name="T4" fmla="*/ 24 w 49"/>
                <a:gd name="T5" fmla="*/ 0 h 40"/>
                <a:gd name="T6" fmla="*/ 0 w 49"/>
                <a:gd name="T7" fmla="*/ 40 h 40"/>
              </a:gdLst>
              <a:ahLst/>
              <a:cxnLst>
                <a:cxn ang="0">
                  <a:pos x="T0" y="T1"/>
                </a:cxn>
                <a:cxn ang="0">
                  <a:pos x="T2" y="T3"/>
                </a:cxn>
                <a:cxn ang="0">
                  <a:pos x="T4" y="T5"/>
                </a:cxn>
                <a:cxn ang="0">
                  <a:pos x="T6" y="T7"/>
                </a:cxn>
              </a:cxnLst>
              <a:rect l="0" t="0" r="r" b="b"/>
              <a:pathLst>
                <a:path w="49" h="40">
                  <a:moveTo>
                    <a:pt x="0" y="40"/>
                  </a:moveTo>
                  <a:lnTo>
                    <a:pt x="49" y="40"/>
                  </a:lnTo>
                  <a:lnTo>
                    <a:pt x="24" y="0"/>
                  </a:lnTo>
                  <a:lnTo>
                    <a:pt x="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13" name="Freeform 315">
              <a:extLst>
                <a:ext uri="{FF2B5EF4-FFF2-40B4-BE49-F238E27FC236}">
                  <a16:creationId xmlns:a16="http://schemas.microsoft.com/office/drawing/2014/main" id="{AC40E1B6-478B-F2FF-13F9-1DD8F875B315}"/>
                </a:ext>
              </a:extLst>
            </p:cNvPr>
            <p:cNvSpPr>
              <a:spLocks noEditPoints="1"/>
            </p:cNvSpPr>
            <p:nvPr/>
          </p:nvSpPr>
          <p:spPr bwMode="auto">
            <a:xfrm>
              <a:off x="4975226" y="3568701"/>
              <a:ext cx="153988"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14" name="Group 1545">
            <a:extLst>
              <a:ext uri="{FF2B5EF4-FFF2-40B4-BE49-F238E27FC236}">
                <a16:creationId xmlns:a16="http://schemas.microsoft.com/office/drawing/2014/main" id="{0E984D00-B0DE-3B34-9914-F37281420C74}"/>
              </a:ext>
            </a:extLst>
          </p:cNvPr>
          <p:cNvGrpSpPr>
            <a:grpSpLocks noChangeAspect="1"/>
          </p:cNvGrpSpPr>
          <p:nvPr userDrawn="1"/>
        </p:nvGrpSpPr>
        <p:grpSpPr>
          <a:xfrm>
            <a:off x="2585826" y="7323222"/>
            <a:ext cx="86218" cy="221399"/>
            <a:chOff x="4556126" y="3568701"/>
            <a:chExt cx="152400" cy="152400"/>
          </a:xfrm>
          <a:solidFill>
            <a:srgbClr val="0019B0"/>
          </a:solidFill>
        </p:grpSpPr>
        <p:sp>
          <p:nvSpPr>
            <p:cNvPr id="715" name="Freeform 316">
              <a:extLst>
                <a:ext uri="{FF2B5EF4-FFF2-40B4-BE49-F238E27FC236}">
                  <a16:creationId xmlns:a16="http://schemas.microsoft.com/office/drawing/2014/main" id="{DF182272-0ED8-E7CA-A55A-FD2AE5703A9C}"/>
                </a:ext>
              </a:extLst>
            </p:cNvPr>
            <p:cNvSpPr>
              <a:spLocks/>
            </p:cNvSpPr>
            <p:nvPr/>
          </p:nvSpPr>
          <p:spPr bwMode="auto">
            <a:xfrm>
              <a:off x="4594226" y="3619501"/>
              <a:ext cx="76200" cy="63500"/>
            </a:xfrm>
            <a:custGeom>
              <a:avLst/>
              <a:gdLst>
                <a:gd name="T0" fmla="*/ 48 w 48"/>
                <a:gd name="T1" fmla="*/ 0 h 40"/>
                <a:gd name="T2" fmla="*/ 0 w 48"/>
                <a:gd name="T3" fmla="*/ 0 h 40"/>
                <a:gd name="T4" fmla="*/ 24 w 48"/>
                <a:gd name="T5" fmla="*/ 40 h 40"/>
                <a:gd name="T6" fmla="*/ 48 w 48"/>
                <a:gd name="T7" fmla="*/ 0 h 40"/>
              </a:gdLst>
              <a:ahLst/>
              <a:cxnLst>
                <a:cxn ang="0">
                  <a:pos x="T0" y="T1"/>
                </a:cxn>
                <a:cxn ang="0">
                  <a:pos x="T2" y="T3"/>
                </a:cxn>
                <a:cxn ang="0">
                  <a:pos x="T4" y="T5"/>
                </a:cxn>
                <a:cxn ang="0">
                  <a:pos x="T6" y="T7"/>
                </a:cxn>
              </a:cxnLst>
              <a:rect l="0" t="0" r="r" b="b"/>
              <a:pathLst>
                <a:path w="48" h="40">
                  <a:moveTo>
                    <a:pt x="48" y="0"/>
                  </a:moveTo>
                  <a:lnTo>
                    <a:pt x="0" y="0"/>
                  </a:lnTo>
                  <a:lnTo>
                    <a:pt x="24" y="40"/>
                  </a:lnTo>
                  <a:lnTo>
                    <a:pt x="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16" name="Freeform 317">
              <a:extLst>
                <a:ext uri="{FF2B5EF4-FFF2-40B4-BE49-F238E27FC236}">
                  <a16:creationId xmlns:a16="http://schemas.microsoft.com/office/drawing/2014/main" id="{1EACFE96-583A-AB8C-97D7-3DEA5B46B80C}"/>
                </a:ext>
              </a:extLst>
            </p:cNvPr>
            <p:cNvSpPr>
              <a:spLocks noEditPoints="1"/>
            </p:cNvSpPr>
            <p:nvPr/>
          </p:nvSpPr>
          <p:spPr bwMode="auto">
            <a:xfrm>
              <a:off x="4556126" y="356870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17" name="Group 1503">
            <a:extLst>
              <a:ext uri="{FF2B5EF4-FFF2-40B4-BE49-F238E27FC236}">
                <a16:creationId xmlns:a16="http://schemas.microsoft.com/office/drawing/2014/main" id="{CC11E9A6-8E42-A1B1-1E8E-D8B097B2A390}"/>
              </a:ext>
            </a:extLst>
          </p:cNvPr>
          <p:cNvGrpSpPr>
            <a:grpSpLocks noChangeAspect="1"/>
          </p:cNvGrpSpPr>
          <p:nvPr userDrawn="1"/>
        </p:nvGrpSpPr>
        <p:grpSpPr>
          <a:xfrm>
            <a:off x="4654786" y="4375285"/>
            <a:ext cx="114957" cy="295199"/>
            <a:chOff x="7385051" y="1914526"/>
            <a:chExt cx="203200" cy="203200"/>
          </a:xfrm>
          <a:solidFill>
            <a:srgbClr val="0019B0"/>
          </a:solidFill>
        </p:grpSpPr>
        <p:sp>
          <p:nvSpPr>
            <p:cNvPr id="718" name="Freeform 318">
              <a:extLst>
                <a:ext uri="{FF2B5EF4-FFF2-40B4-BE49-F238E27FC236}">
                  <a16:creationId xmlns:a16="http://schemas.microsoft.com/office/drawing/2014/main" id="{06F70AE3-22FE-4D53-96CF-B1689E2E8AF2}"/>
                </a:ext>
              </a:extLst>
            </p:cNvPr>
            <p:cNvSpPr>
              <a:spLocks/>
            </p:cNvSpPr>
            <p:nvPr/>
          </p:nvSpPr>
          <p:spPr bwMode="auto">
            <a:xfrm>
              <a:off x="7448551" y="1965326"/>
              <a:ext cx="88900" cy="101600"/>
            </a:xfrm>
            <a:custGeom>
              <a:avLst/>
              <a:gdLst>
                <a:gd name="T0" fmla="*/ 0 w 56"/>
                <a:gd name="T1" fmla="*/ 64 h 64"/>
                <a:gd name="T2" fmla="*/ 0 w 56"/>
                <a:gd name="T3" fmla="*/ 0 h 64"/>
                <a:gd name="T4" fmla="*/ 56 w 56"/>
                <a:gd name="T5" fmla="*/ 32 h 64"/>
                <a:gd name="T6" fmla="*/ 0 w 56"/>
                <a:gd name="T7" fmla="*/ 64 h 64"/>
              </a:gdLst>
              <a:ahLst/>
              <a:cxnLst>
                <a:cxn ang="0">
                  <a:pos x="T0" y="T1"/>
                </a:cxn>
                <a:cxn ang="0">
                  <a:pos x="T2" y="T3"/>
                </a:cxn>
                <a:cxn ang="0">
                  <a:pos x="T4" y="T5"/>
                </a:cxn>
                <a:cxn ang="0">
                  <a:pos x="T6" y="T7"/>
                </a:cxn>
              </a:cxnLst>
              <a:rect l="0" t="0" r="r" b="b"/>
              <a:pathLst>
                <a:path w="56" h="64">
                  <a:moveTo>
                    <a:pt x="0" y="64"/>
                  </a:moveTo>
                  <a:lnTo>
                    <a:pt x="0" y="0"/>
                  </a:lnTo>
                  <a:lnTo>
                    <a:pt x="56"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19" name="Freeform 319">
              <a:extLst>
                <a:ext uri="{FF2B5EF4-FFF2-40B4-BE49-F238E27FC236}">
                  <a16:creationId xmlns:a16="http://schemas.microsoft.com/office/drawing/2014/main" id="{3D40ADC9-AE73-C54F-9BDF-1829C39A32E2}"/>
                </a:ext>
              </a:extLst>
            </p:cNvPr>
            <p:cNvSpPr>
              <a:spLocks noEditPoints="1"/>
            </p:cNvSpPr>
            <p:nvPr/>
          </p:nvSpPr>
          <p:spPr bwMode="auto">
            <a:xfrm>
              <a:off x="7385051" y="1914526"/>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20" name="Group 1502">
            <a:extLst>
              <a:ext uri="{FF2B5EF4-FFF2-40B4-BE49-F238E27FC236}">
                <a16:creationId xmlns:a16="http://schemas.microsoft.com/office/drawing/2014/main" id="{5C0A5E5E-A062-658D-75B3-04BB6C07B8B6}"/>
              </a:ext>
            </a:extLst>
          </p:cNvPr>
          <p:cNvGrpSpPr>
            <a:grpSpLocks noChangeAspect="1"/>
          </p:cNvGrpSpPr>
          <p:nvPr userDrawn="1"/>
        </p:nvGrpSpPr>
        <p:grpSpPr>
          <a:xfrm>
            <a:off x="4424872" y="4375285"/>
            <a:ext cx="114957" cy="295199"/>
            <a:chOff x="6978651" y="1914526"/>
            <a:chExt cx="203200" cy="203200"/>
          </a:xfrm>
          <a:solidFill>
            <a:srgbClr val="0019B0"/>
          </a:solidFill>
        </p:grpSpPr>
        <p:sp>
          <p:nvSpPr>
            <p:cNvPr id="721" name="Freeform 320">
              <a:extLst>
                <a:ext uri="{FF2B5EF4-FFF2-40B4-BE49-F238E27FC236}">
                  <a16:creationId xmlns:a16="http://schemas.microsoft.com/office/drawing/2014/main" id="{40B49FC1-9BBF-BE81-9C57-EC9771609039}"/>
                </a:ext>
              </a:extLst>
            </p:cNvPr>
            <p:cNvSpPr>
              <a:spLocks/>
            </p:cNvSpPr>
            <p:nvPr/>
          </p:nvSpPr>
          <p:spPr bwMode="auto">
            <a:xfrm>
              <a:off x="7029451" y="1965326"/>
              <a:ext cx="88900" cy="101600"/>
            </a:xfrm>
            <a:custGeom>
              <a:avLst/>
              <a:gdLst>
                <a:gd name="T0" fmla="*/ 56 w 56"/>
                <a:gd name="T1" fmla="*/ 0 h 64"/>
                <a:gd name="T2" fmla="*/ 56 w 56"/>
                <a:gd name="T3" fmla="*/ 64 h 64"/>
                <a:gd name="T4" fmla="*/ 0 w 56"/>
                <a:gd name="T5" fmla="*/ 32 h 64"/>
                <a:gd name="T6" fmla="*/ 56 w 56"/>
                <a:gd name="T7" fmla="*/ 0 h 64"/>
              </a:gdLst>
              <a:ahLst/>
              <a:cxnLst>
                <a:cxn ang="0">
                  <a:pos x="T0" y="T1"/>
                </a:cxn>
                <a:cxn ang="0">
                  <a:pos x="T2" y="T3"/>
                </a:cxn>
                <a:cxn ang="0">
                  <a:pos x="T4" y="T5"/>
                </a:cxn>
                <a:cxn ang="0">
                  <a:pos x="T6" y="T7"/>
                </a:cxn>
              </a:cxnLst>
              <a:rect l="0" t="0" r="r" b="b"/>
              <a:pathLst>
                <a:path w="56" h="64">
                  <a:moveTo>
                    <a:pt x="56" y="0"/>
                  </a:moveTo>
                  <a:lnTo>
                    <a:pt x="56" y="64"/>
                  </a:lnTo>
                  <a:lnTo>
                    <a:pt x="0" y="32"/>
                  </a:lnTo>
                  <a:lnTo>
                    <a:pt x="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22" name="Freeform 321">
              <a:extLst>
                <a:ext uri="{FF2B5EF4-FFF2-40B4-BE49-F238E27FC236}">
                  <a16:creationId xmlns:a16="http://schemas.microsoft.com/office/drawing/2014/main" id="{FA38EDD7-E0FC-559A-2C92-A1E81D2F80CF}"/>
                </a:ext>
              </a:extLst>
            </p:cNvPr>
            <p:cNvSpPr>
              <a:spLocks noEditPoints="1"/>
            </p:cNvSpPr>
            <p:nvPr/>
          </p:nvSpPr>
          <p:spPr bwMode="auto">
            <a:xfrm>
              <a:off x="6978651" y="1914526"/>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23" name="Group 1501">
            <a:extLst>
              <a:ext uri="{FF2B5EF4-FFF2-40B4-BE49-F238E27FC236}">
                <a16:creationId xmlns:a16="http://schemas.microsoft.com/office/drawing/2014/main" id="{84FB4CE3-9571-095D-FE1C-9A058DB98571}"/>
              </a:ext>
            </a:extLst>
          </p:cNvPr>
          <p:cNvGrpSpPr>
            <a:grpSpLocks noChangeAspect="1"/>
          </p:cNvGrpSpPr>
          <p:nvPr userDrawn="1"/>
        </p:nvGrpSpPr>
        <p:grpSpPr>
          <a:xfrm>
            <a:off x="4194957" y="4375285"/>
            <a:ext cx="114957" cy="295199"/>
            <a:chOff x="6572251" y="1914526"/>
            <a:chExt cx="203200" cy="203200"/>
          </a:xfrm>
          <a:solidFill>
            <a:srgbClr val="0019B0"/>
          </a:solidFill>
        </p:grpSpPr>
        <p:sp>
          <p:nvSpPr>
            <p:cNvPr id="724" name="Freeform 322">
              <a:extLst>
                <a:ext uri="{FF2B5EF4-FFF2-40B4-BE49-F238E27FC236}">
                  <a16:creationId xmlns:a16="http://schemas.microsoft.com/office/drawing/2014/main" id="{65DC2DF5-1D2F-9691-9306-89285C83F228}"/>
                </a:ext>
              </a:extLst>
            </p:cNvPr>
            <p:cNvSpPr>
              <a:spLocks/>
            </p:cNvSpPr>
            <p:nvPr/>
          </p:nvSpPr>
          <p:spPr bwMode="auto">
            <a:xfrm>
              <a:off x="6623051" y="1965326"/>
              <a:ext cx="101600" cy="88900"/>
            </a:xfrm>
            <a:custGeom>
              <a:avLst/>
              <a:gdLst>
                <a:gd name="T0" fmla="*/ 64 w 64"/>
                <a:gd name="T1" fmla="*/ 56 h 56"/>
                <a:gd name="T2" fmla="*/ 0 w 64"/>
                <a:gd name="T3" fmla="*/ 56 h 56"/>
                <a:gd name="T4" fmla="*/ 32 w 64"/>
                <a:gd name="T5" fmla="*/ 0 h 56"/>
                <a:gd name="T6" fmla="*/ 64 w 64"/>
                <a:gd name="T7" fmla="*/ 56 h 56"/>
              </a:gdLst>
              <a:ahLst/>
              <a:cxnLst>
                <a:cxn ang="0">
                  <a:pos x="T0" y="T1"/>
                </a:cxn>
                <a:cxn ang="0">
                  <a:pos x="T2" y="T3"/>
                </a:cxn>
                <a:cxn ang="0">
                  <a:pos x="T4" y="T5"/>
                </a:cxn>
                <a:cxn ang="0">
                  <a:pos x="T6" y="T7"/>
                </a:cxn>
              </a:cxnLst>
              <a:rect l="0" t="0" r="r" b="b"/>
              <a:pathLst>
                <a:path w="64" h="56">
                  <a:moveTo>
                    <a:pt x="64" y="56"/>
                  </a:moveTo>
                  <a:lnTo>
                    <a:pt x="0" y="56"/>
                  </a:lnTo>
                  <a:lnTo>
                    <a:pt x="32" y="0"/>
                  </a:lnTo>
                  <a:lnTo>
                    <a:pt x="6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25" name="Freeform 323">
              <a:extLst>
                <a:ext uri="{FF2B5EF4-FFF2-40B4-BE49-F238E27FC236}">
                  <a16:creationId xmlns:a16="http://schemas.microsoft.com/office/drawing/2014/main" id="{D4CEAC0D-A41E-8F32-DE45-A068A7894DFE}"/>
                </a:ext>
              </a:extLst>
            </p:cNvPr>
            <p:cNvSpPr>
              <a:spLocks noEditPoints="1"/>
            </p:cNvSpPr>
            <p:nvPr/>
          </p:nvSpPr>
          <p:spPr bwMode="auto">
            <a:xfrm>
              <a:off x="6572251" y="1914526"/>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26" name="Group 1500">
            <a:extLst>
              <a:ext uri="{FF2B5EF4-FFF2-40B4-BE49-F238E27FC236}">
                <a16:creationId xmlns:a16="http://schemas.microsoft.com/office/drawing/2014/main" id="{97BF57AD-1079-3E04-B4CA-18AB1F979F53}"/>
              </a:ext>
            </a:extLst>
          </p:cNvPr>
          <p:cNvGrpSpPr>
            <a:grpSpLocks noChangeAspect="1"/>
          </p:cNvGrpSpPr>
          <p:nvPr userDrawn="1"/>
        </p:nvGrpSpPr>
        <p:grpSpPr>
          <a:xfrm>
            <a:off x="3964144" y="4375285"/>
            <a:ext cx="114957" cy="295199"/>
            <a:chOff x="6164263" y="1914526"/>
            <a:chExt cx="203200" cy="203200"/>
          </a:xfrm>
          <a:solidFill>
            <a:srgbClr val="0019B0"/>
          </a:solidFill>
        </p:grpSpPr>
        <p:sp>
          <p:nvSpPr>
            <p:cNvPr id="727" name="Freeform 324">
              <a:extLst>
                <a:ext uri="{FF2B5EF4-FFF2-40B4-BE49-F238E27FC236}">
                  <a16:creationId xmlns:a16="http://schemas.microsoft.com/office/drawing/2014/main" id="{4E46C252-117A-1571-61F1-52D63FF7F9E7}"/>
                </a:ext>
              </a:extLst>
            </p:cNvPr>
            <p:cNvSpPr>
              <a:spLocks/>
            </p:cNvSpPr>
            <p:nvPr/>
          </p:nvSpPr>
          <p:spPr bwMode="auto">
            <a:xfrm>
              <a:off x="6215063" y="1978026"/>
              <a:ext cx="101600" cy="88900"/>
            </a:xfrm>
            <a:custGeom>
              <a:avLst/>
              <a:gdLst>
                <a:gd name="T0" fmla="*/ 0 w 64"/>
                <a:gd name="T1" fmla="*/ 0 h 56"/>
                <a:gd name="T2" fmla="*/ 64 w 64"/>
                <a:gd name="T3" fmla="*/ 0 h 56"/>
                <a:gd name="T4" fmla="*/ 32 w 64"/>
                <a:gd name="T5" fmla="*/ 56 h 56"/>
                <a:gd name="T6" fmla="*/ 0 w 64"/>
                <a:gd name="T7" fmla="*/ 0 h 56"/>
              </a:gdLst>
              <a:ahLst/>
              <a:cxnLst>
                <a:cxn ang="0">
                  <a:pos x="T0" y="T1"/>
                </a:cxn>
                <a:cxn ang="0">
                  <a:pos x="T2" y="T3"/>
                </a:cxn>
                <a:cxn ang="0">
                  <a:pos x="T4" y="T5"/>
                </a:cxn>
                <a:cxn ang="0">
                  <a:pos x="T6" y="T7"/>
                </a:cxn>
              </a:cxnLst>
              <a:rect l="0" t="0" r="r" b="b"/>
              <a:pathLst>
                <a:path w="64" h="56">
                  <a:moveTo>
                    <a:pt x="0" y="0"/>
                  </a:moveTo>
                  <a:lnTo>
                    <a:pt x="64" y="0"/>
                  </a:lnTo>
                  <a:lnTo>
                    <a:pt x="32" y="56"/>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28" name="Freeform 325">
              <a:extLst>
                <a:ext uri="{FF2B5EF4-FFF2-40B4-BE49-F238E27FC236}">
                  <a16:creationId xmlns:a16="http://schemas.microsoft.com/office/drawing/2014/main" id="{AA627347-6F99-1707-9F9D-97DB84EB5918}"/>
                </a:ext>
              </a:extLst>
            </p:cNvPr>
            <p:cNvSpPr>
              <a:spLocks noEditPoints="1"/>
            </p:cNvSpPr>
            <p:nvPr/>
          </p:nvSpPr>
          <p:spPr bwMode="auto">
            <a:xfrm>
              <a:off x="6164263" y="1914526"/>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729" name="Freeform 330">
            <a:extLst>
              <a:ext uri="{FF2B5EF4-FFF2-40B4-BE49-F238E27FC236}">
                <a16:creationId xmlns:a16="http://schemas.microsoft.com/office/drawing/2014/main" id="{7DF8AAC3-CCBD-CCE1-2B43-E6C777CAD180}"/>
              </a:ext>
            </a:extLst>
          </p:cNvPr>
          <p:cNvSpPr>
            <a:spLocks noChangeAspect="1"/>
          </p:cNvSpPr>
          <p:nvPr userDrawn="1"/>
        </p:nvSpPr>
        <p:spPr bwMode="auto">
          <a:xfrm>
            <a:off x="4016443" y="7334755"/>
            <a:ext cx="52090" cy="198337"/>
          </a:xfrm>
          <a:custGeom>
            <a:avLst/>
            <a:gdLst>
              <a:gd name="T0" fmla="*/ 52 w 58"/>
              <a:gd name="T1" fmla="*/ 86 h 86"/>
              <a:gd name="T2" fmla="*/ 58 w 58"/>
              <a:gd name="T3" fmla="*/ 80 h 86"/>
              <a:gd name="T4" fmla="*/ 14 w 58"/>
              <a:gd name="T5" fmla="*/ 44 h 86"/>
              <a:gd name="T6" fmla="*/ 58 w 58"/>
              <a:gd name="T7" fmla="*/ 6 h 86"/>
              <a:gd name="T8" fmla="*/ 52 w 58"/>
              <a:gd name="T9" fmla="*/ 0 h 86"/>
              <a:gd name="T10" fmla="*/ 0 w 58"/>
              <a:gd name="T11" fmla="*/ 44 h 86"/>
              <a:gd name="T12" fmla="*/ 52 w 58"/>
              <a:gd name="T13" fmla="*/ 86 h 86"/>
              <a:gd name="T14" fmla="*/ 52 w 58"/>
              <a:gd name="T15" fmla="*/ 86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86">
                <a:moveTo>
                  <a:pt x="52" y="86"/>
                </a:moveTo>
                <a:lnTo>
                  <a:pt x="58" y="80"/>
                </a:lnTo>
                <a:lnTo>
                  <a:pt x="14" y="44"/>
                </a:lnTo>
                <a:lnTo>
                  <a:pt x="58" y="6"/>
                </a:lnTo>
                <a:lnTo>
                  <a:pt x="52" y="0"/>
                </a:lnTo>
                <a:lnTo>
                  <a:pt x="0" y="44"/>
                </a:lnTo>
                <a:lnTo>
                  <a:pt x="52" y="86"/>
                </a:lnTo>
                <a:lnTo>
                  <a:pt x="52" y="8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730" name="Freeform 331">
            <a:extLst>
              <a:ext uri="{FF2B5EF4-FFF2-40B4-BE49-F238E27FC236}">
                <a16:creationId xmlns:a16="http://schemas.microsoft.com/office/drawing/2014/main" id="{303BE0F2-8943-A70E-864C-B2F90C9713C7}"/>
              </a:ext>
            </a:extLst>
          </p:cNvPr>
          <p:cNvSpPr>
            <a:spLocks noChangeAspect="1"/>
          </p:cNvSpPr>
          <p:nvPr userDrawn="1"/>
        </p:nvSpPr>
        <p:spPr bwMode="auto">
          <a:xfrm>
            <a:off x="3742523" y="7367043"/>
            <a:ext cx="77237" cy="133761"/>
          </a:xfrm>
          <a:custGeom>
            <a:avLst/>
            <a:gdLst>
              <a:gd name="T0" fmla="*/ 6 w 86"/>
              <a:gd name="T1" fmla="*/ 58 h 58"/>
              <a:gd name="T2" fmla="*/ 44 w 86"/>
              <a:gd name="T3" fmla="*/ 14 h 58"/>
              <a:gd name="T4" fmla="*/ 80 w 86"/>
              <a:gd name="T5" fmla="*/ 58 h 58"/>
              <a:gd name="T6" fmla="*/ 86 w 86"/>
              <a:gd name="T7" fmla="*/ 52 h 58"/>
              <a:gd name="T8" fmla="*/ 44 w 86"/>
              <a:gd name="T9" fmla="*/ 0 h 58"/>
              <a:gd name="T10" fmla="*/ 0 w 86"/>
              <a:gd name="T11" fmla="*/ 52 h 58"/>
              <a:gd name="T12" fmla="*/ 6 w 86"/>
              <a:gd name="T13" fmla="*/ 58 h 58"/>
              <a:gd name="T14" fmla="*/ 6 w 86"/>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58">
                <a:moveTo>
                  <a:pt x="6" y="58"/>
                </a:moveTo>
                <a:lnTo>
                  <a:pt x="44" y="14"/>
                </a:lnTo>
                <a:lnTo>
                  <a:pt x="80" y="58"/>
                </a:lnTo>
                <a:lnTo>
                  <a:pt x="86" y="52"/>
                </a:lnTo>
                <a:lnTo>
                  <a:pt x="44" y="0"/>
                </a:lnTo>
                <a:lnTo>
                  <a:pt x="0" y="52"/>
                </a:lnTo>
                <a:lnTo>
                  <a:pt x="6" y="58"/>
                </a:lnTo>
                <a:lnTo>
                  <a:pt x="6" y="5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731" name="Freeform 332">
            <a:extLst>
              <a:ext uri="{FF2B5EF4-FFF2-40B4-BE49-F238E27FC236}">
                <a16:creationId xmlns:a16="http://schemas.microsoft.com/office/drawing/2014/main" id="{53EFA73D-C15D-C389-77A0-305C1DC618E9}"/>
              </a:ext>
            </a:extLst>
          </p:cNvPr>
          <p:cNvSpPr>
            <a:spLocks noChangeAspect="1"/>
          </p:cNvSpPr>
          <p:nvPr userDrawn="1"/>
        </p:nvSpPr>
        <p:spPr bwMode="auto">
          <a:xfrm>
            <a:off x="3509367" y="7367043"/>
            <a:ext cx="77237" cy="133761"/>
          </a:xfrm>
          <a:custGeom>
            <a:avLst/>
            <a:gdLst>
              <a:gd name="T0" fmla="*/ 44 w 86"/>
              <a:gd name="T1" fmla="*/ 58 h 58"/>
              <a:gd name="T2" fmla="*/ 86 w 86"/>
              <a:gd name="T3" fmla="*/ 6 h 58"/>
              <a:gd name="T4" fmla="*/ 80 w 86"/>
              <a:gd name="T5" fmla="*/ 0 h 58"/>
              <a:gd name="T6" fmla="*/ 44 w 86"/>
              <a:gd name="T7" fmla="*/ 44 h 58"/>
              <a:gd name="T8" fmla="*/ 6 w 86"/>
              <a:gd name="T9" fmla="*/ 0 h 58"/>
              <a:gd name="T10" fmla="*/ 0 w 86"/>
              <a:gd name="T11" fmla="*/ 6 h 58"/>
              <a:gd name="T12" fmla="*/ 44 w 86"/>
              <a:gd name="T13" fmla="*/ 58 h 58"/>
              <a:gd name="T14" fmla="*/ 44 w 86"/>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58">
                <a:moveTo>
                  <a:pt x="44" y="58"/>
                </a:moveTo>
                <a:lnTo>
                  <a:pt x="86" y="6"/>
                </a:lnTo>
                <a:lnTo>
                  <a:pt x="80" y="0"/>
                </a:lnTo>
                <a:lnTo>
                  <a:pt x="44" y="44"/>
                </a:lnTo>
                <a:lnTo>
                  <a:pt x="6" y="0"/>
                </a:lnTo>
                <a:lnTo>
                  <a:pt x="0" y="6"/>
                </a:lnTo>
                <a:lnTo>
                  <a:pt x="44" y="58"/>
                </a:lnTo>
                <a:lnTo>
                  <a:pt x="44" y="5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732" name="Freeform 333">
            <a:extLst>
              <a:ext uri="{FF2B5EF4-FFF2-40B4-BE49-F238E27FC236}">
                <a16:creationId xmlns:a16="http://schemas.microsoft.com/office/drawing/2014/main" id="{1DE0DC07-EB5F-3ED0-84E7-D2C702A2BCFD}"/>
              </a:ext>
            </a:extLst>
          </p:cNvPr>
          <p:cNvSpPr>
            <a:spLocks noChangeAspect="1"/>
          </p:cNvSpPr>
          <p:nvPr userDrawn="1"/>
        </p:nvSpPr>
        <p:spPr bwMode="auto">
          <a:xfrm>
            <a:off x="4249950" y="7334755"/>
            <a:ext cx="52090" cy="198337"/>
          </a:xfrm>
          <a:custGeom>
            <a:avLst/>
            <a:gdLst>
              <a:gd name="T0" fmla="*/ 6 w 58"/>
              <a:gd name="T1" fmla="*/ 86 h 86"/>
              <a:gd name="T2" fmla="*/ 58 w 58"/>
              <a:gd name="T3" fmla="*/ 44 h 86"/>
              <a:gd name="T4" fmla="*/ 6 w 58"/>
              <a:gd name="T5" fmla="*/ 0 h 86"/>
              <a:gd name="T6" fmla="*/ 0 w 58"/>
              <a:gd name="T7" fmla="*/ 6 h 86"/>
              <a:gd name="T8" fmla="*/ 44 w 58"/>
              <a:gd name="T9" fmla="*/ 44 h 86"/>
              <a:gd name="T10" fmla="*/ 0 w 58"/>
              <a:gd name="T11" fmla="*/ 80 h 86"/>
              <a:gd name="T12" fmla="*/ 6 w 58"/>
              <a:gd name="T13" fmla="*/ 86 h 86"/>
              <a:gd name="T14" fmla="*/ 6 w 58"/>
              <a:gd name="T15" fmla="*/ 86 h 8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86">
                <a:moveTo>
                  <a:pt x="6" y="86"/>
                </a:moveTo>
                <a:lnTo>
                  <a:pt x="58" y="44"/>
                </a:lnTo>
                <a:lnTo>
                  <a:pt x="6" y="0"/>
                </a:lnTo>
                <a:lnTo>
                  <a:pt x="0" y="6"/>
                </a:lnTo>
                <a:lnTo>
                  <a:pt x="44" y="44"/>
                </a:lnTo>
                <a:lnTo>
                  <a:pt x="0" y="80"/>
                </a:lnTo>
                <a:lnTo>
                  <a:pt x="6" y="86"/>
                </a:lnTo>
                <a:lnTo>
                  <a:pt x="6" y="8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733" name="Group 1555">
            <a:extLst>
              <a:ext uri="{FF2B5EF4-FFF2-40B4-BE49-F238E27FC236}">
                <a16:creationId xmlns:a16="http://schemas.microsoft.com/office/drawing/2014/main" id="{FC9A1A48-33DB-8015-4693-0DD7E32969F3}"/>
              </a:ext>
            </a:extLst>
          </p:cNvPr>
          <p:cNvGrpSpPr>
            <a:grpSpLocks noChangeAspect="1"/>
          </p:cNvGrpSpPr>
          <p:nvPr userDrawn="1"/>
        </p:nvGrpSpPr>
        <p:grpSpPr>
          <a:xfrm>
            <a:off x="541685" y="8066306"/>
            <a:ext cx="86218" cy="221399"/>
            <a:chOff x="900113" y="3968751"/>
            <a:chExt cx="152400" cy="152400"/>
          </a:xfrm>
          <a:solidFill>
            <a:srgbClr val="0019B0"/>
          </a:solidFill>
        </p:grpSpPr>
        <p:sp>
          <p:nvSpPr>
            <p:cNvPr id="734" name="Freeform 334">
              <a:extLst>
                <a:ext uri="{FF2B5EF4-FFF2-40B4-BE49-F238E27FC236}">
                  <a16:creationId xmlns:a16="http://schemas.microsoft.com/office/drawing/2014/main" id="{EFBF6A60-2C1D-3FAB-8A2B-E3DDF6DD4CD9}"/>
                </a:ext>
              </a:extLst>
            </p:cNvPr>
            <p:cNvSpPr>
              <a:spLocks noEditPoints="1"/>
            </p:cNvSpPr>
            <p:nvPr/>
          </p:nvSpPr>
          <p:spPr bwMode="auto">
            <a:xfrm>
              <a:off x="900113" y="396875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35" name="Freeform 335">
              <a:extLst>
                <a:ext uri="{FF2B5EF4-FFF2-40B4-BE49-F238E27FC236}">
                  <a16:creationId xmlns:a16="http://schemas.microsoft.com/office/drawing/2014/main" id="{5496DE28-855E-E3A9-EE66-C85C10102CF6}"/>
                </a:ext>
              </a:extLst>
            </p:cNvPr>
            <p:cNvSpPr>
              <a:spLocks/>
            </p:cNvSpPr>
            <p:nvPr/>
          </p:nvSpPr>
          <p:spPr bwMode="auto">
            <a:xfrm>
              <a:off x="950913" y="4006851"/>
              <a:ext cx="53975" cy="79375"/>
            </a:xfrm>
            <a:custGeom>
              <a:avLst/>
              <a:gdLst>
                <a:gd name="T0" fmla="*/ 0 w 34"/>
                <a:gd name="T1" fmla="*/ 40 h 50"/>
                <a:gd name="T2" fmla="*/ 20 w 34"/>
                <a:gd name="T3" fmla="*/ 24 h 50"/>
                <a:gd name="T4" fmla="*/ 0 w 34"/>
                <a:gd name="T5" fmla="*/ 10 h 50"/>
                <a:gd name="T6" fmla="*/ 0 w 34"/>
                <a:gd name="T7" fmla="*/ 0 h 50"/>
                <a:gd name="T8" fmla="*/ 34 w 34"/>
                <a:gd name="T9" fmla="*/ 24 h 50"/>
                <a:gd name="T10" fmla="*/ 0 w 34"/>
                <a:gd name="T11" fmla="*/ 50 h 50"/>
                <a:gd name="T12" fmla="*/ 0 w 34"/>
                <a:gd name="T13" fmla="*/ 40 h 50"/>
              </a:gdLst>
              <a:ahLst/>
              <a:cxnLst>
                <a:cxn ang="0">
                  <a:pos x="T0" y="T1"/>
                </a:cxn>
                <a:cxn ang="0">
                  <a:pos x="T2" y="T3"/>
                </a:cxn>
                <a:cxn ang="0">
                  <a:pos x="T4" y="T5"/>
                </a:cxn>
                <a:cxn ang="0">
                  <a:pos x="T6" y="T7"/>
                </a:cxn>
                <a:cxn ang="0">
                  <a:pos x="T8" y="T9"/>
                </a:cxn>
                <a:cxn ang="0">
                  <a:pos x="T10" y="T11"/>
                </a:cxn>
                <a:cxn ang="0">
                  <a:pos x="T12" y="T13"/>
                </a:cxn>
              </a:cxnLst>
              <a:rect l="0" t="0" r="r" b="b"/>
              <a:pathLst>
                <a:path w="34" h="50">
                  <a:moveTo>
                    <a:pt x="0" y="40"/>
                  </a:moveTo>
                  <a:lnTo>
                    <a:pt x="20" y="24"/>
                  </a:lnTo>
                  <a:lnTo>
                    <a:pt x="0" y="10"/>
                  </a:lnTo>
                  <a:lnTo>
                    <a:pt x="0" y="0"/>
                  </a:lnTo>
                  <a:lnTo>
                    <a:pt x="34" y="24"/>
                  </a:lnTo>
                  <a:lnTo>
                    <a:pt x="0" y="50"/>
                  </a:lnTo>
                  <a:lnTo>
                    <a:pt x="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36" name="Group 1556">
            <a:extLst>
              <a:ext uri="{FF2B5EF4-FFF2-40B4-BE49-F238E27FC236}">
                <a16:creationId xmlns:a16="http://schemas.microsoft.com/office/drawing/2014/main" id="{46B23536-1393-82C1-3384-EC5C0351DA1F}"/>
              </a:ext>
            </a:extLst>
          </p:cNvPr>
          <p:cNvGrpSpPr>
            <a:grpSpLocks noChangeAspect="1"/>
          </p:cNvGrpSpPr>
          <p:nvPr userDrawn="1"/>
        </p:nvGrpSpPr>
        <p:grpSpPr>
          <a:xfrm>
            <a:off x="311770" y="8066306"/>
            <a:ext cx="86218" cy="221399"/>
            <a:chOff x="493713" y="3968751"/>
            <a:chExt cx="152400" cy="152400"/>
          </a:xfrm>
          <a:solidFill>
            <a:srgbClr val="0019B0"/>
          </a:solidFill>
        </p:grpSpPr>
        <p:sp>
          <p:nvSpPr>
            <p:cNvPr id="737" name="Freeform 336">
              <a:extLst>
                <a:ext uri="{FF2B5EF4-FFF2-40B4-BE49-F238E27FC236}">
                  <a16:creationId xmlns:a16="http://schemas.microsoft.com/office/drawing/2014/main" id="{7254093D-3868-A3FD-1982-9D328145B4A2}"/>
                </a:ext>
              </a:extLst>
            </p:cNvPr>
            <p:cNvSpPr>
              <a:spLocks noEditPoints="1"/>
            </p:cNvSpPr>
            <p:nvPr/>
          </p:nvSpPr>
          <p:spPr bwMode="auto">
            <a:xfrm>
              <a:off x="493713" y="396875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38" name="Freeform 337">
              <a:extLst>
                <a:ext uri="{FF2B5EF4-FFF2-40B4-BE49-F238E27FC236}">
                  <a16:creationId xmlns:a16="http://schemas.microsoft.com/office/drawing/2014/main" id="{A7E1BEC0-522F-787B-0BC7-F3AFEE0B8621}"/>
                </a:ext>
              </a:extLst>
            </p:cNvPr>
            <p:cNvSpPr>
              <a:spLocks/>
            </p:cNvSpPr>
            <p:nvPr/>
          </p:nvSpPr>
          <p:spPr bwMode="auto">
            <a:xfrm>
              <a:off x="541338" y="4003676"/>
              <a:ext cx="53975" cy="79375"/>
            </a:xfrm>
            <a:custGeom>
              <a:avLst/>
              <a:gdLst>
                <a:gd name="T0" fmla="*/ 34 w 34"/>
                <a:gd name="T1" fmla="*/ 10 h 50"/>
                <a:gd name="T2" fmla="*/ 14 w 34"/>
                <a:gd name="T3" fmla="*/ 26 h 50"/>
                <a:gd name="T4" fmla="*/ 34 w 34"/>
                <a:gd name="T5" fmla="*/ 40 h 50"/>
                <a:gd name="T6" fmla="*/ 34 w 34"/>
                <a:gd name="T7" fmla="*/ 50 h 50"/>
                <a:gd name="T8" fmla="*/ 0 w 34"/>
                <a:gd name="T9" fmla="*/ 26 h 50"/>
                <a:gd name="T10" fmla="*/ 34 w 34"/>
                <a:gd name="T11" fmla="*/ 0 h 50"/>
                <a:gd name="T12" fmla="*/ 34 w 34"/>
                <a:gd name="T13" fmla="*/ 10 h 50"/>
              </a:gdLst>
              <a:ahLst/>
              <a:cxnLst>
                <a:cxn ang="0">
                  <a:pos x="T0" y="T1"/>
                </a:cxn>
                <a:cxn ang="0">
                  <a:pos x="T2" y="T3"/>
                </a:cxn>
                <a:cxn ang="0">
                  <a:pos x="T4" y="T5"/>
                </a:cxn>
                <a:cxn ang="0">
                  <a:pos x="T6" y="T7"/>
                </a:cxn>
                <a:cxn ang="0">
                  <a:pos x="T8" y="T9"/>
                </a:cxn>
                <a:cxn ang="0">
                  <a:pos x="T10" y="T11"/>
                </a:cxn>
                <a:cxn ang="0">
                  <a:pos x="T12" y="T13"/>
                </a:cxn>
              </a:cxnLst>
              <a:rect l="0" t="0" r="r" b="b"/>
              <a:pathLst>
                <a:path w="34" h="50">
                  <a:moveTo>
                    <a:pt x="34" y="10"/>
                  </a:moveTo>
                  <a:lnTo>
                    <a:pt x="14" y="26"/>
                  </a:lnTo>
                  <a:lnTo>
                    <a:pt x="34" y="40"/>
                  </a:lnTo>
                  <a:lnTo>
                    <a:pt x="34" y="50"/>
                  </a:lnTo>
                  <a:lnTo>
                    <a:pt x="0" y="26"/>
                  </a:lnTo>
                  <a:lnTo>
                    <a:pt x="34" y="0"/>
                  </a:lnTo>
                  <a:lnTo>
                    <a:pt x="34"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39" name="Group 1550">
            <a:extLst>
              <a:ext uri="{FF2B5EF4-FFF2-40B4-BE49-F238E27FC236}">
                <a16:creationId xmlns:a16="http://schemas.microsoft.com/office/drawing/2014/main" id="{2A2998FA-4624-5FF1-EAC1-AAEC0EB4B454}"/>
              </a:ext>
            </a:extLst>
          </p:cNvPr>
          <p:cNvGrpSpPr>
            <a:grpSpLocks noChangeAspect="1"/>
          </p:cNvGrpSpPr>
          <p:nvPr userDrawn="1"/>
        </p:nvGrpSpPr>
        <p:grpSpPr>
          <a:xfrm>
            <a:off x="4685530" y="7323222"/>
            <a:ext cx="86218" cy="221399"/>
            <a:chOff x="8224838" y="3568701"/>
            <a:chExt cx="152400" cy="152400"/>
          </a:xfrm>
          <a:solidFill>
            <a:srgbClr val="0019B0"/>
          </a:solidFill>
        </p:grpSpPr>
        <p:sp>
          <p:nvSpPr>
            <p:cNvPr id="740" name="Freeform 338">
              <a:extLst>
                <a:ext uri="{FF2B5EF4-FFF2-40B4-BE49-F238E27FC236}">
                  <a16:creationId xmlns:a16="http://schemas.microsoft.com/office/drawing/2014/main" id="{8A351F96-AD25-084F-F203-299E5CC81AF5}"/>
                </a:ext>
              </a:extLst>
            </p:cNvPr>
            <p:cNvSpPr>
              <a:spLocks noEditPoints="1"/>
            </p:cNvSpPr>
            <p:nvPr/>
          </p:nvSpPr>
          <p:spPr bwMode="auto">
            <a:xfrm>
              <a:off x="8224838" y="356870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41" name="Freeform 339">
              <a:extLst>
                <a:ext uri="{FF2B5EF4-FFF2-40B4-BE49-F238E27FC236}">
                  <a16:creationId xmlns:a16="http://schemas.microsoft.com/office/drawing/2014/main" id="{BB6DF18A-0B4C-9960-BA1F-443F9C63D1D8}"/>
                </a:ext>
              </a:extLst>
            </p:cNvPr>
            <p:cNvSpPr>
              <a:spLocks/>
            </p:cNvSpPr>
            <p:nvPr/>
          </p:nvSpPr>
          <p:spPr bwMode="auto">
            <a:xfrm>
              <a:off x="8262938" y="3616326"/>
              <a:ext cx="79375" cy="53975"/>
            </a:xfrm>
            <a:custGeom>
              <a:avLst/>
              <a:gdLst>
                <a:gd name="T0" fmla="*/ 40 w 50"/>
                <a:gd name="T1" fmla="*/ 34 h 34"/>
                <a:gd name="T2" fmla="*/ 24 w 50"/>
                <a:gd name="T3" fmla="*/ 14 h 34"/>
                <a:gd name="T4" fmla="*/ 10 w 50"/>
                <a:gd name="T5" fmla="*/ 34 h 34"/>
                <a:gd name="T6" fmla="*/ 0 w 50"/>
                <a:gd name="T7" fmla="*/ 34 h 34"/>
                <a:gd name="T8" fmla="*/ 24 w 50"/>
                <a:gd name="T9" fmla="*/ 0 h 34"/>
                <a:gd name="T10" fmla="*/ 50 w 50"/>
                <a:gd name="T11" fmla="*/ 34 h 34"/>
                <a:gd name="T12" fmla="*/ 40 w 50"/>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50" h="34">
                  <a:moveTo>
                    <a:pt x="40" y="34"/>
                  </a:moveTo>
                  <a:lnTo>
                    <a:pt x="24" y="14"/>
                  </a:lnTo>
                  <a:lnTo>
                    <a:pt x="10" y="34"/>
                  </a:lnTo>
                  <a:lnTo>
                    <a:pt x="0" y="34"/>
                  </a:lnTo>
                  <a:lnTo>
                    <a:pt x="24" y="0"/>
                  </a:lnTo>
                  <a:lnTo>
                    <a:pt x="50" y="34"/>
                  </a:lnTo>
                  <a:lnTo>
                    <a:pt x="40"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42" name="Group 1549">
            <a:extLst>
              <a:ext uri="{FF2B5EF4-FFF2-40B4-BE49-F238E27FC236}">
                <a16:creationId xmlns:a16="http://schemas.microsoft.com/office/drawing/2014/main" id="{D5DFCBC5-733E-E003-BA0C-C62D2F808AB6}"/>
              </a:ext>
            </a:extLst>
          </p:cNvPr>
          <p:cNvGrpSpPr>
            <a:grpSpLocks noChangeAspect="1"/>
          </p:cNvGrpSpPr>
          <p:nvPr userDrawn="1"/>
        </p:nvGrpSpPr>
        <p:grpSpPr>
          <a:xfrm>
            <a:off x="4455615" y="7323222"/>
            <a:ext cx="86218" cy="221399"/>
            <a:chOff x="7818438" y="3568701"/>
            <a:chExt cx="152400" cy="152400"/>
          </a:xfrm>
          <a:solidFill>
            <a:srgbClr val="0019B0"/>
          </a:solidFill>
        </p:grpSpPr>
        <p:sp>
          <p:nvSpPr>
            <p:cNvPr id="743" name="Freeform 340">
              <a:extLst>
                <a:ext uri="{FF2B5EF4-FFF2-40B4-BE49-F238E27FC236}">
                  <a16:creationId xmlns:a16="http://schemas.microsoft.com/office/drawing/2014/main" id="{9526CD7C-9065-6897-D5AD-242E906057F4}"/>
                </a:ext>
              </a:extLst>
            </p:cNvPr>
            <p:cNvSpPr>
              <a:spLocks noEditPoints="1"/>
            </p:cNvSpPr>
            <p:nvPr/>
          </p:nvSpPr>
          <p:spPr bwMode="auto">
            <a:xfrm>
              <a:off x="7818438" y="3568701"/>
              <a:ext cx="152400" cy="152400"/>
            </a:xfrm>
            <a:custGeom>
              <a:avLst/>
              <a:gdLst>
                <a:gd name="T0" fmla="*/ 24 w 48"/>
                <a:gd name="T1" fmla="*/ 4 h 48"/>
                <a:gd name="T2" fmla="*/ 44 w 48"/>
                <a:gd name="T3" fmla="*/ 24 h 48"/>
                <a:gd name="T4" fmla="*/ 24 w 48"/>
                <a:gd name="T5" fmla="*/ 44 h 48"/>
                <a:gd name="T6" fmla="*/ 4 w 48"/>
                <a:gd name="T7" fmla="*/ 24 h 48"/>
                <a:gd name="T8" fmla="*/ 24 w 48"/>
                <a:gd name="T9" fmla="*/ 4 h 48"/>
                <a:gd name="T10" fmla="*/ 24 w 48"/>
                <a:gd name="T11" fmla="*/ 0 h 48"/>
                <a:gd name="T12" fmla="*/ 0 w 48"/>
                <a:gd name="T13" fmla="*/ 24 h 48"/>
                <a:gd name="T14" fmla="*/ 24 w 48"/>
                <a:gd name="T15" fmla="*/ 48 h 48"/>
                <a:gd name="T16" fmla="*/ 48 w 48"/>
                <a:gd name="T17" fmla="*/ 24 h 48"/>
                <a:gd name="T18" fmla="*/ 24 w 48"/>
                <a:gd name="T1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48">
                  <a:moveTo>
                    <a:pt x="24" y="4"/>
                  </a:moveTo>
                  <a:cubicBezTo>
                    <a:pt x="35" y="4"/>
                    <a:pt x="44" y="13"/>
                    <a:pt x="44" y="24"/>
                  </a:cubicBezTo>
                  <a:cubicBezTo>
                    <a:pt x="44" y="35"/>
                    <a:pt x="35" y="44"/>
                    <a:pt x="24" y="44"/>
                  </a:cubicBezTo>
                  <a:cubicBezTo>
                    <a:pt x="13" y="44"/>
                    <a:pt x="4" y="35"/>
                    <a:pt x="4" y="24"/>
                  </a:cubicBezTo>
                  <a:cubicBezTo>
                    <a:pt x="4" y="13"/>
                    <a:pt x="13" y="4"/>
                    <a:pt x="24" y="4"/>
                  </a:cubicBezTo>
                  <a:moveTo>
                    <a:pt x="24" y="0"/>
                  </a:moveTo>
                  <a:cubicBezTo>
                    <a:pt x="11" y="0"/>
                    <a:pt x="0" y="11"/>
                    <a:pt x="0" y="24"/>
                  </a:cubicBezTo>
                  <a:cubicBezTo>
                    <a:pt x="0" y="37"/>
                    <a:pt x="11" y="48"/>
                    <a:pt x="24" y="48"/>
                  </a:cubicBezTo>
                  <a:cubicBezTo>
                    <a:pt x="37" y="48"/>
                    <a:pt x="48" y="37"/>
                    <a:pt x="48" y="24"/>
                  </a:cubicBezTo>
                  <a:cubicBezTo>
                    <a:pt x="48" y="11"/>
                    <a:pt x="37"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44" name="Freeform 341">
              <a:extLst>
                <a:ext uri="{FF2B5EF4-FFF2-40B4-BE49-F238E27FC236}">
                  <a16:creationId xmlns:a16="http://schemas.microsoft.com/office/drawing/2014/main" id="{D3D2C8E1-6DFF-2105-00DC-28E2F4AE4D30}"/>
                </a:ext>
              </a:extLst>
            </p:cNvPr>
            <p:cNvSpPr>
              <a:spLocks/>
            </p:cNvSpPr>
            <p:nvPr/>
          </p:nvSpPr>
          <p:spPr bwMode="auto">
            <a:xfrm>
              <a:off x="7853363" y="3619501"/>
              <a:ext cx="79375" cy="53975"/>
            </a:xfrm>
            <a:custGeom>
              <a:avLst/>
              <a:gdLst>
                <a:gd name="T0" fmla="*/ 10 w 50"/>
                <a:gd name="T1" fmla="*/ 0 h 34"/>
                <a:gd name="T2" fmla="*/ 26 w 50"/>
                <a:gd name="T3" fmla="*/ 20 h 34"/>
                <a:gd name="T4" fmla="*/ 40 w 50"/>
                <a:gd name="T5" fmla="*/ 0 h 34"/>
                <a:gd name="T6" fmla="*/ 50 w 50"/>
                <a:gd name="T7" fmla="*/ 0 h 34"/>
                <a:gd name="T8" fmla="*/ 26 w 50"/>
                <a:gd name="T9" fmla="*/ 34 h 34"/>
                <a:gd name="T10" fmla="*/ 0 w 50"/>
                <a:gd name="T11" fmla="*/ 0 h 34"/>
                <a:gd name="T12" fmla="*/ 10 w 50"/>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0" h="34">
                  <a:moveTo>
                    <a:pt x="10" y="0"/>
                  </a:moveTo>
                  <a:lnTo>
                    <a:pt x="26" y="20"/>
                  </a:lnTo>
                  <a:lnTo>
                    <a:pt x="40" y="0"/>
                  </a:lnTo>
                  <a:lnTo>
                    <a:pt x="50" y="0"/>
                  </a:lnTo>
                  <a:lnTo>
                    <a:pt x="26" y="34"/>
                  </a:lnTo>
                  <a:lnTo>
                    <a:pt x="0" y="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45" name="Group 1516">
            <a:extLst>
              <a:ext uri="{FF2B5EF4-FFF2-40B4-BE49-F238E27FC236}">
                <a16:creationId xmlns:a16="http://schemas.microsoft.com/office/drawing/2014/main" id="{275096B9-7E4D-95B6-E8CD-467E01D1099F}"/>
              </a:ext>
            </a:extLst>
          </p:cNvPr>
          <p:cNvGrpSpPr>
            <a:grpSpLocks noChangeAspect="1"/>
          </p:cNvGrpSpPr>
          <p:nvPr userDrawn="1"/>
        </p:nvGrpSpPr>
        <p:grpSpPr>
          <a:xfrm>
            <a:off x="1899615" y="5127217"/>
            <a:ext cx="100588" cy="258298"/>
            <a:chOff x="4130676" y="2333626"/>
            <a:chExt cx="177800" cy="177800"/>
          </a:xfrm>
          <a:solidFill>
            <a:srgbClr val="0019B0"/>
          </a:solidFill>
        </p:grpSpPr>
        <p:sp>
          <p:nvSpPr>
            <p:cNvPr id="746" name="Freeform 342">
              <a:extLst>
                <a:ext uri="{FF2B5EF4-FFF2-40B4-BE49-F238E27FC236}">
                  <a16:creationId xmlns:a16="http://schemas.microsoft.com/office/drawing/2014/main" id="{56F7CEA5-CAD3-DD1C-4192-EB5D6CB20429}"/>
                </a:ext>
              </a:extLst>
            </p:cNvPr>
            <p:cNvSpPr>
              <a:spLocks noEditPoints="1"/>
            </p:cNvSpPr>
            <p:nvPr/>
          </p:nvSpPr>
          <p:spPr bwMode="auto">
            <a:xfrm>
              <a:off x="4130676" y="2333626"/>
              <a:ext cx="177800" cy="177800"/>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47" name="Freeform 343">
              <a:extLst>
                <a:ext uri="{FF2B5EF4-FFF2-40B4-BE49-F238E27FC236}">
                  <a16:creationId xmlns:a16="http://schemas.microsoft.com/office/drawing/2014/main" id="{9A4EBA70-976A-C93A-4188-1584DD9ED099}"/>
                </a:ext>
              </a:extLst>
            </p:cNvPr>
            <p:cNvSpPr>
              <a:spLocks/>
            </p:cNvSpPr>
            <p:nvPr/>
          </p:nvSpPr>
          <p:spPr bwMode="auto">
            <a:xfrm>
              <a:off x="4194176" y="2368551"/>
              <a:ext cx="63500" cy="104775"/>
            </a:xfrm>
            <a:custGeom>
              <a:avLst/>
              <a:gdLst>
                <a:gd name="T0" fmla="*/ 0 w 40"/>
                <a:gd name="T1" fmla="*/ 56 h 66"/>
                <a:gd name="T2" fmla="*/ 28 w 40"/>
                <a:gd name="T3" fmla="*/ 32 h 66"/>
                <a:gd name="T4" fmla="*/ 0 w 40"/>
                <a:gd name="T5" fmla="*/ 10 h 66"/>
                <a:gd name="T6" fmla="*/ 0 w 40"/>
                <a:gd name="T7" fmla="*/ 0 h 66"/>
                <a:gd name="T8" fmla="*/ 40 w 40"/>
                <a:gd name="T9" fmla="*/ 32 h 66"/>
                <a:gd name="T10" fmla="*/ 0 w 40"/>
                <a:gd name="T11" fmla="*/ 66 h 66"/>
                <a:gd name="T12" fmla="*/ 0 w 40"/>
                <a:gd name="T13" fmla="*/ 56 h 66"/>
              </a:gdLst>
              <a:ahLst/>
              <a:cxnLst>
                <a:cxn ang="0">
                  <a:pos x="T0" y="T1"/>
                </a:cxn>
                <a:cxn ang="0">
                  <a:pos x="T2" y="T3"/>
                </a:cxn>
                <a:cxn ang="0">
                  <a:pos x="T4" y="T5"/>
                </a:cxn>
                <a:cxn ang="0">
                  <a:pos x="T6" y="T7"/>
                </a:cxn>
                <a:cxn ang="0">
                  <a:pos x="T8" y="T9"/>
                </a:cxn>
                <a:cxn ang="0">
                  <a:pos x="T10" y="T11"/>
                </a:cxn>
                <a:cxn ang="0">
                  <a:pos x="T12" y="T13"/>
                </a:cxn>
              </a:cxnLst>
              <a:rect l="0" t="0" r="r" b="b"/>
              <a:pathLst>
                <a:path w="40" h="66">
                  <a:moveTo>
                    <a:pt x="0" y="56"/>
                  </a:moveTo>
                  <a:lnTo>
                    <a:pt x="28" y="32"/>
                  </a:lnTo>
                  <a:lnTo>
                    <a:pt x="0" y="10"/>
                  </a:lnTo>
                  <a:lnTo>
                    <a:pt x="0" y="0"/>
                  </a:lnTo>
                  <a:lnTo>
                    <a:pt x="40" y="32"/>
                  </a:lnTo>
                  <a:lnTo>
                    <a:pt x="0" y="6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48" name="Group 1517">
            <a:extLst>
              <a:ext uri="{FF2B5EF4-FFF2-40B4-BE49-F238E27FC236}">
                <a16:creationId xmlns:a16="http://schemas.microsoft.com/office/drawing/2014/main" id="{11CF38F8-AD97-7E0A-D2D2-A3B31F90F182}"/>
              </a:ext>
            </a:extLst>
          </p:cNvPr>
          <p:cNvGrpSpPr>
            <a:grpSpLocks noChangeAspect="1"/>
          </p:cNvGrpSpPr>
          <p:nvPr userDrawn="1"/>
        </p:nvGrpSpPr>
        <p:grpSpPr>
          <a:xfrm>
            <a:off x="1668803" y="5127217"/>
            <a:ext cx="101486" cy="258298"/>
            <a:chOff x="3722688" y="2333626"/>
            <a:chExt cx="179388" cy="177800"/>
          </a:xfrm>
          <a:solidFill>
            <a:srgbClr val="0019B0"/>
          </a:solidFill>
        </p:grpSpPr>
        <p:sp>
          <p:nvSpPr>
            <p:cNvPr id="749" name="Freeform 344">
              <a:extLst>
                <a:ext uri="{FF2B5EF4-FFF2-40B4-BE49-F238E27FC236}">
                  <a16:creationId xmlns:a16="http://schemas.microsoft.com/office/drawing/2014/main" id="{C740D703-C7D4-B6FB-4090-8C65BDC7789B}"/>
                </a:ext>
              </a:extLst>
            </p:cNvPr>
            <p:cNvSpPr>
              <a:spLocks noEditPoints="1"/>
            </p:cNvSpPr>
            <p:nvPr/>
          </p:nvSpPr>
          <p:spPr bwMode="auto">
            <a:xfrm>
              <a:off x="3722688" y="2333626"/>
              <a:ext cx="179388" cy="177800"/>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50" name="Freeform 345">
              <a:extLst>
                <a:ext uri="{FF2B5EF4-FFF2-40B4-BE49-F238E27FC236}">
                  <a16:creationId xmlns:a16="http://schemas.microsoft.com/office/drawing/2014/main" id="{92F38F90-A018-1B74-95EB-4939E3BBD88B}"/>
                </a:ext>
              </a:extLst>
            </p:cNvPr>
            <p:cNvSpPr>
              <a:spLocks/>
            </p:cNvSpPr>
            <p:nvPr/>
          </p:nvSpPr>
          <p:spPr bwMode="auto">
            <a:xfrm>
              <a:off x="3775076" y="2371726"/>
              <a:ext cx="63500" cy="104775"/>
            </a:xfrm>
            <a:custGeom>
              <a:avLst/>
              <a:gdLst>
                <a:gd name="T0" fmla="*/ 40 w 40"/>
                <a:gd name="T1" fmla="*/ 10 h 66"/>
                <a:gd name="T2" fmla="*/ 12 w 40"/>
                <a:gd name="T3" fmla="*/ 34 h 66"/>
                <a:gd name="T4" fmla="*/ 40 w 40"/>
                <a:gd name="T5" fmla="*/ 56 h 66"/>
                <a:gd name="T6" fmla="*/ 40 w 40"/>
                <a:gd name="T7" fmla="*/ 66 h 66"/>
                <a:gd name="T8" fmla="*/ 0 w 40"/>
                <a:gd name="T9" fmla="*/ 34 h 66"/>
                <a:gd name="T10" fmla="*/ 40 w 40"/>
                <a:gd name="T11" fmla="*/ 0 h 66"/>
                <a:gd name="T12" fmla="*/ 40 w 40"/>
                <a:gd name="T13" fmla="*/ 10 h 66"/>
              </a:gdLst>
              <a:ahLst/>
              <a:cxnLst>
                <a:cxn ang="0">
                  <a:pos x="T0" y="T1"/>
                </a:cxn>
                <a:cxn ang="0">
                  <a:pos x="T2" y="T3"/>
                </a:cxn>
                <a:cxn ang="0">
                  <a:pos x="T4" y="T5"/>
                </a:cxn>
                <a:cxn ang="0">
                  <a:pos x="T6" y="T7"/>
                </a:cxn>
                <a:cxn ang="0">
                  <a:pos x="T8" y="T9"/>
                </a:cxn>
                <a:cxn ang="0">
                  <a:pos x="T10" y="T11"/>
                </a:cxn>
                <a:cxn ang="0">
                  <a:pos x="T12" y="T13"/>
                </a:cxn>
              </a:cxnLst>
              <a:rect l="0" t="0" r="r" b="b"/>
              <a:pathLst>
                <a:path w="40" h="66">
                  <a:moveTo>
                    <a:pt x="40" y="10"/>
                  </a:moveTo>
                  <a:lnTo>
                    <a:pt x="12" y="34"/>
                  </a:lnTo>
                  <a:lnTo>
                    <a:pt x="40" y="56"/>
                  </a:lnTo>
                  <a:lnTo>
                    <a:pt x="40" y="66"/>
                  </a:lnTo>
                  <a:lnTo>
                    <a:pt x="0" y="34"/>
                  </a:lnTo>
                  <a:lnTo>
                    <a:pt x="40" y="0"/>
                  </a:lnTo>
                  <a:lnTo>
                    <a:pt x="40"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51" name="Group 1518">
            <a:extLst>
              <a:ext uri="{FF2B5EF4-FFF2-40B4-BE49-F238E27FC236}">
                <a16:creationId xmlns:a16="http://schemas.microsoft.com/office/drawing/2014/main" id="{7CBA7C69-58BF-F310-C752-B204EF43EDB5}"/>
              </a:ext>
            </a:extLst>
          </p:cNvPr>
          <p:cNvGrpSpPr>
            <a:grpSpLocks noChangeAspect="1"/>
          </p:cNvGrpSpPr>
          <p:nvPr userDrawn="1"/>
        </p:nvGrpSpPr>
        <p:grpSpPr>
          <a:xfrm>
            <a:off x="1438889" y="5127217"/>
            <a:ext cx="100588" cy="258298"/>
            <a:chOff x="3316288" y="2333626"/>
            <a:chExt cx="177800" cy="177800"/>
          </a:xfrm>
          <a:solidFill>
            <a:srgbClr val="0019B0"/>
          </a:solidFill>
        </p:grpSpPr>
        <p:sp>
          <p:nvSpPr>
            <p:cNvPr id="752" name="Freeform 346">
              <a:extLst>
                <a:ext uri="{FF2B5EF4-FFF2-40B4-BE49-F238E27FC236}">
                  <a16:creationId xmlns:a16="http://schemas.microsoft.com/office/drawing/2014/main" id="{6F15FA67-EBCE-F345-AB95-6E61994326AA}"/>
                </a:ext>
              </a:extLst>
            </p:cNvPr>
            <p:cNvSpPr>
              <a:spLocks noEditPoints="1"/>
            </p:cNvSpPr>
            <p:nvPr/>
          </p:nvSpPr>
          <p:spPr bwMode="auto">
            <a:xfrm>
              <a:off x="3316288" y="2333626"/>
              <a:ext cx="177800" cy="177800"/>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53" name="Freeform 347">
              <a:extLst>
                <a:ext uri="{FF2B5EF4-FFF2-40B4-BE49-F238E27FC236}">
                  <a16:creationId xmlns:a16="http://schemas.microsoft.com/office/drawing/2014/main" id="{0482F307-810D-FA46-042B-16FB740B55AE}"/>
                </a:ext>
              </a:extLst>
            </p:cNvPr>
            <p:cNvSpPr>
              <a:spLocks/>
            </p:cNvSpPr>
            <p:nvPr/>
          </p:nvSpPr>
          <p:spPr bwMode="auto">
            <a:xfrm>
              <a:off x="3351213" y="2384426"/>
              <a:ext cx="104775" cy="63500"/>
            </a:xfrm>
            <a:custGeom>
              <a:avLst/>
              <a:gdLst>
                <a:gd name="T0" fmla="*/ 56 w 66"/>
                <a:gd name="T1" fmla="*/ 40 h 40"/>
                <a:gd name="T2" fmla="*/ 32 w 66"/>
                <a:gd name="T3" fmla="*/ 12 h 40"/>
                <a:gd name="T4" fmla="*/ 10 w 66"/>
                <a:gd name="T5" fmla="*/ 40 h 40"/>
                <a:gd name="T6" fmla="*/ 0 w 66"/>
                <a:gd name="T7" fmla="*/ 40 h 40"/>
                <a:gd name="T8" fmla="*/ 32 w 66"/>
                <a:gd name="T9" fmla="*/ 0 h 40"/>
                <a:gd name="T10" fmla="*/ 66 w 66"/>
                <a:gd name="T11" fmla="*/ 40 h 40"/>
                <a:gd name="T12" fmla="*/ 56 w 66"/>
                <a:gd name="T13" fmla="*/ 40 h 40"/>
              </a:gdLst>
              <a:ahLst/>
              <a:cxnLst>
                <a:cxn ang="0">
                  <a:pos x="T0" y="T1"/>
                </a:cxn>
                <a:cxn ang="0">
                  <a:pos x="T2" y="T3"/>
                </a:cxn>
                <a:cxn ang="0">
                  <a:pos x="T4" y="T5"/>
                </a:cxn>
                <a:cxn ang="0">
                  <a:pos x="T6" y="T7"/>
                </a:cxn>
                <a:cxn ang="0">
                  <a:pos x="T8" y="T9"/>
                </a:cxn>
                <a:cxn ang="0">
                  <a:pos x="T10" y="T11"/>
                </a:cxn>
                <a:cxn ang="0">
                  <a:pos x="T12" y="T13"/>
                </a:cxn>
              </a:cxnLst>
              <a:rect l="0" t="0" r="r" b="b"/>
              <a:pathLst>
                <a:path w="66" h="40">
                  <a:moveTo>
                    <a:pt x="56" y="40"/>
                  </a:moveTo>
                  <a:lnTo>
                    <a:pt x="32" y="12"/>
                  </a:lnTo>
                  <a:lnTo>
                    <a:pt x="10" y="40"/>
                  </a:lnTo>
                  <a:lnTo>
                    <a:pt x="0" y="40"/>
                  </a:lnTo>
                  <a:lnTo>
                    <a:pt x="32" y="0"/>
                  </a:lnTo>
                  <a:lnTo>
                    <a:pt x="66" y="40"/>
                  </a:lnTo>
                  <a:lnTo>
                    <a:pt x="56"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54" name="Group 1519">
            <a:extLst>
              <a:ext uri="{FF2B5EF4-FFF2-40B4-BE49-F238E27FC236}">
                <a16:creationId xmlns:a16="http://schemas.microsoft.com/office/drawing/2014/main" id="{36919680-6120-0D66-E527-382D94073BCE}"/>
              </a:ext>
            </a:extLst>
          </p:cNvPr>
          <p:cNvGrpSpPr>
            <a:grpSpLocks noChangeAspect="1"/>
          </p:cNvGrpSpPr>
          <p:nvPr userDrawn="1"/>
        </p:nvGrpSpPr>
        <p:grpSpPr>
          <a:xfrm>
            <a:off x="1208975" y="5127217"/>
            <a:ext cx="100588" cy="258298"/>
            <a:chOff x="2909888" y="2333626"/>
            <a:chExt cx="177800" cy="177800"/>
          </a:xfrm>
          <a:solidFill>
            <a:srgbClr val="0019B0"/>
          </a:solidFill>
        </p:grpSpPr>
        <p:sp>
          <p:nvSpPr>
            <p:cNvPr id="755" name="Freeform 348">
              <a:extLst>
                <a:ext uri="{FF2B5EF4-FFF2-40B4-BE49-F238E27FC236}">
                  <a16:creationId xmlns:a16="http://schemas.microsoft.com/office/drawing/2014/main" id="{515FD4B4-F17D-41C4-0C05-28FEEF4DC5E4}"/>
                </a:ext>
              </a:extLst>
            </p:cNvPr>
            <p:cNvSpPr>
              <a:spLocks noEditPoints="1"/>
            </p:cNvSpPr>
            <p:nvPr/>
          </p:nvSpPr>
          <p:spPr bwMode="auto">
            <a:xfrm>
              <a:off x="2909888" y="2333626"/>
              <a:ext cx="177800" cy="177800"/>
            </a:xfrm>
            <a:custGeom>
              <a:avLst/>
              <a:gdLst>
                <a:gd name="T0" fmla="*/ 28 w 56"/>
                <a:gd name="T1" fmla="*/ 4 h 56"/>
                <a:gd name="T2" fmla="*/ 52 w 56"/>
                <a:gd name="T3" fmla="*/ 28 h 56"/>
                <a:gd name="T4" fmla="*/ 28 w 56"/>
                <a:gd name="T5" fmla="*/ 52 h 56"/>
                <a:gd name="T6" fmla="*/ 4 w 56"/>
                <a:gd name="T7" fmla="*/ 28 h 56"/>
                <a:gd name="T8" fmla="*/ 28 w 56"/>
                <a:gd name="T9" fmla="*/ 4 h 56"/>
                <a:gd name="T10" fmla="*/ 28 w 56"/>
                <a:gd name="T11" fmla="*/ 0 h 56"/>
                <a:gd name="T12" fmla="*/ 0 w 56"/>
                <a:gd name="T13" fmla="*/ 28 h 56"/>
                <a:gd name="T14" fmla="*/ 28 w 56"/>
                <a:gd name="T15" fmla="*/ 56 h 56"/>
                <a:gd name="T16" fmla="*/ 56 w 56"/>
                <a:gd name="T17" fmla="*/ 28 h 56"/>
                <a:gd name="T18" fmla="*/ 28 w 56"/>
                <a:gd name="T19"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4"/>
                  </a:moveTo>
                  <a:cubicBezTo>
                    <a:pt x="41" y="4"/>
                    <a:pt x="52" y="15"/>
                    <a:pt x="52" y="28"/>
                  </a:cubicBezTo>
                  <a:cubicBezTo>
                    <a:pt x="52" y="41"/>
                    <a:pt x="41" y="52"/>
                    <a:pt x="28" y="52"/>
                  </a:cubicBezTo>
                  <a:cubicBezTo>
                    <a:pt x="15" y="52"/>
                    <a:pt x="4" y="41"/>
                    <a:pt x="4" y="28"/>
                  </a:cubicBezTo>
                  <a:cubicBezTo>
                    <a:pt x="4" y="15"/>
                    <a:pt x="15" y="4"/>
                    <a:pt x="28" y="4"/>
                  </a:cubicBezTo>
                  <a:moveTo>
                    <a:pt x="28" y="0"/>
                  </a:moveTo>
                  <a:cubicBezTo>
                    <a:pt x="13" y="0"/>
                    <a:pt x="0" y="13"/>
                    <a:pt x="0" y="28"/>
                  </a:cubicBezTo>
                  <a:cubicBezTo>
                    <a:pt x="0" y="43"/>
                    <a:pt x="13" y="56"/>
                    <a:pt x="28" y="56"/>
                  </a:cubicBezTo>
                  <a:cubicBezTo>
                    <a:pt x="43" y="56"/>
                    <a:pt x="56" y="43"/>
                    <a:pt x="56" y="28"/>
                  </a:cubicBezTo>
                  <a:cubicBezTo>
                    <a:pt x="56" y="13"/>
                    <a:pt x="43" y="0"/>
                    <a:pt x="2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56" name="Freeform 349">
              <a:extLst>
                <a:ext uri="{FF2B5EF4-FFF2-40B4-BE49-F238E27FC236}">
                  <a16:creationId xmlns:a16="http://schemas.microsoft.com/office/drawing/2014/main" id="{394B3EB7-3F69-1E55-4BAA-BB0686281274}"/>
                </a:ext>
              </a:extLst>
            </p:cNvPr>
            <p:cNvSpPr>
              <a:spLocks/>
            </p:cNvSpPr>
            <p:nvPr/>
          </p:nvSpPr>
          <p:spPr bwMode="auto">
            <a:xfrm>
              <a:off x="2947988" y="2397126"/>
              <a:ext cx="104775" cy="63500"/>
            </a:xfrm>
            <a:custGeom>
              <a:avLst/>
              <a:gdLst>
                <a:gd name="T0" fmla="*/ 10 w 66"/>
                <a:gd name="T1" fmla="*/ 0 h 40"/>
                <a:gd name="T2" fmla="*/ 34 w 66"/>
                <a:gd name="T3" fmla="*/ 28 h 40"/>
                <a:gd name="T4" fmla="*/ 56 w 66"/>
                <a:gd name="T5" fmla="*/ 0 h 40"/>
                <a:gd name="T6" fmla="*/ 66 w 66"/>
                <a:gd name="T7" fmla="*/ 0 h 40"/>
                <a:gd name="T8" fmla="*/ 34 w 66"/>
                <a:gd name="T9" fmla="*/ 40 h 40"/>
                <a:gd name="T10" fmla="*/ 0 w 66"/>
                <a:gd name="T11" fmla="*/ 0 h 40"/>
                <a:gd name="T12" fmla="*/ 10 w 66"/>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66" h="40">
                  <a:moveTo>
                    <a:pt x="10" y="0"/>
                  </a:moveTo>
                  <a:lnTo>
                    <a:pt x="34" y="28"/>
                  </a:lnTo>
                  <a:lnTo>
                    <a:pt x="56" y="0"/>
                  </a:lnTo>
                  <a:lnTo>
                    <a:pt x="66" y="0"/>
                  </a:lnTo>
                  <a:lnTo>
                    <a:pt x="34" y="40"/>
                  </a:lnTo>
                  <a:lnTo>
                    <a:pt x="0" y="0"/>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57" name="Group 1515">
            <a:extLst>
              <a:ext uri="{FF2B5EF4-FFF2-40B4-BE49-F238E27FC236}">
                <a16:creationId xmlns:a16="http://schemas.microsoft.com/office/drawing/2014/main" id="{5DDBF126-3E91-EDA9-5F31-B46D10699768}"/>
              </a:ext>
            </a:extLst>
          </p:cNvPr>
          <p:cNvGrpSpPr>
            <a:grpSpLocks noChangeAspect="1"/>
          </p:cNvGrpSpPr>
          <p:nvPr userDrawn="1"/>
        </p:nvGrpSpPr>
        <p:grpSpPr>
          <a:xfrm>
            <a:off x="2129530" y="5127217"/>
            <a:ext cx="100588" cy="258298"/>
            <a:chOff x="4537076" y="2346326"/>
            <a:chExt cx="177800" cy="177800"/>
          </a:xfrm>
          <a:solidFill>
            <a:srgbClr val="0019B0"/>
          </a:solidFill>
        </p:grpSpPr>
        <p:sp>
          <p:nvSpPr>
            <p:cNvPr id="758" name="Freeform 366">
              <a:extLst>
                <a:ext uri="{FF2B5EF4-FFF2-40B4-BE49-F238E27FC236}">
                  <a16:creationId xmlns:a16="http://schemas.microsoft.com/office/drawing/2014/main" id="{04380DB5-AAF8-B1EA-2318-83F2204D5224}"/>
                </a:ext>
              </a:extLst>
            </p:cNvPr>
            <p:cNvSpPr>
              <a:spLocks/>
            </p:cNvSpPr>
            <p:nvPr/>
          </p:nvSpPr>
          <p:spPr bwMode="auto">
            <a:xfrm>
              <a:off x="4587876" y="2384426"/>
              <a:ext cx="63500" cy="50800"/>
            </a:xfrm>
            <a:custGeom>
              <a:avLst/>
              <a:gdLst>
                <a:gd name="T0" fmla="*/ 40 w 40"/>
                <a:gd name="T1" fmla="*/ 0 h 32"/>
                <a:gd name="T2" fmla="*/ 32 w 40"/>
                <a:gd name="T3" fmla="*/ 0 h 32"/>
                <a:gd name="T4" fmla="*/ 0 w 40"/>
                <a:gd name="T5" fmla="*/ 32 h 32"/>
                <a:gd name="T6" fmla="*/ 8 w 40"/>
                <a:gd name="T7" fmla="*/ 32 h 32"/>
                <a:gd name="T8" fmla="*/ 40 w 40"/>
                <a:gd name="T9" fmla="*/ 0 h 32"/>
              </a:gdLst>
              <a:ahLst/>
              <a:cxnLst>
                <a:cxn ang="0">
                  <a:pos x="T0" y="T1"/>
                </a:cxn>
                <a:cxn ang="0">
                  <a:pos x="T2" y="T3"/>
                </a:cxn>
                <a:cxn ang="0">
                  <a:pos x="T4" y="T5"/>
                </a:cxn>
                <a:cxn ang="0">
                  <a:pos x="T6" y="T7"/>
                </a:cxn>
                <a:cxn ang="0">
                  <a:pos x="T8" y="T9"/>
                </a:cxn>
              </a:cxnLst>
              <a:rect l="0" t="0" r="r" b="b"/>
              <a:pathLst>
                <a:path w="40" h="32">
                  <a:moveTo>
                    <a:pt x="40" y="0"/>
                  </a:moveTo>
                  <a:lnTo>
                    <a:pt x="32" y="0"/>
                  </a:lnTo>
                  <a:lnTo>
                    <a:pt x="0" y="32"/>
                  </a:lnTo>
                  <a:lnTo>
                    <a:pt x="8" y="32"/>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59" name="Freeform 367">
              <a:extLst>
                <a:ext uri="{FF2B5EF4-FFF2-40B4-BE49-F238E27FC236}">
                  <a16:creationId xmlns:a16="http://schemas.microsoft.com/office/drawing/2014/main" id="{73E513D4-504D-7837-9E9B-7AF038848033}"/>
                </a:ext>
              </a:extLst>
            </p:cNvPr>
            <p:cNvSpPr>
              <a:spLocks/>
            </p:cNvSpPr>
            <p:nvPr/>
          </p:nvSpPr>
          <p:spPr bwMode="auto">
            <a:xfrm>
              <a:off x="4587876" y="2435226"/>
              <a:ext cx="63500" cy="50800"/>
            </a:xfrm>
            <a:custGeom>
              <a:avLst/>
              <a:gdLst>
                <a:gd name="T0" fmla="*/ 0 w 40"/>
                <a:gd name="T1" fmla="*/ 0 h 32"/>
                <a:gd name="T2" fmla="*/ 8 w 40"/>
                <a:gd name="T3" fmla="*/ 0 h 32"/>
                <a:gd name="T4" fmla="*/ 40 w 40"/>
                <a:gd name="T5" fmla="*/ 32 h 32"/>
                <a:gd name="T6" fmla="*/ 32 w 40"/>
                <a:gd name="T7" fmla="*/ 32 h 32"/>
                <a:gd name="T8" fmla="*/ 0 w 40"/>
                <a:gd name="T9" fmla="*/ 0 h 32"/>
              </a:gdLst>
              <a:ahLst/>
              <a:cxnLst>
                <a:cxn ang="0">
                  <a:pos x="T0" y="T1"/>
                </a:cxn>
                <a:cxn ang="0">
                  <a:pos x="T2" y="T3"/>
                </a:cxn>
                <a:cxn ang="0">
                  <a:pos x="T4" y="T5"/>
                </a:cxn>
                <a:cxn ang="0">
                  <a:pos x="T6" y="T7"/>
                </a:cxn>
                <a:cxn ang="0">
                  <a:pos x="T8" y="T9"/>
                </a:cxn>
              </a:cxnLst>
              <a:rect l="0" t="0" r="r" b="b"/>
              <a:pathLst>
                <a:path w="40" h="32">
                  <a:moveTo>
                    <a:pt x="0" y="0"/>
                  </a:moveTo>
                  <a:lnTo>
                    <a:pt x="8" y="0"/>
                  </a:lnTo>
                  <a:lnTo>
                    <a:pt x="40" y="32"/>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0" name="Freeform 368">
              <a:extLst>
                <a:ext uri="{FF2B5EF4-FFF2-40B4-BE49-F238E27FC236}">
                  <a16:creationId xmlns:a16="http://schemas.microsoft.com/office/drawing/2014/main" id="{BE444C01-EF84-1CC6-59DD-0005AC14273D}"/>
                </a:ext>
              </a:extLst>
            </p:cNvPr>
            <p:cNvSpPr>
              <a:spLocks noEditPoints="1"/>
            </p:cNvSpPr>
            <p:nvPr/>
          </p:nvSpPr>
          <p:spPr bwMode="auto">
            <a:xfrm>
              <a:off x="4537076"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1" name="Freeform 369">
              <a:extLst>
                <a:ext uri="{FF2B5EF4-FFF2-40B4-BE49-F238E27FC236}">
                  <a16:creationId xmlns:a16="http://schemas.microsoft.com/office/drawing/2014/main" id="{AEC278B4-665C-4463-4BF2-98F46E272761}"/>
                </a:ext>
              </a:extLst>
            </p:cNvPr>
            <p:cNvSpPr>
              <a:spLocks noEditPoints="1"/>
            </p:cNvSpPr>
            <p:nvPr/>
          </p:nvSpPr>
          <p:spPr bwMode="auto">
            <a:xfrm>
              <a:off x="4537076"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62" name="Group 1514">
            <a:extLst>
              <a:ext uri="{FF2B5EF4-FFF2-40B4-BE49-F238E27FC236}">
                <a16:creationId xmlns:a16="http://schemas.microsoft.com/office/drawing/2014/main" id="{EC5D8AD3-8D5F-516B-E2A1-CF875ACFA909}"/>
              </a:ext>
            </a:extLst>
          </p:cNvPr>
          <p:cNvGrpSpPr>
            <a:grpSpLocks noChangeAspect="1"/>
          </p:cNvGrpSpPr>
          <p:nvPr userDrawn="1"/>
        </p:nvGrpSpPr>
        <p:grpSpPr>
          <a:xfrm>
            <a:off x="2352259" y="5127217"/>
            <a:ext cx="101486" cy="258298"/>
            <a:chOff x="4930776" y="2346326"/>
            <a:chExt cx="179388" cy="177800"/>
          </a:xfrm>
          <a:solidFill>
            <a:srgbClr val="0019B0"/>
          </a:solidFill>
        </p:grpSpPr>
        <p:sp>
          <p:nvSpPr>
            <p:cNvPr id="763" name="Freeform 370">
              <a:extLst>
                <a:ext uri="{FF2B5EF4-FFF2-40B4-BE49-F238E27FC236}">
                  <a16:creationId xmlns:a16="http://schemas.microsoft.com/office/drawing/2014/main" id="{3B4B0F67-6851-1F96-A2DA-47EBC6D83AE7}"/>
                </a:ext>
              </a:extLst>
            </p:cNvPr>
            <p:cNvSpPr>
              <a:spLocks/>
            </p:cNvSpPr>
            <p:nvPr/>
          </p:nvSpPr>
          <p:spPr bwMode="auto">
            <a:xfrm>
              <a:off x="4994276" y="2435226"/>
              <a:ext cx="63500" cy="50800"/>
            </a:xfrm>
            <a:custGeom>
              <a:avLst/>
              <a:gdLst>
                <a:gd name="T0" fmla="*/ 0 w 40"/>
                <a:gd name="T1" fmla="*/ 32 h 32"/>
                <a:gd name="T2" fmla="*/ 8 w 40"/>
                <a:gd name="T3" fmla="*/ 32 h 32"/>
                <a:gd name="T4" fmla="*/ 40 w 40"/>
                <a:gd name="T5" fmla="*/ 0 h 32"/>
                <a:gd name="T6" fmla="*/ 32 w 40"/>
                <a:gd name="T7" fmla="*/ 0 h 32"/>
                <a:gd name="T8" fmla="*/ 0 w 40"/>
                <a:gd name="T9" fmla="*/ 32 h 32"/>
              </a:gdLst>
              <a:ahLst/>
              <a:cxnLst>
                <a:cxn ang="0">
                  <a:pos x="T0" y="T1"/>
                </a:cxn>
                <a:cxn ang="0">
                  <a:pos x="T2" y="T3"/>
                </a:cxn>
                <a:cxn ang="0">
                  <a:pos x="T4" y="T5"/>
                </a:cxn>
                <a:cxn ang="0">
                  <a:pos x="T6" y="T7"/>
                </a:cxn>
                <a:cxn ang="0">
                  <a:pos x="T8" y="T9"/>
                </a:cxn>
              </a:cxnLst>
              <a:rect l="0" t="0" r="r" b="b"/>
              <a:pathLst>
                <a:path w="40" h="32">
                  <a:moveTo>
                    <a:pt x="0" y="32"/>
                  </a:moveTo>
                  <a:lnTo>
                    <a:pt x="8" y="32"/>
                  </a:lnTo>
                  <a:lnTo>
                    <a:pt x="40" y="0"/>
                  </a:lnTo>
                  <a:lnTo>
                    <a:pt x="32"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4" name="Freeform 371">
              <a:extLst>
                <a:ext uri="{FF2B5EF4-FFF2-40B4-BE49-F238E27FC236}">
                  <a16:creationId xmlns:a16="http://schemas.microsoft.com/office/drawing/2014/main" id="{4B53ABCB-B06E-960E-3B55-96846F4BCE25}"/>
                </a:ext>
              </a:extLst>
            </p:cNvPr>
            <p:cNvSpPr>
              <a:spLocks/>
            </p:cNvSpPr>
            <p:nvPr/>
          </p:nvSpPr>
          <p:spPr bwMode="auto">
            <a:xfrm>
              <a:off x="4994276" y="2384426"/>
              <a:ext cx="63500" cy="50800"/>
            </a:xfrm>
            <a:custGeom>
              <a:avLst/>
              <a:gdLst>
                <a:gd name="T0" fmla="*/ 40 w 40"/>
                <a:gd name="T1" fmla="*/ 32 h 32"/>
                <a:gd name="T2" fmla="*/ 32 w 40"/>
                <a:gd name="T3" fmla="*/ 32 h 32"/>
                <a:gd name="T4" fmla="*/ 0 w 40"/>
                <a:gd name="T5" fmla="*/ 0 h 32"/>
                <a:gd name="T6" fmla="*/ 8 w 40"/>
                <a:gd name="T7" fmla="*/ 0 h 32"/>
                <a:gd name="T8" fmla="*/ 40 w 40"/>
                <a:gd name="T9" fmla="*/ 32 h 32"/>
              </a:gdLst>
              <a:ahLst/>
              <a:cxnLst>
                <a:cxn ang="0">
                  <a:pos x="T0" y="T1"/>
                </a:cxn>
                <a:cxn ang="0">
                  <a:pos x="T2" y="T3"/>
                </a:cxn>
                <a:cxn ang="0">
                  <a:pos x="T4" y="T5"/>
                </a:cxn>
                <a:cxn ang="0">
                  <a:pos x="T6" y="T7"/>
                </a:cxn>
                <a:cxn ang="0">
                  <a:pos x="T8" y="T9"/>
                </a:cxn>
              </a:cxnLst>
              <a:rect l="0" t="0" r="r" b="b"/>
              <a:pathLst>
                <a:path w="40" h="32">
                  <a:moveTo>
                    <a:pt x="40" y="32"/>
                  </a:moveTo>
                  <a:lnTo>
                    <a:pt x="32" y="32"/>
                  </a:lnTo>
                  <a:lnTo>
                    <a:pt x="0" y="0"/>
                  </a:lnTo>
                  <a:lnTo>
                    <a:pt x="8" y="0"/>
                  </a:lnTo>
                  <a:lnTo>
                    <a:pt x="4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5" name="Freeform 372">
              <a:extLst>
                <a:ext uri="{FF2B5EF4-FFF2-40B4-BE49-F238E27FC236}">
                  <a16:creationId xmlns:a16="http://schemas.microsoft.com/office/drawing/2014/main" id="{D3990E4E-1558-FEEA-9FD6-A1806502E43F}"/>
                </a:ext>
              </a:extLst>
            </p:cNvPr>
            <p:cNvSpPr>
              <a:spLocks noEditPoints="1"/>
            </p:cNvSpPr>
            <p:nvPr/>
          </p:nvSpPr>
          <p:spPr bwMode="auto">
            <a:xfrm>
              <a:off x="4930776" y="2346326"/>
              <a:ext cx="179388" cy="177800"/>
            </a:xfrm>
            <a:custGeom>
              <a:avLst/>
              <a:gdLst>
                <a:gd name="T0" fmla="*/ 105 w 113"/>
                <a:gd name="T1" fmla="*/ 8 h 112"/>
                <a:gd name="T2" fmla="*/ 105 w 113"/>
                <a:gd name="T3" fmla="*/ 104 h 112"/>
                <a:gd name="T4" fmla="*/ 8 w 113"/>
                <a:gd name="T5" fmla="*/ 104 h 112"/>
                <a:gd name="T6" fmla="*/ 8 w 113"/>
                <a:gd name="T7" fmla="*/ 8 h 112"/>
                <a:gd name="T8" fmla="*/ 105 w 113"/>
                <a:gd name="T9" fmla="*/ 8 h 112"/>
                <a:gd name="T10" fmla="*/ 113 w 113"/>
                <a:gd name="T11" fmla="*/ 0 h 112"/>
                <a:gd name="T12" fmla="*/ 0 w 113"/>
                <a:gd name="T13" fmla="*/ 0 h 112"/>
                <a:gd name="T14" fmla="*/ 0 w 113"/>
                <a:gd name="T15" fmla="*/ 112 h 112"/>
                <a:gd name="T16" fmla="*/ 113 w 113"/>
                <a:gd name="T17" fmla="*/ 112 h 112"/>
                <a:gd name="T18" fmla="*/ 113 w 113"/>
                <a:gd name="T19" fmla="*/ 0 h 112"/>
                <a:gd name="T20" fmla="*/ 113 w 113"/>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112">
                  <a:moveTo>
                    <a:pt x="105" y="8"/>
                  </a:moveTo>
                  <a:lnTo>
                    <a:pt x="105" y="104"/>
                  </a:lnTo>
                  <a:lnTo>
                    <a:pt x="8" y="104"/>
                  </a:lnTo>
                  <a:lnTo>
                    <a:pt x="8" y="8"/>
                  </a:lnTo>
                  <a:lnTo>
                    <a:pt x="105" y="8"/>
                  </a:lnTo>
                  <a:close/>
                  <a:moveTo>
                    <a:pt x="113" y="0"/>
                  </a:moveTo>
                  <a:lnTo>
                    <a:pt x="0" y="0"/>
                  </a:lnTo>
                  <a:lnTo>
                    <a:pt x="0" y="112"/>
                  </a:lnTo>
                  <a:lnTo>
                    <a:pt x="113" y="112"/>
                  </a:lnTo>
                  <a:lnTo>
                    <a:pt x="113" y="0"/>
                  </a:lnTo>
                  <a:lnTo>
                    <a:pt x="11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6" name="Freeform 373">
              <a:extLst>
                <a:ext uri="{FF2B5EF4-FFF2-40B4-BE49-F238E27FC236}">
                  <a16:creationId xmlns:a16="http://schemas.microsoft.com/office/drawing/2014/main" id="{7881FEA6-6F7D-10C2-E56B-3B1B3CE03156}"/>
                </a:ext>
              </a:extLst>
            </p:cNvPr>
            <p:cNvSpPr>
              <a:spLocks noEditPoints="1"/>
            </p:cNvSpPr>
            <p:nvPr/>
          </p:nvSpPr>
          <p:spPr bwMode="auto">
            <a:xfrm>
              <a:off x="4930776" y="2346326"/>
              <a:ext cx="179388" cy="177800"/>
            </a:xfrm>
            <a:custGeom>
              <a:avLst/>
              <a:gdLst>
                <a:gd name="T0" fmla="*/ 105 w 113"/>
                <a:gd name="T1" fmla="*/ 8 h 112"/>
                <a:gd name="T2" fmla="*/ 105 w 113"/>
                <a:gd name="T3" fmla="*/ 104 h 112"/>
                <a:gd name="T4" fmla="*/ 8 w 113"/>
                <a:gd name="T5" fmla="*/ 104 h 112"/>
                <a:gd name="T6" fmla="*/ 8 w 113"/>
                <a:gd name="T7" fmla="*/ 8 h 112"/>
                <a:gd name="T8" fmla="*/ 105 w 113"/>
                <a:gd name="T9" fmla="*/ 8 h 112"/>
                <a:gd name="T10" fmla="*/ 113 w 113"/>
                <a:gd name="T11" fmla="*/ 0 h 112"/>
                <a:gd name="T12" fmla="*/ 0 w 113"/>
                <a:gd name="T13" fmla="*/ 0 h 112"/>
                <a:gd name="T14" fmla="*/ 0 w 113"/>
                <a:gd name="T15" fmla="*/ 112 h 112"/>
                <a:gd name="T16" fmla="*/ 113 w 113"/>
                <a:gd name="T17" fmla="*/ 112 h 112"/>
                <a:gd name="T18" fmla="*/ 113 w 113"/>
                <a:gd name="T19" fmla="*/ 0 h 112"/>
                <a:gd name="T20" fmla="*/ 113 w 113"/>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3" h="112">
                  <a:moveTo>
                    <a:pt x="105" y="8"/>
                  </a:moveTo>
                  <a:lnTo>
                    <a:pt x="105" y="104"/>
                  </a:lnTo>
                  <a:lnTo>
                    <a:pt x="8" y="104"/>
                  </a:lnTo>
                  <a:lnTo>
                    <a:pt x="8" y="8"/>
                  </a:lnTo>
                  <a:lnTo>
                    <a:pt x="105" y="8"/>
                  </a:lnTo>
                  <a:moveTo>
                    <a:pt x="113" y="0"/>
                  </a:moveTo>
                  <a:lnTo>
                    <a:pt x="0" y="0"/>
                  </a:lnTo>
                  <a:lnTo>
                    <a:pt x="0" y="112"/>
                  </a:lnTo>
                  <a:lnTo>
                    <a:pt x="113" y="112"/>
                  </a:lnTo>
                  <a:lnTo>
                    <a:pt x="113" y="0"/>
                  </a:lnTo>
                  <a:lnTo>
                    <a:pt x="11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67" name="Group 1513">
            <a:extLst>
              <a:ext uri="{FF2B5EF4-FFF2-40B4-BE49-F238E27FC236}">
                <a16:creationId xmlns:a16="http://schemas.microsoft.com/office/drawing/2014/main" id="{74FB00E4-7A03-5BF8-551B-14EDDD55B476}"/>
              </a:ext>
            </a:extLst>
          </p:cNvPr>
          <p:cNvGrpSpPr>
            <a:grpSpLocks noChangeAspect="1"/>
          </p:cNvGrpSpPr>
          <p:nvPr userDrawn="1"/>
        </p:nvGrpSpPr>
        <p:grpSpPr>
          <a:xfrm>
            <a:off x="2583072" y="5127217"/>
            <a:ext cx="100588" cy="258298"/>
            <a:chOff x="5338763" y="2346326"/>
            <a:chExt cx="177800" cy="177800"/>
          </a:xfrm>
          <a:solidFill>
            <a:srgbClr val="0019B0"/>
          </a:solidFill>
        </p:grpSpPr>
        <p:sp>
          <p:nvSpPr>
            <p:cNvPr id="768" name="Freeform 374">
              <a:extLst>
                <a:ext uri="{FF2B5EF4-FFF2-40B4-BE49-F238E27FC236}">
                  <a16:creationId xmlns:a16="http://schemas.microsoft.com/office/drawing/2014/main" id="{D2ADDEFC-D6CF-AD5D-2366-C42DB839D271}"/>
                </a:ext>
              </a:extLst>
            </p:cNvPr>
            <p:cNvSpPr>
              <a:spLocks/>
            </p:cNvSpPr>
            <p:nvPr/>
          </p:nvSpPr>
          <p:spPr bwMode="auto">
            <a:xfrm>
              <a:off x="5427663" y="2397126"/>
              <a:ext cx="50800" cy="63500"/>
            </a:xfrm>
            <a:custGeom>
              <a:avLst/>
              <a:gdLst>
                <a:gd name="T0" fmla="*/ 32 w 32"/>
                <a:gd name="T1" fmla="*/ 40 h 40"/>
                <a:gd name="T2" fmla="*/ 32 w 32"/>
                <a:gd name="T3" fmla="*/ 32 h 40"/>
                <a:gd name="T4" fmla="*/ 0 w 32"/>
                <a:gd name="T5" fmla="*/ 0 h 40"/>
                <a:gd name="T6" fmla="*/ 0 w 32"/>
                <a:gd name="T7" fmla="*/ 8 h 40"/>
                <a:gd name="T8" fmla="*/ 32 w 32"/>
                <a:gd name="T9" fmla="*/ 40 h 40"/>
              </a:gdLst>
              <a:ahLst/>
              <a:cxnLst>
                <a:cxn ang="0">
                  <a:pos x="T0" y="T1"/>
                </a:cxn>
                <a:cxn ang="0">
                  <a:pos x="T2" y="T3"/>
                </a:cxn>
                <a:cxn ang="0">
                  <a:pos x="T4" y="T5"/>
                </a:cxn>
                <a:cxn ang="0">
                  <a:pos x="T6" y="T7"/>
                </a:cxn>
                <a:cxn ang="0">
                  <a:pos x="T8" y="T9"/>
                </a:cxn>
              </a:cxnLst>
              <a:rect l="0" t="0" r="r" b="b"/>
              <a:pathLst>
                <a:path w="32" h="40">
                  <a:moveTo>
                    <a:pt x="32" y="40"/>
                  </a:moveTo>
                  <a:lnTo>
                    <a:pt x="32" y="32"/>
                  </a:lnTo>
                  <a:lnTo>
                    <a:pt x="0" y="0"/>
                  </a:lnTo>
                  <a:lnTo>
                    <a:pt x="0" y="8"/>
                  </a:lnTo>
                  <a:lnTo>
                    <a:pt x="3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69" name="Freeform 375">
              <a:extLst>
                <a:ext uri="{FF2B5EF4-FFF2-40B4-BE49-F238E27FC236}">
                  <a16:creationId xmlns:a16="http://schemas.microsoft.com/office/drawing/2014/main" id="{2642CBC2-B70E-EC01-6D1F-D37182493D9F}"/>
                </a:ext>
              </a:extLst>
            </p:cNvPr>
            <p:cNvSpPr>
              <a:spLocks/>
            </p:cNvSpPr>
            <p:nvPr/>
          </p:nvSpPr>
          <p:spPr bwMode="auto">
            <a:xfrm>
              <a:off x="5376863" y="2397126"/>
              <a:ext cx="50800" cy="63500"/>
            </a:xfrm>
            <a:custGeom>
              <a:avLst/>
              <a:gdLst>
                <a:gd name="T0" fmla="*/ 32 w 32"/>
                <a:gd name="T1" fmla="*/ 0 h 40"/>
                <a:gd name="T2" fmla="*/ 32 w 32"/>
                <a:gd name="T3" fmla="*/ 8 h 40"/>
                <a:gd name="T4" fmla="*/ 0 w 32"/>
                <a:gd name="T5" fmla="*/ 40 h 40"/>
                <a:gd name="T6" fmla="*/ 0 w 32"/>
                <a:gd name="T7" fmla="*/ 32 h 40"/>
                <a:gd name="T8" fmla="*/ 32 w 32"/>
                <a:gd name="T9" fmla="*/ 0 h 40"/>
              </a:gdLst>
              <a:ahLst/>
              <a:cxnLst>
                <a:cxn ang="0">
                  <a:pos x="T0" y="T1"/>
                </a:cxn>
                <a:cxn ang="0">
                  <a:pos x="T2" y="T3"/>
                </a:cxn>
                <a:cxn ang="0">
                  <a:pos x="T4" y="T5"/>
                </a:cxn>
                <a:cxn ang="0">
                  <a:pos x="T6" y="T7"/>
                </a:cxn>
                <a:cxn ang="0">
                  <a:pos x="T8" y="T9"/>
                </a:cxn>
              </a:cxnLst>
              <a:rect l="0" t="0" r="r" b="b"/>
              <a:pathLst>
                <a:path w="32" h="40">
                  <a:moveTo>
                    <a:pt x="32" y="0"/>
                  </a:moveTo>
                  <a:lnTo>
                    <a:pt x="32" y="8"/>
                  </a:lnTo>
                  <a:lnTo>
                    <a:pt x="0" y="40"/>
                  </a:lnTo>
                  <a:lnTo>
                    <a:pt x="0" y="32"/>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70" name="Freeform 376">
              <a:extLst>
                <a:ext uri="{FF2B5EF4-FFF2-40B4-BE49-F238E27FC236}">
                  <a16:creationId xmlns:a16="http://schemas.microsoft.com/office/drawing/2014/main" id="{BC53723F-852D-6D7F-133E-499B32BDEE17}"/>
                </a:ext>
              </a:extLst>
            </p:cNvPr>
            <p:cNvSpPr>
              <a:spLocks noEditPoints="1"/>
            </p:cNvSpPr>
            <p:nvPr/>
          </p:nvSpPr>
          <p:spPr bwMode="auto">
            <a:xfrm>
              <a:off x="5338763"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71" name="Freeform 377">
              <a:extLst>
                <a:ext uri="{FF2B5EF4-FFF2-40B4-BE49-F238E27FC236}">
                  <a16:creationId xmlns:a16="http://schemas.microsoft.com/office/drawing/2014/main" id="{B2CC0AE0-4356-449B-72D2-7A7772C743A2}"/>
                </a:ext>
              </a:extLst>
            </p:cNvPr>
            <p:cNvSpPr>
              <a:spLocks noEditPoints="1"/>
            </p:cNvSpPr>
            <p:nvPr/>
          </p:nvSpPr>
          <p:spPr bwMode="auto">
            <a:xfrm>
              <a:off x="5338763"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72" name="Group 1512">
            <a:extLst>
              <a:ext uri="{FF2B5EF4-FFF2-40B4-BE49-F238E27FC236}">
                <a16:creationId xmlns:a16="http://schemas.microsoft.com/office/drawing/2014/main" id="{7675D890-B16E-F1E9-5405-77391CC8136C}"/>
              </a:ext>
            </a:extLst>
          </p:cNvPr>
          <p:cNvGrpSpPr>
            <a:grpSpLocks noChangeAspect="1"/>
          </p:cNvGrpSpPr>
          <p:nvPr userDrawn="1"/>
        </p:nvGrpSpPr>
        <p:grpSpPr>
          <a:xfrm>
            <a:off x="2820171" y="5127217"/>
            <a:ext cx="100588" cy="258298"/>
            <a:chOff x="5757863" y="2346326"/>
            <a:chExt cx="177800" cy="177800"/>
          </a:xfrm>
          <a:solidFill>
            <a:srgbClr val="0019B0"/>
          </a:solidFill>
        </p:grpSpPr>
        <p:sp>
          <p:nvSpPr>
            <p:cNvPr id="773" name="Freeform 378">
              <a:extLst>
                <a:ext uri="{FF2B5EF4-FFF2-40B4-BE49-F238E27FC236}">
                  <a16:creationId xmlns:a16="http://schemas.microsoft.com/office/drawing/2014/main" id="{357E3522-8717-42D4-AE28-A69156601987}"/>
                </a:ext>
              </a:extLst>
            </p:cNvPr>
            <p:cNvSpPr>
              <a:spLocks/>
            </p:cNvSpPr>
            <p:nvPr/>
          </p:nvSpPr>
          <p:spPr bwMode="auto">
            <a:xfrm>
              <a:off x="5795963" y="2409826"/>
              <a:ext cx="50800" cy="63500"/>
            </a:xfrm>
            <a:custGeom>
              <a:avLst/>
              <a:gdLst>
                <a:gd name="T0" fmla="*/ 0 w 32"/>
                <a:gd name="T1" fmla="*/ 0 h 40"/>
                <a:gd name="T2" fmla="*/ 0 w 32"/>
                <a:gd name="T3" fmla="*/ 8 h 40"/>
                <a:gd name="T4" fmla="*/ 32 w 32"/>
                <a:gd name="T5" fmla="*/ 40 h 40"/>
                <a:gd name="T6" fmla="*/ 32 w 32"/>
                <a:gd name="T7" fmla="*/ 32 h 40"/>
                <a:gd name="T8" fmla="*/ 0 w 32"/>
                <a:gd name="T9" fmla="*/ 0 h 40"/>
              </a:gdLst>
              <a:ahLst/>
              <a:cxnLst>
                <a:cxn ang="0">
                  <a:pos x="T0" y="T1"/>
                </a:cxn>
                <a:cxn ang="0">
                  <a:pos x="T2" y="T3"/>
                </a:cxn>
                <a:cxn ang="0">
                  <a:pos x="T4" y="T5"/>
                </a:cxn>
                <a:cxn ang="0">
                  <a:pos x="T6" y="T7"/>
                </a:cxn>
                <a:cxn ang="0">
                  <a:pos x="T8" y="T9"/>
                </a:cxn>
              </a:cxnLst>
              <a:rect l="0" t="0" r="r" b="b"/>
              <a:pathLst>
                <a:path w="32" h="40">
                  <a:moveTo>
                    <a:pt x="0" y="0"/>
                  </a:moveTo>
                  <a:lnTo>
                    <a:pt x="0" y="8"/>
                  </a:lnTo>
                  <a:lnTo>
                    <a:pt x="32" y="4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74" name="Freeform 379">
              <a:extLst>
                <a:ext uri="{FF2B5EF4-FFF2-40B4-BE49-F238E27FC236}">
                  <a16:creationId xmlns:a16="http://schemas.microsoft.com/office/drawing/2014/main" id="{C4D7C78D-8D53-E2D9-33CF-9E15233BA58B}"/>
                </a:ext>
              </a:extLst>
            </p:cNvPr>
            <p:cNvSpPr>
              <a:spLocks/>
            </p:cNvSpPr>
            <p:nvPr/>
          </p:nvSpPr>
          <p:spPr bwMode="auto">
            <a:xfrm>
              <a:off x="5846763" y="2409826"/>
              <a:ext cx="50800" cy="63500"/>
            </a:xfrm>
            <a:custGeom>
              <a:avLst/>
              <a:gdLst>
                <a:gd name="T0" fmla="*/ 0 w 32"/>
                <a:gd name="T1" fmla="*/ 40 h 40"/>
                <a:gd name="T2" fmla="*/ 0 w 32"/>
                <a:gd name="T3" fmla="*/ 32 h 40"/>
                <a:gd name="T4" fmla="*/ 32 w 32"/>
                <a:gd name="T5" fmla="*/ 0 h 40"/>
                <a:gd name="T6" fmla="*/ 32 w 32"/>
                <a:gd name="T7" fmla="*/ 8 h 40"/>
                <a:gd name="T8" fmla="*/ 0 w 32"/>
                <a:gd name="T9" fmla="*/ 40 h 40"/>
              </a:gdLst>
              <a:ahLst/>
              <a:cxnLst>
                <a:cxn ang="0">
                  <a:pos x="T0" y="T1"/>
                </a:cxn>
                <a:cxn ang="0">
                  <a:pos x="T2" y="T3"/>
                </a:cxn>
                <a:cxn ang="0">
                  <a:pos x="T4" y="T5"/>
                </a:cxn>
                <a:cxn ang="0">
                  <a:pos x="T6" y="T7"/>
                </a:cxn>
                <a:cxn ang="0">
                  <a:pos x="T8" y="T9"/>
                </a:cxn>
              </a:cxnLst>
              <a:rect l="0" t="0" r="r" b="b"/>
              <a:pathLst>
                <a:path w="32" h="40">
                  <a:moveTo>
                    <a:pt x="0" y="40"/>
                  </a:moveTo>
                  <a:lnTo>
                    <a:pt x="0" y="32"/>
                  </a:lnTo>
                  <a:lnTo>
                    <a:pt x="32" y="0"/>
                  </a:lnTo>
                  <a:lnTo>
                    <a:pt x="32" y="8"/>
                  </a:lnTo>
                  <a:lnTo>
                    <a:pt x="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75" name="Freeform 380">
              <a:extLst>
                <a:ext uri="{FF2B5EF4-FFF2-40B4-BE49-F238E27FC236}">
                  <a16:creationId xmlns:a16="http://schemas.microsoft.com/office/drawing/2014/main" id="{0BCDEFD2-9568-64A1-1D09-E41ECE8BB4E7}"/>
                </a:ext>
              </a:extLst>
            </p:cNvPr>
            <p:cNvSpPr>
              <a:spLocks noEditPoints="1"/>
            </p:cNvSpPr>
            <p:nvPr/>
          </p:nvSpPr>
          <p:spPr bwMode="auto">
            <a:xfrm>
              <a:off x="5757863"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76" name="Freeform 381">
              <a:extLst>
                <a:ext uri="{FF2B5EF4-FFF2-40B4-BE49-F238E27FC236}">
                  <a16:creationId xmlns:a16="http://schemas.microsoft.com/office/drawing/2014/main" id="{3A3855C8-F830-DFD4-180F-5E72630FC99B}"/>
                </a:ext>
              </a:extLst>
            </p:cNvPr>
            <p:cNvSpPr>
              <a:spLocks noEditPoints="1"/>
            </p:cNvSpPr>
            <p:nvPr/>
          </p:nvSpPr>
          <p:spPr bwMode="auto">
            <a:xfrm>
              <a:off x="5757863"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777" name="Freeform 382">
            <a:extLst>
              <a:ext uri="{FF2B5EF4-FFF2-40B4-BE49-F238E27FC236}">
                <a16:creationId xmlns:a16="http://schemas.microsoft.com/office/drawing/2014/main" id="{56D10881-7F22-E72F-2536-FAE1075D4332}"/>
              </a:ext>
            </a:extLst>
          </p:cNvPr>
          <p:cNvSpPr>
            <a:spLocks noChangeAspect="1"/>
          </p:cNvSpPr>
          <p:nvPr userDrawn="1"/>
        </p:nvSpPr>
        <p:spPr bwMode="auto">
          <a:xfrm>
            <a:off x="786868" y="8103207"/>
            <a:ext cx="43109" cy="147599"/>
          </a:xfrm>
          <a:custGeom>
            <a:avLst/>
            <a:gdLst>
              <a:gd name="T0" fmla="*/ 48 w 48"/>
              <a:gd name="T1" fmla="*/ 0 h 64"/>
              <a:gd name="T2" fmla="*/ 32 w 48"/>
              <a:gd name="T3" fmla="*/ 0 h 64"/>
              <a:gd name="T4" fmla="*/ 0 w 48"/>
              <a:gd name="T5" fmla="*/ 32 h 64"/>
              <a:gd name="T6" fmla="*/ 32 w 48"/>
              <a:gd name="T7" fmla="*/ 64 h 64"/>
              <a:gd name="T8" fmla="*/ 48 w 48"/>
              <a:gd name="T9" fmla="*/ 64 h 64"/>
              <a:gd name="T10" fmla="*/ 16 w 48"/>
              <a:gd name="T11" fmla="*/ 32 h 64"/>
              <a:gd name="T12" fmla="*/ 48 w 48"/>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48" y="0"/>
                </a:moveTo>
                <a:lnTo>
                  <a:pt x="32" y="0"/>
                </a:lnTo>
                <a:lnTo>
                  <a:pt x="0" y="32"/>
                </a:lnTo>
                <a:lnTo>
                  <a:pt x="32" y="64"/>
                </a:lnTo>
                <a:lnTo>
                  <a:pt x="48" y="64"/>
                </a:lnTo>
                <a:lnTo>
                  <a:pt x="16" y="32"/>
                </a:lnTo>
                <a:lnTo>
                  <a:pt x="48"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778" name="Group 1511">
            <a:extLst>
              <a:ext uri="{FF2B5EF4-FFF2-40B4-BE49-F238E27FC236}">
                <a16:creationId xmlns:a16="http://schemas.microsoft.com/office/drawing/2014/main" id="{7CFA3399-04C1-EDB0-5642-EB5CC06080A2}"/>
              </a:ext>
            </a:extLst>
          </p:cNvPr>
          <p:cNvGrpSpPr>
            <a:grpSpLocks noChangeAspect="1"/>
          </p:cNvGrpSpPr>
          <p:nvPr userDrawn="1"/>
        </p:nvGrpSpPr>
        <p:grpSpPr>
          <a:xfrm>
            <a:off x="3050085" y="5127217"/>
            <a:ext cx="100588" cy="258298"/>
            <a:chOff x="6164263" y="2346326"/>
            <a:chExt cx="177800" cy="177800"/>
          </a:xfrm>
          <a:solidFill>
            <a:srgbClr val="0019B0"/>
          </a:solidFill>
        </p:grpSpPr>
        <p:sp>
          <p:nvSpPr>
            <p:cNvPr id="779" name="Freeform 383">
              <a:extLst>
                <a:ext uri="{FF2B5EF4-FFF2-40B4-BE49-F238E27FC236}">
                  <a16:creationId xmlns:a16="http://schemas.microsoft.com/office/drawing/2014/main" id="{6981F315-A882-CC82-9DC5-37A7039586AD}"/>
                </a:ext>
              </a:extLst>
            </p:cNvPr>
            <p:cNvSpPr>
              <a:spLocks/>
            </p:cNvSpPr>
            <p:nvPr/>
          </p:nvSpPr>
          <p:spPr bwMode="auto">
            <a:xfrm>
              <a:off x="6215063" y="2384426"/>
              <a:ext cx="76200" cy="101600"/>
            </a:xfrm>
            <a:custGeom>
              <a:avLst/>
              <a:gdLst>
                <a:gd name="T0" fmla="*/ 48 w 48"/>
                <a:gd name="T1" fmla="*/ 0 h 64"/>
                <a:gd name="T2" fmla="*/ 32 w 48"/>
                <a:gd name="T3" fmla="*/ 0 h 64"/>
                <a:gd name="T4" fmla="*/ 0 w 48"/>
                <a:gd name="T5" fmla="*/ 32 h 64"/>
                <a:gd name="T6" fmla="*/ 32 w 48"/>
                <a:gd name="T7" fmla="*/ 64 h 64"/>
                <a:gd name="T8" fmla="*/ 48 w 48"/>
                <a:gd name="T9" fmla="*/ 64 h 64"/>
                <a:gd name="T10" fmla="*/ 16 w 48"/>
                <a:gd name="T11" fmla="*/ 32 h 64"/>
                <a:gd name="T12" fmla="*/ 48 w 48"/>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48" y="0"/>
                  </a:moveTo>
                  <a:lnTo>
                    <a:pt x="32" y="0"/>
                  </a:lnTo>
                  <a:lnTo>
                    <a:pt x="0" y="32"/>
                  </a:lnTo>
                  <a:lnTo>
                    <a:pt x="32" y="64"/>
                  </a:lnTo>
                  <a:lnTo>
                    <a:pt x="48" y="64"/>
                  </a:lnTo>
                  <a:lnTo>
                    <a:pt x="16" y="32"/>
                  </a:lnTo>
                  <a:lnTo>
                    <a:pt x="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0" name="Freeform 384">
              <a:extLst>
                <a:ext uri="{FF2B5EF4-FFF2-40B4-BE49-F238E27FC236}">
                  <a16:creationId xmlns:a16="http://schemas.microsoft.com/office/drawing/2014/main" id="{711951D0-DE86-F16A-35B8-45CB4AA777E1}"/>
                </a:ext>
              </a:extLst>
            </p:cNvPr>
            <p:cNvSpPr>
              <a:spLocks noEditPoints="1"/>
            </p:cNvSpPr>
            <p:nvPr/>
          </p:nvSpPr>
          <p:spPr bwMode="auto">
            <a:xfrm>
              <a:off x="6164263"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1" name="Freeform 385">
              <a:extLst>
                <a:ext uri="{FF2B5EF4-FFF2-40B4-BE49-F238E27FC236}">
                  <a16:creationId xmlns:a16="http://schemas.microsoft.com/office/drawing/2014/main" id="{6FED9D45-5E91-03B6-0CB8-728BC419004E}"/>
                </a:ext>
              </a:extLst>
            </p:cNvPr>
            <p:cNvSpPr>
              <a:spLocks noEditPoints="1"/>
            </p:cNvSpPr>
            <p:nvPr/>
          </p:nvSpPr>
          <p:spPr bwMode="auto">
            <a:xfrm>
              <a:off x="6164263"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82" name="Group 1510">
            <a:extLst>
              <a:ext uri="{FF2B5EF4-FFF2-40B4-BE49-F238E27FC236}">
                <a16:creationId xmlns:a16="http://schemas.microsoft.com/office/drawing/2014/main" id="{DDC70628-38DE-B430-4F50-57464B0537EF}"/>
              </a:ext>
            </a:extLst>
          </p:cNvPr>
          <p:cNvGrpSpPr>
            <a:grpSpLocks noChangeAspect="1"/>
          </p:cNvGrpSpPr>
          <p:nvPr userDrawn="1"/>
        </p:nvGrpSpPr>
        <p:grpSpPr>
          <a:xfrm>
            <a:off x="3273713" y="5127217"/>
            <a:ext cx="100588" cy="258298"/>
            <a:chOff x="6559551" y="2346326"/>
            <a:chExt cx="177800" cy="177800"/>
          </a:xfrm>
          <a:solidFill>
            <a:srgbClr val="0019B0"/>
          </a:solidFill>
        </p:grpSpPr>
        <p:sp>
          <p:nvSpPr>
            <p:cNvPr id="783" name="Freeform 386">
              <a:extLst>
                <a:ext uri="{FF2B5EF4-FFF2-40B4-BE49-F238E27FC236}">
                  <a16:creationId xmlns:a16="http://schemas.microsoft.com/office/drawing/2014/main" id="{4629808B-A9D6-2692-2A8E-B1AA55895528}"/>
                </a:ext>
              </a:extLst>
            </p:cNvPr>
            <p:cNvSpPr>
              <a:spLocks/>
            </p:cNvSpPr>
            <p:nvPr/>
          </p:nvSpPr>
          <p:spPr bwMode="auto">
            <a:xfrm>
              <a:off x="6610351" y="2384426"/>
              <a:ext cx="76200" cy="101600"/>
            </a:xfrm>
            <a:custGeom>
              <a:avLst/>
              <a:gdLst>
                <a:gd name="T0" fmla="*/ 0 w 48"/>
                <a:gd name="T1" fmla="*/ 64 h 64"/>
                <a:gd name="T2" fmla="*/ 16 w 48"/>
                <a:gd name="T3" fmla="*/ 64 h 64"/>
                <a:gd name="T4" fmla="*/ 48 w 48"/>
                <a:gd name="T5" fmla="*/ 32 h 64"/>
                <a:gd name="T6" fmla="*/ 16 w 48"/>
                <a:gd name="T7" fmla="*/ 0 h 64"/>
                <a:gd name="T8" fmla="*/ 0 w 48"/>
                <a:gd name="T9" fmla="*/ 0 h 64"/>
                <a:gd name="T10" fmla="*/ 32 w 48"/>
                <a:gd name="T11" fmla="*/ 32 h 64"/>
                <a:gd name="T12" fmla="*/ 0 w 48"/>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0" y="64"/>
                  </a:moveTo>
                  <a:lnTo>
                    <a:pt x="16" y="64"/>
                  </a:lnTo>
                  <a:lnTo>
                    <a:pt x="48" y="32"/>
                  </a:lnTo>
                  <a:lnTo>
                    <a:pt x="16" y="0"/>
                  </a:lnTo>
                  <a:lnTo>
                    <a:pt x="0" y="0"/>
                  </a:lnTo>
                  <a:lnTo>
                    <a:pt x="32"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4" name="Freeform 387">
              <a:extLst>
                <a:ext uri="{FF2B5EF4-FFF2-40B4-BE49-F238E27FC236}">
                  <a16:creationId xmlns:a16="http://schemas.microsoft.com/office/drawing/2014/main" id="{7D1BB409-5CF8-775D-62F8-FD6162FCBEDE}"/>
                </a:ext>
              </a:extLst>
            </p:cNvPr>
            <p:cNvSpPr>
              <a:spLocks noEditPoints="1"/>
            </p:cNvSpPr>
            <p:nvPr/>
          </p:nvSpPr>
          <p:spPr bwMode="auto">
            <a:xfrm>
              <a:off x="6559551"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5" name="Freeform 388">
              <a:extLst>
                <a:ext uri="{FF2B5EF4-FFF2-40B4-BE49-F238E27FC236}">
                  <a16:creationId xmlns:a16="http://schemas.microsoft.com/office/drawing/2014/main" id="{6E070737-F7A1-2338-2DFE-62591CDB5337}"/>
                </a:ext>
              </a:extLst>
            </p:cNvPr>
            <p:cNvSpPr>
              <a:spLocks noEditPoints="1"/>
            </p:cNvSpPr>
            <p:nvPr/>
          </p:nvSpPr>
          <p:spPr bwMode="auto">
            <a:xfrm>
              <a:off x="6559551"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86" name="Group 1509">
            <a:extLst>
              <a:ext uri="{FF2B5EF4-FFF2-40B4-BE49-F238E27FC236}">
                <a16:creationId xmlns:a16="http://schemas.microsoft.com/office/drawing/2014/main" id="{5306A11F-C8D8-985C-D370-36B04248EE2F}"/>
              </a:ext>
            </a:extLst>
          </p:cNvPr>
          <p:cNvGrpSpPr>
            <a:grpSpLocks noChangeAspect="1"/>
          </p:cNvGrpSpPr>
          <p:nvPr userDrawn="1"/>
        </p:nvGrpSpPr>
        <p:grpSpPr>
          <a:xfrm>
            <a:off x="3510812" y="5127217"/>
            <a:ext cx="100588" cy="258298"/>
            <a:chOff x="6978651" y="2346326"/>
            <a:chExt cx="177800" cy="177800"/>
          </a:xfrm>
          <a:solidFill>
            <a:srgbClr val="0019B0"/>
          </a:solidFill>
        </p:grpSpPr>
        <p:sp>
          <p:nvSpPr>
            <p:cNvPr id="787" name="Freeform 389">
              <a:extLst>
                <a:ext uri="{FF2B5EF4-FFF2-40B4-BE49-F238E27FC236}">
                  <a16:creationId xmlns:a16="http://schemas.microsoft.com/office/drawing/2014/main" id="{1C55852B-727D-CA25-F40A-EB7732EA7EDE}"/>
                </a:ext>
              </a:extLst>
            </p:cNvPr>
            <p:cNvSpPr>
              <a:spLocks/>
            </p:cNvSpPr>
            <p:nvPr/>
          </p:nvSpPr>
          <p:spPr bwMode="auto">
            <a:xfrm>
              <a:off x="7016751" y="2397126"/>
              <a:ext cx="101600" cy="76200"/>
            </a:xfrm>
            <a:custGeom>
              <a:avLst/>
              <a:gdLst>
                <a:gd name="T0" fmla="*/ 64 w 64"/>
                <a:gd name="T1" fmla="*/ 48 h 48"/>
                <a:gd name="T2" fmla="*/ 64 w 64"/>
                <a:gd name="T3" fmla="*/ 32 h 48"/>
                <a:gd name="T4" fmla="*/ 32 w 64"/>
                <a:gd name="T5" fmla="*/ 0 h 48"/>
                <a:gd name="T6" fmla="*/ 0 w 64"/>
                <a:gd name="T7" fmla="*/ 32 h 48"/>
                <a:gd name="T8" fmla="*/ 0 w 64"/>
                <a:gd name="T9" fmla="*/ 48 h 48"/>
                <a:gd name="T10" fmla="*/ 32 w 64"/>
                <a:gd name="T11" fmla="*/ 16 h 48"/>
                <a:gd name="T12" fmla="*/ 64 w 64"/>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64" y="48"/>
                  </a:moveTo>
                  <a:lnTo>
                    <a:pt x="64" y="32"/>
                  </a:lnTo>
                  <a:lnTo>
                    <a:pt x="32" y="0"/>
                  </a:lnTo>
                  <a:lnTo>
                    <a:pt x="0" y="32"/>
                  </a:lnTo>
                  <a:lnTo>
                    <a:pt x="0" y="48"/>
                  </a:lnTo>
                  <a:lnTo>
                    <a:pt x="32" y="16"/>
                  </a:lnTo>
                  <a:lnTo>
                    <a:pt x="64"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8" name="Freeform 390">
              <a:extLst>
                <a:ext uri="{FF2B5EF4-FFF2-40B4-BE49-F238E27FC236}">
                  <a16:creationId xmlns:a16="http://schemas.microsoft.com/office/drawing/2014/main" id="{578D6E75-1D71-C6D1-69F9-D0B12B520191}"/>
                </a:ext>
              </a:extLst>
            </p:cNvPr>
            <p:cNvSpPr>
              <a:spLocks noEditPoints="1"/>
            </p:cNvSpPr>
            <p:nvPr/>
          </p:nvSpPr>
          <p:spPr bwMode="auto">
            <a:xfrm>
              <a:off x="6978651"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89" name="Freeform 391">
              <a:extLst>
                <a:ext uri="{FF2B5EF4-FFF2-40B4-BE49-F238E27FC236}">
                  <a16:creationId xmlns:a16="http://schemas.microsoft.com/office/drawing/2014/main" id="{8A8FDF8D-BC5B-8AE6-F91B-6EED9C514D74}"/>
                </a:ext>
              </a:extLst>
            </p:cNvPr>
            <p:cNvSpPr>
              <a:spLocks noEditPoints="1"/>
            </p:cNvSpPr>
            <p:nvPr/>
          </p:nvSpPr>
          <p:spPr bwMode="auto">
            <a:xfrm>
              <a:off x="6978651"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90" name="Group 1507">
            <a:extLst>
              <a:ext uri="{FF2B5EF4-FFF2-40B4-BE49-F238E27FC236}">
                <a16:creationId xmlns:a16="http://schemas.microsoft.com/office/drawing/2014/main" id="{67AA6294-F41F-7CAD-D4DB-09A9F15E55F9}"/>
              </a:ext>
            </a:extLst>
          </p:cNvPr>
          <p:cNvGrpSpPr>
            <a:grpSpLocks noChangeAspect="1"/>
          </p:cNvGrpSpPr>
          <p:nvPr userDrawn="1"/>
        </p:nvGrpSpPr>
        <p:grpSpPr>
          <a:xfrm>
            <a:off x="3971538" y="5127217"/>
            <a:ext cx="100588" cy="258298"/>
            <a:chOff x="7793038" y="2346326"/>
            <a:chExt cx="177800" cy="177800"/>
          </a:xfrm>
          <a:solidFill>
            <a:srgbClr val="0019B0"/>
          </a:solidFill>
        </p:grpSpPr>
        <p:sp>
          <p:nvSpPr>
            <p:cNvPr id="791" name="Freeform 392">
              <a:extLst>
                <a:ext uri="{FF2B5EF4-FFF2-40B4-BE49-F238E27FC236}">
                  <a16:creationId xmlns:a16="http://schemas.microsoft.com/office/drawing/2014/main" id="{2AC479B6-93C7-E282-D2FE-E76569DAD359}"/>
                </a:ext>
              </a:extLst>
            </p:cNvPr>
            <p:cNvSpPr>
              <a:spLocks/>
            </p:cNvSpPr>
            <p:nvPr/>
          </p:nvSpPr>
          <p:spPr bwMode="auto">
            <a:xfrm>
              <a:off x="7831138" y="2384426"/>
              <a:ext cx="88900" cy="101600"/>
            </a:xfrm>
            <a:custGeom>
              <a:avLst/>
              <a:gdLst>
                <a:gd name="T0" fmla="*/ 56 w 56"/>
                <a:gd name="T1" fmla="*/ 0 h 64"/>
                <a:gd name="T2" fmla="*/ 32 w 56"/>
                <a:gd name="T3" fmla="*/ 0 h 64"/>
                <a:gd name="T4" fmla="*/ 0 w 56"/>
                <a:gd name="T5" fmla="*/ 32 h 64"/>
                <a:gd name="T6" fmla="*/ 32 w 56"/>
                <a:gd name="T7" fmla="*/ 64 h 64"/>
                <a:gd name="T8" fmla="*/ 56 w 56"/>
                <a:gd name="T9" fmla="*/ 64 h 64"/>
                <a:gd name="T10" fmla="*/ 24 w 56"/>
                <a:gd name="T11" fmla="*/ 32 h 64"/>
                <a:gd name="T12" fmla="*/ 56 w 56"/>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56" y="0"/>
                  </a:moveTo>
                  <a:lnTo>
                    <a:pt x="32" y="0"/>
                  </a:lnTo>
                  <a:lnTo>
                    <a:pt x="0" y="32"/>
                  </a:lnTo>
                  <a:lnTo>
                    <a:pt x="32" y="64"/>
                  </a:lnTo>
                  <a:lnTo>
                    <a:pt x="56" y="64"/>
                  </a:lnTo>
                  <a:lnTo>
                    <a:pt x="24" y="32"/>
                  </a:lnTo>
                  <a:lnTo>
                    <a:pt x="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92" name="Freeform 393">
              <a:extLst>
                <a:ext uri="{FF2B5EF4-FFF2-40B4-BE49-F238E27FC236}">
                  <a16:creationId xmlns:a16="http://schemas.microsoft.com/office/drawing/2014/main" id="{D7414318-4437-E378-78C3-DA6D8771A09C}"/>
                </a:ext>
              </a:extLst>
            </p:cNvPr>
            <p:cNvSpPr>
              <a:spLocks noEditPoints="1"/>
            </p:cNvSpPr>
            <p:nvPr/>
          </p:nvSpPr>
          <p:spPr bwMode="auto">
            <a:xfrm>
              <a:off x="7793038"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93" name="Freeform 394">
              <a:extLst>
                <a:ext uri="{FF2B5EF4-FFF2-40B4-BE49-F238E27FC236}">
                  <a16:creationId xmlns:a16="http://schemas.microsoft.com/office/drawing/2014/main" id="{FD0F354A-C41B-2D58-DB33-688DE72E83BE}"/>
                </a:ext>
              </a:extLst>
            </p:cNvPr>
            <p:cNvSpPr>
              <a:spLocks noEditPoints="1"/>
            </p:cNvSpPr>
            <p:nvPr/>
          </p:nvSpPr>
          <p:spPr bwMode="auto">
            <a:xfrm>
              <a:off x="7793038"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94" name="Group 1506">
            <a:extLst>
              <a:ext uri="{FF2B5EF4-FFF2-40B4-BE49-F238E27FC236}">
                <a16:creationId xmlns:a16="http://schemas.microsoft.com/office/drawing/2014/main" id="{1BF33BA0-1542-A55D-1624-1EEA637D0490}"/>
              </a:ext>
            </a:extLst>
          </p:cNvPr>
          <p:cNvGrpSpPr>
            <a:grpSpLocks noChangeAspect="1"/>
          </p:cNvGrpSpPr>
          <p:nvPr userDrawn="1"/>
        </p:nvGrpSpPr>
        <p:grpSpPr>
          <a:xfrm>
            <a:off x="4201452" y="5127217"/>
            <a:ext cx="100588" cy="258298"/>
            <a:chOff x="8199438" y="2346326"/>
            <a:chExt cx="177800" cy="177800"/>
          </a:xfrm>
          <a:solidFill>
            <a:srgbClr val="0019B0"/>
          </a:solidFill>
        </p:grpSpPr>
        <p:sp>
          <p:nvSpPr>
            <p:cNvPr id="795" name="Freeform 395">
              <a:extLst>
                <a:ext uri="{FF2B5EF4-FFF2-40B4-BE49-F238E27FC236}">
                  <a16:creationId xmlns:a16="http://schemas.microsoft.com/office/drawing/2014/main" id="{C88699FB-0C64-B427-749A-8D4BDB39E878}"/>
                </a:ext>
              </a:extLst>
            </p:cNvPr>
            <p:cNvSpPr>
              <a:spLocks/>
            </p:cNvSpPr>
            <p:nvPr/>
          </p:nvSpPr>
          <p:spPr bwMode="auto">
            <a:xfrm>
              <a:off x="8250238" y="2384426"/>
              <a:ext cx="88900" cy="101600"/>
            </a:xfrm>
            <a:custGeom>
              <a:avLst/>
              <a:gdLst>
                <a:gd name="T0" fmla="*/ 0 w 56"/>
                <a:gd name="T1" fmla="*/ 64 h 64"/>
                <a:gd name="T2" fmla="*/ 24 w 56"/>
                <a:gd name="T3" fmla="*/ 64 h 64"/>
                <a:gd name="T4" fmla="*/ 56 w 56"/>
                <a:gd name="T5" fmla="*/ 32 h 64"/>
                <a:gd name="T6" fmla="*/ 24 w 56"/>
                <a:gd name="T7" fmla="*/ 0 h 64"/>
                <a:gd name="T8" fmla="*/ 0 w 56"/>
                <a:gd name="T9" fmla="*/ 0 h 64"/>
                <a:gd name="T10" fmla="*/ 32 w 56"/>
                <a:gd name="T11" fmla="*/ 32 h 64"/>
                <a:gd name="T12" fmla="*/ 0 w 56"/>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0" y="64"/>
                  </a:moveTo>
                  <a:lnTo>
                    <a:pt x="24" y="64"/>
                  </a:lnTo>
                  <a:lnTo>
                    <a:pt x="56" y="32"/>
                  </a:lnTo>
                  <a:lnTo>
                    <a:pt x="24" y="0"/>
                  </a:lnTo>
                  <a:lnTo>
                    <a:pt x="0" y="0"/>
                  </a:lnTo>
                  <a:lnTo>
                    <a:pt x="32"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96" name="Freeform 396">
              <a:extLst>
                <a:ext uri="{FF2B5EF4-FFF2-40B4-BE49-F238E27FC236}">
                  <a16:creationId xmlns:a16="http://schemas.microsoft.com/office/drawing/2014/main" id="{24970D33-3BEB-7D81-046A-E2725709DEAA}"/>
                </a:ext>
              </a:extLst>
            </p:cNvPr>
            <p:cNvSpPr>
              <a:spLocks noEditPoints="1"/>
            </p:cNvSpPr>
            <p:nvPr/>
          </p:nvSpPr>
          <p:spPr bwMode="auto">
            <a:xfrm>
              <a:off x="8199438"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797" name="Freeform 397">
              <a:extLst>
                <a:ext uri="{FF2B5EF4-FFF2-40B4-BE49-F238E27FC236}">
                  <a16:creationId xmlns:a16="http://schemas.microsoft.com/office/drawing/2014/main" id="{CDA2BE7B-C744-30C0-50D0-7CF8A2FA2D9D}"/>
                </a:ext>
              </a:extLst>
            </p:cNvPr>
            <p:cNvSpPr>
              <a:spLocks noEditPoints="1"/>
            </p:cNvSpPr>
            <p:nvPr/>
          </p:nvSpPr>
          <p:spPr bwMode="auto">
            <a:xfrm>
              <a:off x="8199438"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798" name="Group 1522">
            <a:extLst>
              <a:ext uri="{FF2B5EF4-FFF2-40B4-BE49-F238E27FC236}">
                <a16:creationId xmlns:a16="http://schemas.microsoft.com/office/drawing/2014/main" id="{7DAD0136-72CE-3A63-0E2C-100DB43CD994}"/>
              </a:ext>
            </a:extLst>
          </p:cNvPr>
          <p:cNvGrpSpPr>
            <a:grpSpLocks noChangeAspect="1"/>
          </p:cNvGrpSpPr>
          <p:nvPr userDrawn="1"/>
        </p:nvGrpSpPr>
        <p:grpSpPr>
          <a:xfrm>
            <a:off x="297400" y="5849179"/>
            <a:ext cx="100588" cy="258298"/>
            <a:chOff x="468313" y="2754313"/>
            <a:chExt cx="177800" cy="177800"/>
          </a:xfrm>
          <a:solidFill>
            <a:srgbClr val="0019B0"/>
          </a:solidFill>
        </p:grpSpPr>
        <p:sp>
          <p:nvSpPr>
            <p:cNvPr id="799" name="Freeform 398">
              <a:extLst>
                <a:ext uri="{FF2B5EF4-FFF2-40B4-BE49-F238E27FC236}">
                  <a16:creationId xmlns:a16="http://schemas.microsoft.com/office/drawing/2014/main" id="{07FCA996-0428-FC37-9247-98E10E417E93}"/>
                </a:ext>
              </a:extLst>
            </p:cNvPr>
            <p:cNvSpPr>
              <a:spLocks/>
            </p:cNvSpPr>
            <p:nvPr/>
          </p:nvSpPr>
          <p:spPr bwMode="auto">
            <a:xfrm>
              <a:off x="506413" y="2792413"/>
              <a:ext cx="101600" cy="88900"/>
            </a:xfrm>
            <a:custGeom>
              <a:avLst/>
              <a:gdLst>
                <a:gd name="T0" fmla="*/ 64 w 64"/>
                <a:gd name="T1" fmla="*/ 56 h 56"/>
                <a:gd name="T2" fmla="*/ 64 w 64"/>
                <a:gd name="T3" fmla="*/ 32 h 56"/>
                <a:gd name="T4" fmla="*/ 32 w 64"/>
                <a:gd name="T5" fmla="*/ 0 h 56"/>
                <a:gd name="T6" fmla="*/ 0 w 64"/>
                <a:gd name="T7" fmla="*/ 32 h 56"/>
                <a:gd name="T8" fmla="*/ 0 w 64"/>
                <a:gd name="T9" fmla="*/ 56 h 56"/>
                <a:gd name="T10" fmla="*/ 32 w 64"/>
                <a:gd name="T11" fmla="*/ 24 h 56"/>
                <a:gd name="T12" fmla="*/ 64 w 64"/>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64" y="56"/>
                  </a:moveTo>
                  <a:lnTo>
                    <a:pt x="64" y="32"/>
                  </a:lnTo>
                  <a:lnTo>
                    <a:pt x="32" y="0"/>
                  </a:lnTo>
                  <a:lnTo>
                    <a:pt x="0" y="32"/>
                  </a:lnTo>
                  <a:lnTo>
                    <a:pt x="0" y="56"/>
                  </a:lnTo>
                  <a:lnTo>
                    <a:pt x="32" y="24"/>
                  </a:lnTo>
                  <a:lnTo>
                    <a:pt x="6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0" name="Freeform 399">
              <a:extLst>
                <a:ext uri="{FF2B5EF4-FFF2-40B4-BE49-F238E27FC236}">
                  <a16:creationId xmlns:a16="http://schemas.microsoft.com/office/drawing/2014/main" id="{A82A53CE-F356-7E90-3FC7-2EF1D16F73CF}"/>
                </a:ext>
              </a:extLst>
            </p:cNvPr>
            <p:cNvSpPr>
              <a:spLocks noEditPoints="1"/>
            </p:cNvSpPr>
            <p:nvPr/>
          </p:nvSpPr>
          <p:spPr bwMode="auto">
            <a:xfrm>
              <a:off x="468313" y="2754313"/>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1" name="Freeform 400">
              <a:extLst>
                <a:ext uri="{FF2B5EF4-FFF2-40B4-BE49-F238E27FC236}">
                  <a16:creationId xmlns:a16="http://schemas.microsoft.com/office/drawing/2014/main" id="{0961BF97-A867-DA17-72DE-8D55FC4A941F}"/>
                </a:ext>
              </a:extLst>
            </p:cNvPr>
            <p:cNvSpPr>
              <a:spLocks noEditPoints="1"/>
            </p:cNvSpPr>
            <p:nvPr/>
          </p:nvSpPr>
          <p:spPr bwMode="auto">
            <a:xfrm>
              <a:off x="468313" y="2754313"/>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02" name="Group 1523">
            <a:extLst>
              <a:ext uri="{FF2B5EF4-FFF2-40B4-BE49-F238E27FC236}">
                <a16:creationId xmlns:a16="http://schemas.microsoft.com/office/drawing/2014/main" id="{3FE97018-AF47-9339-A139-BCE2882DA23F}"/>
              </a:ext>
            </a:extLst>
          </p:cNvPr>
          <p:cNvGrpSpPr>
            <a:grpSpLocks noChangeAspect="1"/>
          </p:cNvGrpSpPr>
          <p:nvPr userDrawn="1"/>
        </p:nvGrpSpPr>
        <p:grpSpPr>
          <a:xfrm>
            <a:off x="527314" y="5849179"/>
            <a:ext cx="100588" cy="258298"/>
            <a:chOff x="874713" y="2754313"/>
            <a:chExt cx="177800" cy="177800"/>
          </a:xfrm>
          <a:solidFill>
            <a:srgbClr val="0019B0"/>
          </a:solidFill>
        </p:grpSpPr>
        <p:sp>
          <p:nvSpPr>
            <p:cNvPr id="803" name="Freeform 401">
              <a:extLst>
                <a:ext uri="{FF2B5EF4-FFF2-40B4-BE49-F238E27FC236}">
                  <a16:creationId xmlns:a16="http://schemas.microsoft.com/office/drawing/2014/main" id="{0F7B90C7-840D-8E79-19A1-18227DAAC362}"/>
                </a:ext>
              </a:extLst>
            </p:cNvPr>
            <p:cNvSpPr>
              <a:spLocks/>
            </p:cNvSpPr>
            <p:nvPr/>
          </p:nvSpPr>
          <p:spPr bwMode="auto">
            <a:xfrm>
              <a:off x="912813" y="2805113"/>
              <a:ext cx="101600" cy="88900"/>
            </a:xfrm>
            <a:custGeom>
              <a:avLst/>
              <a:gdLst>
                <a:gd name="T0" fmla="*/ 0 w 64"/>
                <a:gd name="T1" fmla="*/ 0 h 56"/>
                <a:gd name="T2" fmla="*/ 0 w 64"/>
                <a:gd name="T3" fmla="*/ 24 h 56"/>
                <a:gd name="T4" fmla="*/ 32 w 64"/>
                <a:gd name="T5" fmla="*/ 56 h 56"/>
                <a:gd name="T6" fmla="*/ 64 w 64"/>
                <a:gd name="T7" fmla="*/ 24 h 56"/>
                <a:gd name="T8" fmla="*/ 64 w 64"/>
                <a:gd name="T9" fmla="*/ 0 h 56"/>
                <a:gd name="T10" fmla="*/ 32 w 64"/>
                <a:gd name="T11" fmla="*/ 32 h 56"/>
                <a:gd name="T12" fmla="*/ 0 w 64"/>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0" y="0"/>
                  </a:moveTo>
                  <a:lnTo>
                    <a:pt x="0" y="24"/>
                  </a:lnTo>
                  <a:lnTo>
                    <a:pt x="32" y="56"/>
                  </a:lnTo>
                  <a:lnTo>
                    <a:pt x="64" y="24"/>
                  </a:lnTo>
                  <a:lnTo>
                    <a:pt x="64" y="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4" name="Freeform 402">
              <a:extLst>
                <a:ext uri="{FF2B5EF4-FFF2-40B4-BE49-F238E27FC236}">
                  <a16:creationId xmlns:a16="http://schemas.microsoft.com/office/drawing/2014/main" id="{1329A93D-C8C2-BE2E-5332-3FB6C24CFC7D}"/>
                </a:ext>
              </a:extLst>
            </p:cNvPr>
            <p:cNvSpPr>
              <a:spLocks noEditPoints="1"/>
            </p:cNvSpPr>
            <p:nvPr/>
          </p:nvSpPr>
          <p:spPr bwMode="auto">
            <a:xfrm>
              <a:off x="874713" y="2754313"/>
              <a:ext cx="177800" cy="177800"/>
            </a:xfrm>
            <a:custGeom>
              <a:avLst/>
              <a:gdLst>
                <a:gd name="T0" fmla="*/ 8 w 112"/>
                <a:gd name="T1" fmla="*/ 8 h 112"/>
                <a:gd name="T2" fmla="*/ 104 w 112"/>
                <a:gd name="T3" fmla="*/ 8 h 112"/>
                <a:gd name="T4" fmla="*/ 104 w 112"/>
                <a:gd name="T5" fmla="*/ 104 h 112"/>
                <a:gd name="T6" fmla="*/ 8 w 112"/>
                <a:gd name="T7" fmla="*/ 104 h 112"/>
                <a:gd name="T8" fmla="*/ 8 w 112"/>
                <a:gd name="T9" fmla="*/ 8 h 112"/>
                <a:gd name="T10" fmla="*/ 0 w 112"/>
                <a:gd name="T11" fmla="*/ 0 h 112"/>
                <a:gd name="T12" fmla="*/ 0 w 112"/>
                <a:gd name="T13" fmla="*/ 112 h 112"/>
                <a:gd name="T14" fmla="*/ 112 w 112"/>
                <a:gd name="T15" fmla="*/ 112 h 112"/>
                <a:gd name="T16" fmla="*/ 112 w 112"/>
                <a:gd name="T17" fmla="*/ 0 h 112"/>
                <a:gd name="T18" fmla="*/ 0 w 112"/>
                <a:gd name="T19" fmla="*/ 0 h 112"/>
                <a:gd name="T20" fmla="*/ 0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8" y="8"/>
                  </a:moveTo>
                  <a:lnTo>
                    <a:pt x="104" y="8"/>
                  </a:lnTo>
                  <a:lnTo>
                    <a:pt x="104" y="104"/>
                  </a:lnTo>
                  <a:lnTo>
                    <a:pt x="8" y="104"/>
                  </a:lnTo>
                  <a:lnTo>
                    <a:pt x="8" y="8"/>
                  </a:lnTo>
                  <a:close/>
                  <a:moveTo>
                    <a:pt x="0" y="0"/>
                  </a:moveTo>
                  <a:lnTo>
                    <a:pt x="0" y="112"/>
                  </a:lnTo>
                  <a:lnTo>
                    <a:pt x="112" y="112"/>
                  </a:lnTo>
                  <a:lnTo>
                    <a:pt x="112"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5" name="Freeform 403">
              <a:extLst>
                <a:ext uri="{FF2B5EF4-FFF2-40B4-BE49-F238E27FC236}">
                  <a16:creationId xmlns:a16="http://schemas.microsoft.com/office/drawing/2014/main" id="{53600149-DA2E-E54B-A4EE-F2656DA8D9BB}"/>
                </a:ext>
              </a:extLst>
            </p:cNvPr>
            <p:cNvSpPr>
              <a:spLocks noEditPoints="1"/>
            </p:cNvSpPr>
            <p:nvPr/>
          </p:nvSpPr>
          <p:spPr bwMode="auto">
            <a:xfrm>
              <a:off x="874713" y="2754313"/>
              <a:ext cx="177800" cy="177800"/>
            </a:xfrm>
            <a:custGeom>
              <a:avLst/>
              <a:gdLst>
                <a:gd name="T0" fmla="*/ 8 w 112"/>
                <a:gd name="T1" fmla="*/ 8 h 112"/>
                <a:gd name="T2" fmla="*/ 104 w 112"/>
                <a:gd name="T3" fmla="*/ 8 h 112"/>
                <a:gd name="T4" fmla="*/ 104 w 112"/>
                <a:gd name="T5" fmla="*/ 104 h 112"/>
                <a:gd name="T6" fmla="*/ 8 w 112"/>
                <a:gd name="T7" fmla="*/ 104 h 112"/>
                <a:gd name="T8" fmla="*/ 8 w 112"/>
                <a:gd name="T9" fmla="*/ 8 h 112"/>
                <a:gd name="T10" fmla="*/ 0 w 112"/>
                <a:gd name="T11" fmla="*/ 0 h 112"/>
                <a:gd name="T12" fmla="*/ 0 w 112"/>
                <a:gd name="T13" fmla="*/ 112 h 112"/>
                <a:gd name="T14" fmla="*/ 112 w 112"/>
                <a:gd name="T15" fmla="*/ 112 h 112"/>
                <a:gd name="T16" fmla="*/ 112 w 112"/>
                <a:gd name="T17" fmla="*/ 0 h 112"/>
                <a:gd name="T18" fmla="*/ 0 w 112"/>
                <a:gd name="T19" fmla="*/ 0 h 112"/>
                <a:gd name="T20" fmla="*/ 0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8" y="8"/>
                  </a:moveTo>
                  <a:lnTo>
                    <a:pt x="104" y="8"/>
                  </a:lnTo>
                  <a:lnTo>
                    <a:pt x="104" y="104"/>
                  </a:lnTo>
                  <a:lnTo>
                    <a:pt x="8" y="104"/>
                  </a:lnTo>
                  <a:lnTo>
                    <a:pt x="8" y="8"/>
                  </a:lnTo>
                  <a:moveTo>
                    <a:pt x="0" y="0"/>
                  </a:moveTo>
                  <a:lnTo>
                    <a:pt x="0" y="112"/>
                  </a:lnTo>
                  <a:lnTo>
                    <a:pt x="112" y="112"/>
                  </a:lnTo>
                  <a:lnTo>
                    <a:pt x="112" y="0"/>
                  </a:lnTo>
                  <a:lnTo>
                    <a:pt x="0" y="0"/>
                  </a:lnTo>
                  <a:lnTo>
                    <a:pt x="0"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06" name="Group 1508">
            <a:extLst>
              <a:ext uri="{FF2B5EF4-FFF2-40B4-BE49-F238E27FC236}">
                <a16:creationId xmlns:a16="http://schemas.microsoft.com/office/drawing/2014/main" id="{86B562F1-513F-93ED-E5B5-600A924AB5BB}"/>
              </a:ext>
            </a:extLst>
          </p:cNvPr>
          <p:cNvGrpSpPr>
            <a:grpSpLocks noChangeAspect="1"/>
          </p:cNvGrpSpPr>
          <p:nvPr userDrawn="1"/>
        </p:nvGrpSpPr>
        <p:grpSpPr>
          <a:xfrm>
            <a:off x="3733541" y="5127217"/>
            <a:ext cx="100588" cy="258298"/>
            <a:chOff x="7372351" y="2346326"/>
            <a:chExt cx="177800" cy="177800"/>
          </a:xfrm>
          <a:solidFill>
            <a:srgbClr val="0019B0"/>
          </a:solidFill>
        </p:grpSpPr>
        <p:sp>
          <p:nvSpPr>
            <p:cNvPr id="807" name="Freeform 404">
              <a:extLst>
                <a:ext uri="{FF2B5EF4-FFF2-40B4-BE49-F238E27FC236}">
                  <a16:creationId xmlns:a16="http://schemas.microsoft.com/office/drawing/2014/main" id="{5DFDD7C3-9370-5A75-2931-11AE3A8A6622}"/>
                </a:ext>
              </a:extLst>
            </p:cNvPr>
            <p:cNvSpPr>
              <a:spLocks/>
            </p:cNvSpPr>
            <p:nvPr/>
          </p:nvSpPr>
          <p:spPr bwMode="auto">
            <a:xfrm>
              <a:off x="7410451" y="2397126"/>
              <a:ext cx="101600" cy="76200"/>
            </a:xfrm>
            <a:custGeom>
              <a:avLst/>
              <a:gdLst>
                <a:gd name="T0" fmla="*/ 0 w 64"/>
                <a:gd name="T1" fmla="*/ 0 h 48"/>
                <a:gd name="T2" fmla="*/ 0 w 64"/>
                <a:gd name="T3" fmla="*/ 16 h 48"/>
                <a:gd name="T4" fmla="*/ 32 w 64"/>
                <a:gd name="T5" fmla="*/ 48 h 48"/>
                <a:gd name="T6" fmla="*/ 64 w 64"/>
                <a:gd name="T7" fmla="*/ 16 h 48"/>
                <a:gd name="T8" fmla="*/ 64 w 64"/>
                <a:gd name="T9" fmla="*/ 0 h 48"/>
                <a:gd name="T10" fmla="*/ 32 w 64"/>
                <a:gd name="T11" fmla="*/ 32 h 48"/>
                <a:gd name="T12" fmla="*/ 0 w 64"/>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0" y="0"/>
                  </a:moveTo>
                  <a:lnTo>
                    <a:pt x="0" y="16"/>
                  </a:lnTo>
                  <a:lnTo>
                    <a:pt x="32" y="48"/>
                  </a:lnTo>
                  <a:lnTo>
                    <a:pt x="64" y="16"/>
                  </a:lnTo>
                  <a:lnTo>
                    <a:pt x="64" y="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8" name="Freeform 405">
              <a:extLst>
                <a:ext uri="{FF2B5EF4-FFF2-40B4-BE49-F238E27FC236}">
                  <a16:creationId xmlns:a16="http://schemas.microsoft.com/office/drawing/2014/main" id="{F7421865-9C16-C846-D661-14857246357F}"/>
                </a:ext>
              </a:extLst>
            </p:cNvPr>
            <p:cNvSpPr>
              <a:spLocks noEditPoints="1"/>
            </p:cNvSpPr>
            <p:nvPr/>
          </p:nvSpPr>
          <p:spPr bwMode="auto">
            <a:xfrm>
              <a:off x="7372351"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close/>
                  <a:moveTo>
                    <a:pt x="112" y="0"/>
                  </a:moveTo>
                  <a:lnTo>
                    <a:pt x="0" y="0"/>
                  </a:lnTo>
                  <a:lnTo>
                    <a:pt x="0" y="112"/>
                  </a:lnTo>
                  <a:lnTo>
                    <a:pt x="112" y="112"/>
                  </a:lnTo>
                  <a:lnTo>
                    <a:pt x="112" y="0"/>
                  </a:lnTo>
                  <a:lnTo>
                    <a:pt x="1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09" name="Freeform 406">
              <a:extLst>
                <a:ext uri="{FF2B5EF4-FFF2-40B4-BE49-F238E27FC236}">
                  <a16:creationId xmlns:a16="http://schemas.microsoft.com/office/drawing/2014/main" id="{2AF435F5-E662-35B7-003D-2B49790F44BE}"/>
                </a:ext>
              </a:extLst>
            </p:cNvPr>
            <p:cNvSpPr>
              <a:spLocks noEditPoints="1"/>
            </p:cNvSpPr>
            <p:nvPr/>
          </p:nvSpPr>
          <p:spPr bwMode="auto">
            <a:xfrm>
              <a:off x="7372351" y="2346326"/>
              <a:ext cx="177800" cy="177800"/>
            </a:xfrm>
            <a:custGeom>
              <a:avLst/>
              <a:gdLst>
                <a:gd name="T0" fmla="*/ 104 w 112"/>
                <a:gd name="T1" fmla="*/ 8 h 112"/>
                <a:gd name="T2" fmla="*/ 104 w 112"/>
                <a:gd name="T3" fmla="*/ 104 h 112"/>
                <a:gd name="T4" fmla="*/ 8 w 112"/>
                <a:gd name="T5" fmla="*/ 104 h 112"/>
                <a:gd name="T6" fmla="*/ 8 w 112"/>
                <a:gd name="T7" fmla="*/ 8 h 112"/>
                <a:gd name="T8" fmla="*/ 104 w 112"/>
                <a:gd name="T9" fmla="*/ 8 h 112"/>
                <a:gd name="T10" fmla="*/ 112 w 112"/>
                <a:gd name="T11" fmla="*/ 0 h 112"/>
                <a:gd name="T12" fmla="*/ 0 w 112"/>
                <a:gd name="T13" fmla="*/ 0 h 112"/>
                <a:gd name="T14" fmla="*/ 0 w 112"/>
                <a:gd name="T15" fmla="*/ 112 h 112"/>
                <a:gd name="T16" fmla="*/ 112 w 112"/>
                <a:gd name="T17" fmla="*/ 112 h 112"/>
                <a:gd name="T18" fmla="*/ 112 w 112"/>
                <a:gd name="T19" fmla="*/ 0 h 112"/>
                <a:gd name="T20" fmla="*/ 112 w 112"/>
                <a:gd name="T21"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2" h="112">
                  <a:moveTo>
                    <a:pt x="104" y="8"/>
                  </a:moveTo>
                  <a:lnTo>
                    <a:pt x="104" y="104"/>
                  </a:lnTo>
                  <a:lnTo>
                    <a:pt x="8" y="104"/>
                  </a:lnTo>
                  <a:lnTo>
                    <a:pt x="8" y="8"/>
                  </a:lnTo>
                  <a:lnTo>
                    <a:pt x="104" y="8"/>
                  </a:lnTo>
                  <a:moveTo>
                    <a:pt x="112" y="0"/>
                  </a:moveTo>
                  <a:lnTo>
                    <a:pt x="0" y="0"/>
                  </a:lnTo>
                  <a:lnTo>
                    <a:pt x="0" y="112"/>
                  </a:lnTo>
                  <a:lnTo>
                    <a:pt x="112" y="112"/>
                  </a:lnTo>
                  <a:lnTo>
                    <a:pt x="112" y="0"/>
                  </a:lnTo>
                  <a:lnTo>
                    <a:pt x="112"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10" name="Group 1524">
            <a:extLst>
              <a:ext uri="{FF2B5EF4-FFF2-40B4-BE49-F238E27FC236}">
                <a16:creationId xmlns:a16="http://schemas.microsoft.com/office/drawing/2014/main" id="{1996B578-33C2-93BE-75C0-26CD8FA926D3}"/>
              </a:ext>
            </a:extLst>
          </p:cNvPr>
          <p:cNvGrpSpPr>
            <a:grpSpLocks noChangeAspect="1"/>
          </p:cNvGrpSpPr>
          <p:nvPr userDrawn="1"/>
        </p:nvGrpSpPr>
        <p:grpSpPr>
          <a:xfrm>
            <a:off x="772498" y="5904529"/>
            <a:ext cx="93403" cy="147599"/>
            <a:chOff x="1308101" y="2792413"/>
            <a:chExt cx="165100" cy="101600"/>
          </a:xfrm>
          <a:solidFill>
            <a:srgbClr val="0019B0"/>
          </a:solidFill>
        </p:grpSpPr>
        <p:sp>
          <p:nvSpPr>
            <p:cNvPr id="811" name="Freeform 420">
              <a:extLst>
                <a:ext uri="{FF2B5EF4-FFF2-40B4-BE49-F238E27FC236}">
                  <a16:creationId xmlns:a16="http://schemas.microsoft.com/office/drawing/2014/main" id="{1422F128-AF93-EC76-7D73-CD336A768559}"/>
                </a:ext>
              </a:extLst>
            </p:cNvPr>
            <p:cNvSpPr>
              <a:spLocks/>
            </p:cNvSpPr>
            <p:nvPr/>
          </p:nvSpPr>
          <p:spPr bwMode="auto">
            <a:xfrm>
              <a:off x="1308101" y="2792413"/>
              <a:ext cx="88900" cy="101600"/>
            </a:xfrm>
            <a:custGeom>
              <a:avLst/>
              <a:gdLst>
                <a:gd name="T0" fmla="*/ 56 w 56"/>
                <a:gd name="T1" fmla="*/ 0 h 64"/>
                <a:gd name="T2" fmla="*/ 32 w 56"/>
                <a:gd name="T3" fmla="*/ 0 h 64"/>
                <a:gd name="T4" fmla="*/ 0 w 56"/>
                <a:gd name="T5" fmla="*/ 32 h 64"/>
                <a:gd name="T6" fmla="*/ 32 w 56"/>
                <a:gd name="T7" fmla="*/ 64 h 64"/>
                <a:gd name="T8" fmla="*/ 56 w 56"/>
                <a:gd name="T9" fmla="*/ 64 h 64"/>
                <a:gd name="T10" fmla="*/ 24 w 56"/>
                <a:gd name="T11" fmla="*/ 32 h 64"/>
                <a:gd name="T12" fmla="*/ 56 w 56"/>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56" y="0"/>
                  </a:moveTo>
                  <a:lnTo>
                    <a:pt x="32" y="0"/>
                  </a:lnTo>
                  <a:lnTo>
                    <a:pt x="0" y="32"/>
                  </a:lnTo>
                  <a:lnTo>
                    <a:pt x="32" y="64"/>
                  </a:lnTo>
                  <a:lnTo>
                    <a:pt x="56" y="64"/>
                  </a:lnTo>
                  <a:lnTo>
                    <a:pt x="24" y="32"/>
                  </a:lnTo>
                  <a:lnTo>
                    <a:pt x="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12" name="Freeform 421">
              <a:extLst>
                <a:ext uri="{FF2B5EF4-FFF2-40B4-BE49-F238E27FC236}">
                  <a16:creationId xmlns:a16="http://schemas.microsoft.com/office/drawing/2014/main" id="{FF5802FF-BCA9-4F7E-20FB-A420D3CA6F96}"/>
                </a:ext>
              </a:extLst>
            </p:cNvPr>
            <p:cNvSpPr>
              <a:spLocks/>
            </p:cNvSpPr>
            <p:nvPr/>
          </p:nvSpPr>
          <p:spPr bwMode="auto">
            <a:xfrm>
              <a:off x="1384301" y="2792413"/>
              <a:ext cx="88900" cy="101600"/>
            </a:xfrm>
            <a:custGeom>
              <a:avLst/>
              <a:gdLst>
                <a:gd name="T0" fmla="*/ 56 w 56"/>
                <a:gd name="T1" fmla="*/ 0 h 64"/>
                <a:gd name="T2" fmla="*/ 32 w 56"/>
                <a:gd name="T3" fmla="*/ 0 h 64"/>
                <a:gd name="T4" fmla="*/ 0 w 56"/>
                <a:gd name="T5" fmla="*/ 32 h 64"/>
                <a:gd name="T6" fmla="*/ 32 w 56"/>
                <a:gd name="T7" fmla="*/ 64 h 64"/>
                <a:gd name="T8" fmla="*/ 56 w 56"/>
                <a:gd name="T9" fmla="*/ 64 h 64"/>
                <a:gd name="T10" fmla="*/ 24 w 56"/>
                <a:gd name="T11" fmla="*/ 32 h 64"/>
                <a:gd name="T12" fmla="*/ 56 w 56"/>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56" y="0"/>
                  </a:moveTo>
                  <a:lnTo>
                    <a:pt x="32" y="0"/>
                  </a:lnTo>
                  <a:lnTo>
                    <a:pt x="0" y="32"/>
                  </a:lnTo>
                  <a:lnTo>
                    <a:pt x="32" y="64"/>
                  </a:lnTo>
                  <a:lnTo>
                    <a:pt x="56" y="64"/>
                  </a:lnTo>
                  <a:lnTo>
                    <a:pt x="24" y="32"/>
                  </a:lnTo>
                  <a:lnTo>
                    <a:pt x="5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13" name="Group 1525">
            <a:extLst>
              <a:ext uri="{FF2B5EF4-FFF2-40B4-BE49-F238E27FC236}">
                <a16:creationId xmlns:a16="http://schemas.microsoft.com/office/drawing/2014/main" id="{C5A5F63D-ABC5-8D8B-B801-E97B702F6EE3}"/>
              </a:ext>
            </a:extLst>
          </p:cNvPr>
          <p:cNvGrpSpPr>
            <a:grpSpLocks noChangeAspect="1"/>
          </p:cNvGrpSpPr>
          <p:nvPr userDrawn="1"/>
        </p:nvGrpSpPr>
        <p:grpSpPr>
          <a:xfrm>
            <a:off x="995228" y="5904529"/>
            <a:ext cx="93403" cy="147599"/>
            <a:chOff x="1701801" y="2792413"/>
            <a:chExt cx="165100" cy="101600"/>
          </a:xfrm>
          <a:solidFill>
            <a:srgbClr val="0019B0"/>
          </a:solidFill>
        </p:grpSpPr>
        <p:sp>
          <p:nvSpPr>
            <p:cNvPr id="814" name="Freeform 422">
              <a:extLst>
                <a:ext uri="{FF2B5EF4-FFF2-40B4-BE49-F238E27FC236}">
                  <a16:creationId xmlns:a16="http://schemas.microsoft.com/office/drawing/2014/main" id="{04830A6C-B13B-5708-9D8E-41486F73F251}"/>
                </a:ext>
              </a:extLst>
            </p:cNvPr>
            <p:cNvSpPr>
              <a:spLocks/>
            </p:cNvSpPr>
            <p:nvPr/>
          </p:nvSpPr>
          <p:spPr bwMode="auto">
            <a:xfrm>
              <a:off x="1778001" y="2792413"/>
              <a:ext cx="88900" cy="101600"/>
            </a:xfrm>
            <a:custGeom>
              <a:avLst/>
              <a:gdLst>
                <a:gd name="T0" fmla="*/ 0 w 56"/>
                <a:gd name="T1" fmla="*/ 64 h 64"/>
                <a:gd name="T2" fmla="*/ 24 w 56"/>
                <a:gd name="T3" fmla="*/ 64 h 64"/>
                <a:gd name="T4" fmla="*/ 56 w 56"/>
                <a:gd name="T5" fmla="*/ 32 h 64"/>
                <a:gd name="T6" fmla="*/ 24 w 56"/>
                <a:gd name="T7" fmla="*/ 0 h 64"/>
                <a:gd name="T8" fmla="*/ 0 w 56"/>
                <a:gd name="T9" fmla="*/ 0 h 64"/>
                <a:gd name="T10" fmla="*/ 32 w 56"/>
                <a:gd name="T11" fmla="*/ 32 h 64"/>
                <a:gd name="T12" fmla="*/ 0 w 56"/>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0" y="64"/>
                  </a:moveTo>
                  <a:lnTo>
                    <a:pt x="24" y="64"/>
                  </a:lnTo>
                  <a:lnTo>
                    <a:pt x="56" y="32"/>
                  </a:lnTo>
                  <a:lnTo>
                    <a:pt x="24" y="0"/>
                  </a:lnTo>
                  <a:lnTo>
                    <a:pt x="0" y="0"/>
                  </a:lnTo>
                  <a:lnTo>
                    <a:pt x="32"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15" name="Freeform 423">
              <a:extLst>
                <a:ext uri="{FF2B5EF4-FFF2-40B4-BE49-F238E27FC236}">
                  <a16:creationId xmlns:a16="http://schemas.microsoft.com/office/drawing/2014/main" id="{0F831B2A-9019-53BF-EB86-F75AC091BF2E}"/>
                </a:ext>
              </a:extLst>
            </p:cNvPr>
            <p:cNvSpPr>
              <a:spLocks/>
            </p:cNvSpPr>
            <p:nvPr/>
          </p:nvSpPr>
          <p:spPr bwMode="auto">
            <a:xfrm>
              <a:off x="1701801" y="2792413"/>
              <a:ext cx="88900" cy="101600"/>
            </a:xfrm>
            <a:custGeom>
              <a:avLst/>
              <a:gdLst>
                <a:gd name="T0" fmla="*/ 0 w 56"/>
                <a:gd name="T1" fmla="*/ 64 h 64"/>
                <a:gd name="T2" fmla="*/ 24 w 56"/>
                <a:gd name="T3" fmla="*/ 64 h 64"/>
                <a:gd name="T4" fmla="*/ 56 w 56"/>
                <a:gd name="T5" fmla="*/ 32 h 64"/>
                <a:gd name="T6" fmla="*/ 24 w 56"/>
                <a:gd name="T7" fmla="*/ 0 h 64"/>
                <a:gd name="T8" fmla="*/ 0 w 56"/>
                <a:gd name="T9" fmla="*/ 0 h 64"/>
                <a:gd name="T10" fmla="*/ 32 w 56"/>
                <a:gd name="T11" fmla="*/ 32 h 64"/>
                <a:gd name="T12" fmla="*/ 0 w 56"/>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56" h="64">
                  <a:moveTo>
                    <a:pt x="0" y="64"/>
                  </a:moveTo>
                  <a:lnTo>
                    <a:pt x="24" y="64"/>
                  </a:lnTo>
                  <a:lnTo>
                    <a:pt x="56" y="32"/>
                  </a:lnTo>
                  <a:lnTo>
                    <a:pt x="24" y="0"/>
                  </a:lnTo>
                  <a:lnTo>
                    <a:pt x="0" y="0"/>
                  </a:lnTo>
                  <a:lnTo>
                    <a:pt x="32"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16" name="Group 1526">
            <a:extLst>
              <a:ext uri="{FF2B5EF4-FFF2-40B4-BE49-F238E27FC236}">
                <a16:creationId xmlns:a16="http://schemas.microsoft.com/office/drawing/2014/main" id="{11496424-9D14-AB54-E87B-347F1E6125DA}"/>
              </a:ext>
            </a:extLst>
          </p:cNvPr>
          <p:cNvGrpSpPr>
            <a:grpSpLocks noChangeAspect="1"/>
          </p:cNvGrpSpPr>
          <p:nvPr userDrawn="1"/>
        </p:nvGrpSpPr>
        <p:grpSpPr>
          <a:xfrm>
            <a:off x="1246696" y="5858406"/>
            <a:ext cx="57479" cy="239849"/>
            <a:chOff x="2152651" y="2760663"/>
            <a:chExt cx="101600" cy="165100"/>
          </a:xfrm>
          <a:solidFill>
            <a:srgbClr val="0019B0"/>
          </a:solidFill>
        </p:grpSpPr>
        <p:sp>
          <p:nvSpPr>
            <p:cNvPr id="817" name="Freeform 424">
              <a:extLst>
                <a:ext uri="{FF2B5EF4-FFF2-40B4-BE49-F238E27FC236}">
                  <a16:creationId xmlns:a16="http://schemas.microsoft.com/office/drawing/2014/main" id="{F8EA7392-FA80-3AAE-C4CA-A512B6B84F13}"/>
                </a:ext>
              </a:extLst>
            </p:cNvPr>
            <p:cNvSpPr>
              <a:spLocks/>
            </p:cNvSpPr>
            <p:nvPr/>
          </p:nvSpPr>
          <p:spPr bwMode="auto">
            <a:xfrm>
              <a:off x="2152651" y="2760663"/>
              <a:ext cx="101600" cy="88900"/>
            </a:xfrm>
            <a:custGeom>
              <a:avLst/>
              <a:gdLst>
                <a:gd name="T0" fmla="*/ 64 w 64"/>
                <a:gd name="T1" fmla="*/ 56 h 56"/>
                <a:gd name="T2" fmla="*/ 64 w 64"/>
                <a:gd name="T3" fmla="*/ 32 h 56"/>
                <a:gd name="T4" fmla="*/ 32 w 64"/>
                <a:gd name="T5" fmla="*/ 0 h 56"/>
                <a:gd name="T6" fmla="*/ 0 w 64"/>
                <a:gd name="T7" fmla="*/ 32 h 56"/>
                <a:gd name="T8" fmla="*/ 0 w 64"/>
                <a:gd name="T9" fmla="*/ 56 h 56"/>
                <a:gd name="T10" fmla="*/ 32 w 64"/>
                <a:gd name="T11" fmla="*/ 24 h 56"/>
                <a:gd name="T12" fmla="*/ 64 w 64"/>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64" y="56"/>
                  </a:moveTo>
                  <a:lnTo>
                    <a:pt x="64" y="32"/>
                  </a:lnTo>
                  <a:lnTo>
                    <a:pt x="32" y="0"/>
                  </a:lnTo>
                  <a:lnTo>
                    <a:pt x="0" y="32"/>
                  </a:lnTo>
                  <a:lnTo>
                    <a:pt x="0" y="56"/>
                  </a:lnTo>
                  <a:lnTo>
                    <a:pt x="32" y="24"/>
                  </a:lnTo>
                  <a:lnTo>
                    <a:pt x="6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18" name="Freeform 425">
              <a:extLst>
                <a:ext uri="{FF2B5EF4-FFF2-40B4-BE49-F238E27FC236}">
                  <a16:creationId xmlns:a16="http://schemas.microsoft.com/office/drawing/2014/main" id="{43B7E4E6-6518-4D3C-2E12-6AEB9B78D110}"/>
                </a:ext>
              </a:extLst>
            </p:cNvPr>
            <p:cNvSpPr>
              <a:spLocks/>
            </p:cNvSpPr>
            <p:nvPr/>
          </p:nvSpPr>
          <p:spPr bwMode="auto">
            <a:xfrm>
              <a:off x="2152651" y="2836863"/>
              <a:ext cx="101600" cy="88900"/>
            </a:xfrm>
            <a:custGeom>
              <a:avLst/>
              <a:gdLst>
                <a:gd name="T0" fmla="*/ 64 w 64"/>
                <a:gd name="T1" fmla="*/ 56 h 56"/>
                <a:gd name="T2" fmla="*/ 64 w 64"/>
                <a:gd name="T3" fmla="*/ 32 h 56"/>
                <a:gd name="T4" fmla="*/ 32 w 64"/>
                <a:gd name="T5" fmla="*/ 0 h 56"/>
                <a:gd name="T6" fmla="*/ 0 w 64"/>
                <a:gd name="T7" fmla="*/ 32 h 56"/>
                <a:gd name="T8" fmla="*/ 0 w 64"/>
                <a:gd name="T9" fmla="*/ 56 h 56"/>
                <a:gd name="T10" fmla="*/ 32 w 64"/>
                <a:gd name="T11" fmla="*/ 24 h 56"/>
                <a:gd name="T12" fmla="*/ 64 w 64"/>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64" y="56"/>
                  </a:moveTo>
                  <a:lnTo>
                    <a:pt x="64" y="32"/>
                  </a:lnTo>
                  <a:lnTo>
                    <a:pt x="32" y="0"/>
                  </a:lnTo>
                  <a:lnTo>
                    <a:pt x="0" y="32"/>
                  </a:lnTo>
                  <a:lnTo>
                    <a:pt x="0" y="56"/>
                  </a:lnTo>
                  <a:lnTo>
                    <a:pt x="32" y="24"/>
                  </a:lnTo>
                  <a:lnTo>
                    <a:pt x="64"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19" name="Group 1527">
            <a:extLst>
              <a:ext uri="{FF2B5EF4-FFF2-40B4-BE49-F238E27FC236}">
                <a16:creationId xmlns:a16="http://schemas.microsoft.com/office/drawing/2014/main" id="{666ADBB0-1186-FE18-5D64-CF0DE8B43147}"/>
              </a:ext>
            </a:extLst>
          </p:cNvPr>
          <p:cNvGrpSpPr>
            <a:grpSpLocks noChangeAspect="1"/>
          </p:cNvGrpSpPr>
          <p:nvPr userDrawn="1"/>
        </p:nvGrpSpPr>
        <p:grpSpPr>
          <a:xfrm>
            <a:off x="1448768" y="5858406"/>
            <a:ext cx="57479" cy="239849"/>
            <a:chOff x="2554288" y="2760663"/>
            <a:chExt cx="101600" cy="165100"/>
          </a:xfrm>
          <a:solidFill>
            <a:srgbClr val="0019B0"/>
          </a:solidFill>
        </p:grpSpPr>
        <p:sp>
          <p:nvSpPr>
            <p:cNvPr id="820" name="Freeform 426">
              <a:extLst>
                <a:ext uri="{FF2B5EF4-FFF2-40B4-BE49-F238E27FC236}">
                  <a16:creationId xmlns:a16="http://schemas.microsoft.com/office/drawing/2014/main" id="{7A9B5D21-D4BC-D3EB-F2D5-18680F2431A2}"/>
                </a:ext>
              </a:extLst>
            </p:cNvPr>
            <p:cNvSpPr>
              <a:spLocks/>
            </p:cNvSpPr>
            <p:nvPr/>
          </p:nvSpPr>
          <p:spPr bwMode="auto">
            <a:xfrm>
              <a:off x="2554288" y="2836863"/>
              <a:ext cx="101600" cy="88900"/>
            </a:xfrm>
            <a:custGeom>
              <a:avLst/>
              <a:gdLst>
                <a:gd name="T0" fmla="*/ 0 w 64"/>
                <a:gd name="T1" fmla="*/ 0 h 56"/>
                <a:gd name="T2" fmla="*/ 0 w 64"/>
                <a:gd name="T3" fmla="*/ 24 h 56"/>
                <a:gd name="T4" fmla="*/ 32 w 64"/>
                <a:gd name="T5" fmla="*/ 56 h 56"/>
                <a:gd name="T6" fmla="*/ 64 w 64"/>
                <a:gd name="T7" fmla="*/ 24 h 56"/>
                <a:gd name="T8" fmla="*/ 64 w 64"/>
                <a:gd name="T9" fmla="*/ 0 h 56"/>
                <a:gd name="T10" fmla="*/ 32 w 64"/>
                <a:gd name="T11" fmla="*/ 32 h 56"/>
                <a:gd name="T12" fmla="*/ 0 w 64"/>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0" y="0"/>
                  </a:moveTo>
                  <a:lnTo>
                    <a:pt x="0" y="24"/>
                  </a:lnTo>
                  <a:lnTo>
                    <a:pt x="32" y="56"/>
                  </a:lnTo>
                  <a:lnTo>
                    <a:pt x="64" y="24"/>
                  </a:lnTo>
                  <a:lnTo>
                    <a:pt x="64" y="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21" name="Freeform 427">
              <a:extLst>
                <a:ext uri="{FF2B5EF4-FFF2-40B4-BE49-F238E27FC236}">
                  <a16:creationId xmlns:a16="http://schemas.microsoft.com/office/drawing/2014/main" id="{1A1E639A-2B7F-41C7-BCAB-594FF4C3738F}"/>
                </a:ext>
              </a:extLst>
            </p:cNvPr>
            <p:cNvSpPr>
              <a:spLocks/>
            </p:cNvSpPr>
            <p:nvPr/>
          </p:nvSpPr>
          <p:spPr bwMode="auto">
            <a:xfrm>
              <a:off x="2554288" y="2760663"/>
              <a:ext cx="101600" cy="88900"/>
            </a:xfrm>
            <a:custGeom>
              <a:avLst/>
              <a:gdLst>
                <a:gd name="T0" fmla="*/ 0 w 64"/>
                <a:gd name="T1" fmla="*/ 0 h 56"/>
                <a:gd name="T2" fmla="*/ 0 w 64"/>
                <a:gd name="T3" fmla="*/ 24 h 56"/>
                <a:gd name="T4" fmla="*/ 32 w 64"/>
                <a:gd name="T5" fmla="*/ 56 h 56"/>
                <a:gd name="T6" fmla="*/ 64 w 64"/>
                <a:gd name="T7" fmla="*/ 24 h 56"/>
                <a:gd name="T8" fmla="*/ 64 w 64"/>
                <a:gd name="T9" fmla="*/ 0 h 56"/>
                <a:gd name="T10" fmla="*/ 32 w 64"/>
                <a:gd name="T11" fmla="*/ 32 h 56"/>
                <a:gd name="T12" fmla="*/ 0 w 64"/>
                <a:gd name="T13" fmla="*/ 0 h 56"/>
              </a:gdLst>
              <a:ahLst/>
              <a:cxnLst>
                <a:cxn ang="0">
                  <a:pos x="T0" y="T1"/>
                </a:cxn>
                <a:cxn ang="0">
                  <a:pos x="T2" y="T3"/>
                </a:cxn>
                <a:cxn ang="0">
                  <a:pos x="T4" y="T5"/>
                </a:cxn>
                <a:cxn ang="0">
                  <a:pos x="T6" y="T7"/>
                </a:cxn>
                <a:cxn ang="0">
                  <a:pos x="T8" y="T9"/>
                </a:cxn>
                <a:cxn ang="0">
                  <a:pos x="T10" y="T11"/>
                </a:cxn>
                <a:cxn ang="0">
                  <a:pos x="T12" y="T13"/>
                </a:cxn>
              </a:cxnLst>
              <a:rect l="0" t="0" r="r" b="b"/>
              <a:pathLst>
                <a:path w="64" h="56">
                  <a:moveTo>
                    <a:pt x="0" y="0"/>
                  </a:moveTo>
                  <a:lnTo>
                    <a:pt x="0" y="24"/>
                  </a:lnTo>
                  <a:lnTo>
                    <a:pt x="32" y="56"/>
                  </a:lnTo>
                  <a:lnTo>
                    <a:pt x="64" y="24"/>
                  </a:lnTo>
                  <a:lnTo>
                    <a:pt x="64" y="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22" name="Group 1532">
            <a:extLst>
              <a:ext uri="{FF2B5EF4-FFF2-40B4-BE49-F238E27FC236}">
                <a16:creationId xmlns:a16="http://schemas.microsoft.com/office/drawing/2014/main" id="{89E22DEA-0E88-09BE-C8E0-18698297672B}"/>
              </a:ext>
            </a:extLst>
          </p:cNvPr>
          <p:cNvGrpSpPr>
            <a:grpSpLocks noChangeAspect="1"/>
          </p:cNvGrpSpPr>
          <p:nvPr userDrawn="1"/>
        </p:nvGrpSpPr>
        <p:grpSpPr>
          <a:xfrm>
            <a:off x="1678684" y="5904529"/>
            <a:ext cx="79033" cy="147599"/>
            <a:chOff x="4575176" y="2786063"/>
            <a:chExt cx="139700" cy="101600"/>
          </a:xfrm>
          <a:solidFill>
            <a:srgbClr val="0019B0"/>
          </a:solidFill>
        </p:grpSpPr>
        <p:sp>
          <p:nvSpPr>
            <p:cNvPr id="823" name="Freeform 428">
              <a:extLst>
                <a:ext uri="{FF2B5EF4-FFF2-40B4-BE49-F238E27FC236}">
                  <a16:creationId xmlns:a16="http://schemas.microsoft.com/office/drawing/2014/main" id="{610DFC05-8729-4043-FB51-C67A9B1793B5}"/>
                </a:ext>
              </a:extLst>
            </p:cNvPr>
            <p:cNvSpPr>
              <a:spLocks/>
            </p:cNvSpPr>
            <p:nvPr/>
          </p:nvSpPr>
          <p:spPr bwMode="auto">
            <a:xfrm>
              <a:off x="4575176" y="2786063"/>
              <a:ext cx="76200" cy="101600"/>
            </a:xfrm>
            <a:custGeom>
              <a:avLst/>
              <a:gdLst>
                <a:gd name="T0" fmla="*/ 48 w 48"/>
                <a:gd name="T1" fmla="*/ 0 h 64"/>
                <a:gd name="T2" fmla="*/ 32 w 48"/>
                <a:gd name="T3" fmla="*/ 0 h 64"/>
                <a:gd name="T4" fmla="*/ 0 w 48"/>
                <a:gd name="T5" fmla="*/ 32 h 64"/>
                <a:gd name="T6" fmla="*/ 32 w 48"/>
                <a:gd name="T7" fmla="*/ 64 h 64"/>
                <a:gd name="T8" fmla="*/ 48 w 48"/>
                <a:gd name="T9" fmla="*/ 64 h 64"/>
                <a:gd name="T10" fmla="*/ 16 w 48"/>
                <a:gd name="T11" fmla="*/ 32 h 64"/>
                <a:gd name="T12" fmla="*/ 48 w 48"/>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48" y="0"/>
                  </a:moveTo>
                  <a:lnTo>
                    <a:pt x="32" y="0"/>
                  </a:lnTo>
                  <a:lnTo>
                    <a:pt x="0" y="32"/>
                  </a:lnTo>
                  <a:lnTo>
                    <a:pt x="32" y="64"/>
                  </a:lnTo>
                  <a:lnTo>
                    <a:pt x="48" y="64"/>
                  </a:lnTo>
                  <a:lnTo>
                    <a:pt x="16" y="32"/>
                  </a:lnTo>
                  <a:lnTo>
                    <a:pt x="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24" name="Freeform 429">
              <a:extLst>
                <a:ext uri="{FF2B5EF4-FFF2-40B4-BE49-F238E27FC236}">
                  <a16:creationId xmlns:a16="http://schemas.microsoft.com/office/drawing/2014/main" id="{989426B7-F11A-A378-004A-580E8A18FC7F}"/>
                </a:ext>
              </a:extLst>
            </p:cNvPr>
            <p:cNvSpPr>
              <a:spLocks/>
            </p:cNvSpPr>
            <p:nvPr/>
          </p:nvSpPr>
          <p:spPr bwMode="auto">
            <a:xfrm>
              <a:off x="4638676" y="2786063"/>
              <a:ext cx="76200" cy="101600"/>
            </a:xfrm>
            <a:custGeom>
              <a:avLst/>
              <a:gdLst>
                <a:gd name="T0" fmla="*/ 48 w 48"/>
                <a:gd name="T1" fmla="*/ 0 h 64"/>
                <a:gd name="T2" fmla="*/ 32 w 48"/>
                <a:gd name="T3" fmla="*/ 0 h 64"/>
                <a:gd name="T4" fmla="*/ 0 w 48"/>
                <a:gd name="T5" fmla="*/ 32 h 64"/>
                <a:gd name="T6" fmla="*/ 32 w 48"/>
                <a:gd name="T7" fmla="*/ 64 h 64"/>
                <a:gd name="T8" fmla="*/ 48 w 48"/>
                <a:gd name="T9" fmla="*/ 64 h 64"/>
                <a:gd name="T10" fmla="*/ 16 w 48"/>
                <a:gd name="T11" fmla="*/ 32 h 64"/>
                <a:gd name="T12" fmla="*/ 48 w 48"/>
                <a:gd name="T13" fmla="*/ 0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48" y="0"/>
                  </a:moveTo>
                  <a:lnTo>
                    <a:pt x="32" y="0"/>
                  </a:lnTo>
                  <a:lnTo>
                    <a:pt x="0" y="32"/>
                  </a:lnTo>
                  <a:lnTo>
                    <a:pt x="32" y="64"/>
                  </a:lnTo>
                  <a:lnTo>
                    <a:pt x="48" y="64"/>
                  </a:lnTo>
                  <a:lnTo>
                    <a:pt x="16" y="32"/>
                  </a:lnTo>
                  <a:lnTo>
                    <a:pt x="4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25" name="Group 1533">
            <a:extLst>
              <a:ext uri="{FF2B5EF4-FFF2-40B4-BE49-F238E27FC236}">
                <a16:creationId xmlns:a16="http://schemas.microsoft.com/office/drawing/2014/main" id="{DF58C46B-B565-F5D4-B249-220C54447C4D}"/>
              </a:ext>
            </a:extLst>
          </p:cNvPr>
          <p:cNvGrpSpPr>
            <a:grpSpLocks noChangeAspect="1"/>
          </p:cNvGrpSpPr>
          <p:nvPr userDrawn="1"/>
        </p:nvGrpSpPr>
        <p:grpSpPr>
          <a:xfrm>
            <a:off x="1901413" y="5904529"/>
            <a:ext cx="79931" cy="147599"/>
            <a:chOff x="4968876" y="2786063"/>
            <a:chExt cx="141288" cy="101600"/>
          </a:xfrm>
          <a:solidFill>
            <a:srgbClr val="0019B0"/>
          </a:solidFill>
        </p:grpSpPr>
        <p:sp>
          <p:nvSpPr>
            <p:cNvPr id="826" name="Freeform 430">
              <a:extLst>
                <a:ext uri="{FF2B5EF4-FFF2-40B4-BE49-F238E27FC236}">
                  <a16:creationId xmlns:a16="http://schemas.microsoft.com/office/drawing/2014/main" id="{F5432366-BC5C-283E-D38D-AEBE9A5CE147}"/>
                </a:ext>
              </a:extLst>
            </p:cNvPr>
            <p:cNvSpPr>
              <a:spLocks/>
            </p:cNvSpPr>
            <p:nvPr/>
          </p:nvSpPr>
          <p:spPr bwMode="auto">
            <a:xfrm>
              <a:off x="5032376" y="2786063"/>
              <a:ext cx="77788" cy="101600"/>
            </a:xfrm>
            <a:custGeom>
              <a:avLst/>
              <a:gdLst>
                <a:gd name="T0" fmla="*/ 0 w 49"/>
                <a:gd name="T1" fmla="*/ 64 h 64"/>
                <a:gd name="T2" fmla="*/ 16 w 49"/>
                <a:gd name="T3" fmla="*/ 64 h 64"/>
                <a:gd name="T4" fmla="*/ 49 w 49"/>
                <a:gd name="T5" fmla="*/ 32 h 64"/>
                <a:gd name="T6" fmla="*/ 16 w 49"/>
                <a:gd name="T7" fmla="*/ 0 h 64"/>
                <a:gd name="T8" fmla="*/ 0 w 49"/>
                <a:gd name="T9" fmla="*/ 0 h 64"/>
                <a:gd name="T10" fmla="*/ 33 w 49"/>
                <a:gd name="T11" fmla="*/ 32 h 64"/>
                <a:gd name="T12" fmla="*/ 0 w 49"/>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49" h="64">
                  <a:moveTo>
                    <a:pt x="0" y="64"/>
                  </a:moveTo>
                  <a:lnTo>
                    <a:pt x="16" y="64"/>
                  </a:lnTo>
                  <a:lnTo>
                    <a:pt x="49" y="32"/>
                  </a:lnTo>
                  <a:lnTo>
                    <a:pt x="16" y="0"/>
                  </a:lnTo>
                  <a:lnTo>
                    <a:pt x="0" y="0"/>
                  </a:lnTo>
                  <a:lnTo>
                    <a:pt x="33"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27" name="Freeform 431">
              <a:extLst>
                <a:ext uri="{FF2B5EF4-FFF2-40B4-BE49-F238E27FC236}">
                  <a16:creationId xmlns:a16="http://schemas.microsoft.com/office/drawing/2014/main" id="{03E27AD0-4106-CD2A-8C9A-D7DD52738FB9}"/>
                </a:ext>
              </a:extLst>
            </p:cNvPr>
            <p:cNvSpPr>
              <a:spLocks/>
            </p:cNvSpPr>
            <p:nvPr/>
          </p:nvSpPr>
          <p:spPr bwMode="auto">
            <a:xfrm>
              <a:off x="4968876" y="2786063"/>
              <a:ext cx="76200" cy="101600"/>
            </a:xfrm>
            <a:custGeom>
              <a:avLst/>
              <a:gdLst>
                <a:gd name="T0" fmla="*/ 0 w 48"/>
                <a:gd name="T1" fmla="*/ 64 h 64"/>
                <a:gd name="T2" fmla="*/ 16 w 48"/>
                <a:gd name="T3" fmla="*/ 64 h 64"/>
                <a:gd name="T4" fmla="*/ 48 w 48"/>
                <a:gd name="T5" fmla="*/ 32 h 64"/>
                <a:gd name="T6" fmla="*/ 16 w 48"/>
                <a:gd name="T7" fmla="*/ 0 h 64"/>
                <a:gd name="T8" fmla="*/ 0 w 48"/>
                <a:gd name="T9" fmla="*/ 0 h 64"/>
                <a:gd name="T10" fmla="*/ 32 w 48"/>
                <a:gd name="T11" fmla="*/ 32 h 64"/>
                <a:gd name="T12" fmla="*/ 0 w 48"/>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48" h="64">
                  <a:moveTo>
                    <a:pt x="0" y="64"/>
                  </a:moveTo>
                  <a:lnTo>
                    <a:pt x="16" y="64"/>
                  </a:lnTo>
                  <a:lnTo>
                    <a:pt x="48" y="32"/>
                  </a:lnTo>
                  <a:lnTo>
                    <a:pt x="16" y="0"/>
                  </a:lnTo>
                  <a:lnTo>
                    <a:pt x="0" y="0"/>
                  </a:lnTo>
                  <a:lnTo>
                    <a:pt x="32" y="32"/>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28" name="Group 1534">
            <a:extLst>
              <a:ext uri="{FF2B5EF4-FFF2-40B4-BE49-F238E27FC236}">
                <a16:creationId xmlns:a16="http://schemas.microsoft.com/office/drawing/2014/main" id="{71D8D687-876C-97CA-5108-5FE27FC62D45}"/>
              </a:ext>
            </a:extLst>
          </p:cNvPr>
          <p:cNvGrpSpPr>
            <a:grpSpLocks noChangeAspect="1"/>
          </p:cNvGrpSpPr>
          <p:nvPr userDrawn="1"/>
        </p:nvGrpSpPr>
        <p:grpSpPr>
          <a:xfrm>
            <a:off x="2150187" y="5876857"/>
            <a:ext cx="57479" cy="202948"/>
            <a:chOff x="5408613" y="2767013"/>
            <a:chExt cx="101600" cy="139700"/>
          </a:xfrm>
          <a:solidFill>
            <a:srgbClr val="0019B0"/>
          </a:solidFill>
        </p:grpSpPr>
        <p:sp>
          <p:nvSpPr>
            <p:cNvPr id="829" name="Freeform 432">
              <a:extLst>
                <a:ext uri="{FF2B5EF4-FFF2-40B4-BE49-F238E27FC236}">
                  <a16:creationId xmlns:a16="http://schemas.microsoft.com/office/drawing/2014/main" id="{46FC33D4-5E7F-E7B9-C735-866824B5C5FA}"/>
                </a:ext>
              </a:extLst>
            </p:cNvPr>
            <p:cNvSpPr>
              <a:spLocks/>
            </p:cNvSpPr>
            <p:nvPr/>
          </p:nvSpPr>
          <p:spPr bwMode="auto">
            <a:xfrm>
              <a:off x="5408613" y="2767013"/>
              <a:ext cx="101600" cy="76200"/>
            </a:xfrm>
            <a:custGeom>
              <a:avLst/>
              <a:gdLst>
                <a:gd name="T0" fmla="*/ 64 w 64"/>
                <a:gd name="T1" fmla="*/ 48 h 48"/>
                <a:gd name="T2" fmla="*/ 64 w 64"/>
                <a:gd name="T3" fmla="*/ 32 h 48"/>
                <a:gd name="T4" fmla="*/ 32 w 64"/>
                <a:gd name="T5" fmla="*/ 0 h 48"/>
                <a:gd name="T6" fmla="*/ 0 w 64"/>
                <a:gd name="T7" fmla="*/ 32 h 48"/>
                <a:gd name="T8" fmla="*/ 0 w 64"/>
                <a:gd name="T9" fmla="*/ 48 h 48"/>
                <a:gd name="T10" fmla="*/ 32 w 64"/>
                <a:gd name="T11" fmla="*/ 16 h 48"/>
                <a:gd name="T12" fmla="*/ 64 w 64"/>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64" y="48"/>
                  </a:moveTo>
                  <a:lnTo>
                    <a:pt x="64" y="32"/>
                  </a:lnTo>
                  <a:lnTo>
                    <a:pt x="32" y="0"/>
                  </a:lnTo>
                  <a:lnTo>
                    <a:pt x="0" y="32"/>
                  </a:lnTo>
                  <a:lnTo>
                    <a:pt x="0" y="48"/>
                  </a:lnTo>
                  <a:lnTo>
                    <a:pt x="32" y="16"/>
                  </a:lnTo>
                  <a:lnTo>
                    <a:pt x="64"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30" name="Freeform 433">
              <a:extLst>
                <a:ext uri="{FF2B5EF4-FFF2-40B4-BE49-F238E27FC236}">
                  <a16:creationId xmlns:a16="http://schemas.microsoft.com/office/drawing/2014/main" id="{3EC4E2B2-82A4-E8AA-0344-DA25D4C4FE21}"/>
                </a:ext>
              </a:extLst>
            </p:cNvPr>
            <p:cNvSpPr>
              <a:spLocks/>
            </p:cNvSpPr>
            <p:nvPr/>
          </p:nvSpPr>
          <p:spPr bwMode="auto">
            <a:xfrm>
              <a:off x="5408613" y="2830513"/>
              <a:ext cx="101600" cy="76200"/>
            </a:xfrm>
            <a:custGeom>
              <a:avLst/>
              <a:gdLst>
                <a:gd name="T0" fmla="*/ 64 w 64"/>
                <a:gd name="T1" fmla="*/ 48 h 48"/>
                <a:gd name="T2" fmla="*/ 64 w 64"/>
                <a:gd name="T3" fmla="*/ 32 h 48"/>
                <a:gd name="T4" fmla="*/ 32 w 64"/>
                <a:gd name="T5" fmla="*/ 0 h 48"/>
                <a:gd name="T6" fmla="*/ 0 w 64"/>
                <a:gd name="T7" fmla="*/ 32 h 48"/>
                <a:gd name="T8" fmla="*/ 0 w 64"/>
                <a:gd name="T9" fmla="*/ 48 h 48"/>
                <a:gd name="T10" fmla="*/ 32 w 64"/>
                <a:gd name="T11" fmla="*/ 16 h 48"/>
                <a:gd name="T12" fmla="*/ 64 w 64"/>
                <a:gd name="T13" fmla="*/ 48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64" y="48"/>
                  </a:moveTo>
                  <a:lnTo>
                    <a:pt x="64" y="32"/>
                  </a:lnTo>
                  <a:lnTo>
                    <a:pt x="32" y="0"/>
                  </a:lnTo>
                  <a:lnTo>
                    <a:pt x="0" y="32"/>
                  </a:lnTo>
                  <a:lnTo>
                    <a:pt x="0" y="48"/>
                  </a:lnTo>
                  <a:lnTo>
                    <a:pt x="32" y="16"/>
                  </a:lnTo>
                  <a:lnTo>
                    <a:pt x="64"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31" name="Group 1535">
            <a:extLst>
              <a:ext uri="{FF2B5EF4-FFF2-40B4-BE49-F238E27FC236}">
                <a16:creationId xmlns:a16="http://schemas.microsoft.com/office/drawing/2014/main" id="{1C5ADBD9-F59D-0DD8-3271-DA58E8B0DD94}"/>
              </a:ext>
            </a:extLst>
          </p:cNvPr>
          <p:cNvGrpSpPr>
            <a:grpSpLocks noChangeAspect="1"/>
          </p:cNvGrpSpPr>
          <p:nvPr userDrawn="1"/>
        </p:nvGrpSpPr>
        <p:grpSpPr>
          <a:xfrm>
            <a:off x="2376509" y="5876857"/>
            <a:ext cx="57479" cy="202948"/>
            <a:chOff x="5808663" y="2767013"/>
            <a:chExt cx="101600" cy="139700"/>
          </a:xfrm>
          <a:solidFill>
            <a:srgbClr val="0019B0"/>
          </a:solidFill>
        </p:grpSpPr>
        <p:sp>
          <p:nvSpPr>
            <p:cNvPr id="832" name="Freeform 434">
              <a:extLst>
                <a:ext uri="{FF2B5EF4-FFF2-40B4-BE49-F238E27FC236}">
                  <a16:creationId xmlns:a16="http://schemas.microsoft.com/office/drawing/2014/main" id="{EFE02A49-E510-697C-0EEB-F60874B2546F}"/>
                </a:ext>
              </a:extLst>
            </p:cNvPr>
            <p:cNvSpPr>
              <a:spLocks/>
            </p:cNvSpPr>
            <p:nvPr/>
          </p:nvSpPr>
          <p:spPr bwMode="auto">
            <a:xfrm>
              <a:off x="5808663" y="2830513"/>
              <a:ext cx="101600" cy="76200"/>
            </a:xfrm>
            <a:custGeom>
              <a:avLst/>
              <a:gdLst>
                <a:gd name="T0" fmla="*/ 0 w 64"/>
                <a:gd name="T1" fmla="*/ 0 h 48"/>
                <a:gd name="T2" fmla="*/ 0 w 64"/>
                <a:gd name="T3" fmla="*/ 16 h 48"/>
                <a:gd name="T4" fmla="*/ 32 w 64"/>
                <a:gd name="T5" fmla="*/ 48 h 48"/>
                <a:gd name="T6" fmla="*/ 64 w 64"/>
                <a:gd name="T7" fmla="*/ 16 h 48"/>
                <a:gd name="T8" fmla="*/ 64 w 64"/>
                <a:gd name="T9" fmla="*/ 0 h 48"/>
                <a:gd name="T10" fmla="*/ 32 w 64"/>
                <a:gd name="T11" fmla="*/ 32 h 48"/>
                <a:gd name="T12" fmla="*/ 0 w 64"/>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0" y="0"/>
                  </a:moveTo>
                  <a:lnTo>
                    <a:pt x="0" y="16"/>
                  </a:lnTo>
                  <a:lnTo>
                    <a:pt x="32" y="48"/>
                  </a:lnTo>
                  <a:lnTo>
                    <a:pt x="64" y="16"/>
                  </a:lnTo>
                  <a:lnTo>
                    <a:pt x="64" y="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33" name="Freeform 435">
              <a:extLst>
                <a:ext uri="{FF2B5EF4-FFF2-40B4-BE49-F238E27FC236}">
                  <a16:creationId xmlns:a16="http://schemas.microsoft.com/office/drawing/2014/main" id="{D3E403C8-8F72-E250-F7AE-BD924130E88C}"/>
                </a:ext>
              </a:extLst>
            </p:cNvPr>
            <p:cNvSpPr>
              <a:spLocks/>
            </p:cNvSpPr>
            <p:nvPr/>
          </p:nvSpPr>
          <p:spPr bwMode="auto">
            <a:xfrm>
              <a:off x="5808663" y="2767013"/>
              <a:ext cx="101600" cy="76200"/>
            </a:xfrm>
            <a:custGeom>
              <a:avLst/>
              <a:gdLst>
                <a:gd name="T0" fmla="*/ 0 w 64"/>
                <a:gd name="T1" fmla="*/ 0 h 48"/>
                <a:gd name="T2" fmla="*/ 0 w 64"/>
                <a:gd name="T3" fmla="*/ 16 h 48"/>
                <a:gd name="T4" fmla="*/ 32 w 64"/>
                <a:gd name="T5" fmla="*/ 48 h 48"/>
                <a:gd name="T6" fmla="*/ 64 w 64"/>
                <a:gd name="T7" fmla="*/ 16 h 48"/>
                <a:gd name="T8" fmla="*/ 64 w 64"/>
                <a:gd name="T9" fmla="*/ 0 h 48"/>
                <a:gd name="T10" fmla="*/ 32 w 64"/>
                <a:gd name="T11" fmla="*/ 32 h 48"/>
                <a:gd name="T12" fmla="*/ 0 w 64"/>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0" y="0"/>
                  </a:moveTo>
                  <a:lnTo>
                    <a:pt x="0" y="16"/>
                  </a:lnTo>
                  <a:lnTo>
                    <a:pt x="32" y="48"/>
                  </a:lnTo>
                  <a:lnTo>
                    <a:pt x="64" y="16"/>
                  </a:lnTo>
                  <a:lnTo>
                    <a:pt x="64" y="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34" name="Group 1537">
            <a:extLst>
              <a:ext uri="{FF2B5EF4-FFF2-40B4-BE49-F238E27FC236}">
                <a16:creationId xmlns:a16="http://schemas.microsoft.com/office/drawing/2014/main" id="{FC325F09-4E09-6709-8A96-0F0149718728}"/>
              </a:ext>
            </a:extLst>
          </p:cNvPr>
          <p:cNvGrpSpPr>
            <a:grpSpLocks noChangeAspect="1"/>
          </p:cNvGrpSpPr>
          <p:nvPr userDrawn="1"/>
        </p:nvGrpSpPr>
        <p:grpSpPr>
          <a:xfrm>
            <a:off x="2833642" y="5904529"/>
            <a:ext cx="64664" cy="147599"/>
            <a:chOff x="6616701" y="2786063"/>
            <a:chExt cx="114300" cy="101600"/>
          </a:xfrm>
          <a:solidFill>
            <a:srgbClr val="0019B0"/>
          </a:solidFill>
        </p:grpSpPr>
        <p:sp>
          <p:nvSpPr>
            <p:cNvPr id="835" name="Freeform 436">
              <a:extLst>
                <a:ext uri="{FF2B5EF4-FFF2-40B4-BE49-F238E27FC236}">
                  <a16:creationId xmlns:a16="http://schemas.microsoft.com/office/drawing/2014/main" id="{AF8A33E9-B677-DF40-A062-80E198C60FC0}"/>
                </a:ext>
              </a:extLst>
            </p:cNvPr>
            <p:cNvSpPr>
              <a:spLocks/>
            </p:cNvSpPr>
            <p:nvPr/>
          </p:nvSpPr>
          <p:spPr bwMode="auto">
            <a:xfrm>
              <a:off x="6667501" y="2836863"/>
              <a:ext cx="63500" cy="50800"/>
            </a:xfrm>
            <a:custGeom>
              <a:avLst/>
              <a:gdLst>
                <a:gd name="T0" fmla="*/ 0 w 40"/>
                <a:gd name="T1" fmla="*/ 32 h 32"/>
                <a:gd name="T2" fmla="*/ 8 w 40"/>
                <a:gd name="T3" fmla="*/ 32 h 32"/>
                <a:gd name="T4" fmla="*/ 40 w 40"/>
                <a:gd name="T5" fmla="*/ 0 h 32"/>
                <a:gd name="T6" fmla="*/ 32 w 40"/>
                <a:gd name="T7" fmla="*/ 0 h 32"/>
                <a:gd name="T8" fmla="*/ 0 w 40"/>
                <a:gd name="T9" fmla="*/ 32 h 32"/>
              </a:gdLst>
              <a:ahLst/>
              <a:cxnLst>
                <a:cxn ang="0">
                  <a:pos x="T0" y="T1"/>
                </a:cxn>
                <a:cxn ang="0">
                  <a:pos x="T2" y="T3"/>
                </a:cxn>
                <a:cxn ang="0">
                  <a:pos x="T4" y="T5"/>
                </a:cxn>
                <a:cxn ang="0">
                  <a:pos x="T6" y="T7"/>
                </a:cxn>
                <a:cxn ang="0">
                  <a:pos x="T8" y="T9"/>
                </a:cxn>
              </a:cxnLst>
              <a:rect l="0" t="0" r="r" b="b"/>
              <a:pathLst>
                <a:path w="40" h="32">
                  <a:moveTo>
                    <a:pt x="0" y="32"/>
                  </a:moveTo>
                  <a:lnTo>
                    <a:pt x="8" y="32"/>
                  </a:lnTo>
                  <a:lnTo>
                    <a:pt x="40" y="0"/>
                  </a:lnTo>
                  <a:lnTo>
                    <a:pt x="32"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36" name="Freeform 437">
              <a:extLst>
                <a:ext uri="{FF2B5EF4-FFF2-40B4-BE49-F238E27FC236}">
                  <a16:creationId xmlns:a16="http://schemas.microsoft.com/office/drawing/2014/main" id="{2F78FAF4-2BBD-6134-F299-895ADAD55583}"/>
                </a:ext>
              </a:extLst>
            </p:cNvPr>
            <p:cNvSpPr>
              <a:spLocks/>
            </p:cNvSpPr>
            <p:nvPr/>
          </p:nvSpPr>
          <p:spPr bwMode="auto">
            <a:xfrm>
              <a:off x="6667501" y="2786063"/>
              <a:ext cx="63500" cy="50800"/>
            </a:xfrm>
            <a:custGeom>
              <a:avLst/>
              <a:gdLst>
                <a:gd name="T0" fmla="*/ 40 w 40"/>
                <a:gd name="T1" fmla="*/ 32 h 32"/>
                <a:gd name="T2" fmla="*/ 32 w 40"/>
                <a:gd name="T3" fmla="*/ 32 h 32"/>
                <a:gd name="T4" fmla="*/ 0 w 40"/>
                <a:gd name="T5" fmla="*/ 0 h 32"/>
                <a:gd name="T6" fmla="*/ 8 w 40"/>
                <a:gd name="T7" fmla="*/ 0 h 32"/>
                <a:gd name="T8" fmla="*/ 40 w 40"/>
                <a:gd name="T9" fmla="*/ 32 h 32"/>
              </a:gdLst>
              <a:ahLst/>
              <a:cxnLst>
                <a:cxn ang="0">
                  <a:pos x="T0" y="T1"/>
                </a:cxn>
                <a:cxn ang="0">
                  <a:pos x="T2" y="T3"/>
                </a:cxn>
                <a:cxn ang="0">
                  <a:pos x="T4" y="T5"/>
                </a:cxn>
                <a:cxn ang="0">
                  <a:pos x="T6" y="T7"/>
                </a:cxn>
                <a:cxn ang="0">
                  <a:pos x="T8" y="T9"/>
                </a:cxn>
              </a:cxnLst>
              <a:rect l="0" t="0" r="r" b="b"/>
              <a:pathLst>
                <a:path w="40" h="32">
                  <a:moveTo>
                    <a:pt x="40" y="32"/>
                  </a:moveTo>
                  <a:lnTo>
                    <a:pt x="32" y="32"/>
                  </a:lnTo>
                  <a:lnTo>
                    <a:pt x="0" y="0"/>
                  </a:lnTo>
                  <a:lnTo>
                    <a:pt x="8" y="0"/>
                  </a:lnTo>
                  <a:lnTo>
                    <a:pt x="4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37" name="Freeform 438">
              <a:extLst>
                <a:ext uri="{FF2B5EF4-FFF2-40B4-BE49-F238E27FC236}">
                  <a16:creationId xmlns:a16="http://schemas.microsoft.com/office/drawing/2014/main" id="{EBF35F77-4066-5677-A9A9-AA1028F268AE}"/>
                </a:ext>
              </a:extLst>
            </p:cNvPr>
            <p:cNvSpPr>
              <a:spLocks/>
            </p:cNvSpPr>
            <p:nvPr/>
          </p:nvSpPr>
          <p:spPr bwMode="auto">
            <a:xfrm>
              <a:off x="6616701" y="2836863"/>
              <a:ext cx="63500" cy="50800"/>
            </a:xfrm>
            <a:custGeom>
              <a:avLst/>
              <a:gdLst>
                <a:gd name="T0" fmla="*/ 0 w 40"/>
                <a:gd name="T1" fmla="*/ 32 h 32"/>
                <a:gd name="T2" fmla="*/ 8 w 40"/>
                <a:gd name="T3" fmla="*/ 32 h 32"/>
                <a:gd name="T4" fmla="*/ 40 w 40"/>
                <a:gd name="T5" fmla="*/ 0 h 32"/>
                <a:gd name="T6" fmla="*/ 32 w 40"/>
                <a:gd name="T7" fmla="*/ 0 h 32"/>
                <a:gd name="T8" fmla="*/ 0 w 40"/>
                <a:gd name="T9" fmla="*/ 32 h 32"/>
              </a:gdLst>
              <a:ahLst/>
              <a:cxnLst>
                <a:cxn ang="0">
                  <a:pos x="T0" y="T1"/>
                </a:cxn>
                <a:cxn ang="0">
                  <a:pos x="T2" y="T3"/>
                </a:cxn>
                <a:cxn ang="0">
                  <a:pos x="T4" y="T5"/>
                </a:cxn>
                <a:cxn ang="0">
                  <a:pos x="T6" y="T7"/>
                </a:cxn>
                <a:cxn ang="0">
                  <a:pos x="T8" y="T9"/>
                </a:cxn>
              </a:cxnLst>
              <a:rect l="0" t="0" r="r" b="b"/>
              <a:pathLst>
                <a:path w="40" h="32">
                  <a:moveTo>
                    <a:pt x="0" y="32"/>
                  </a:moveTo>
                  <a:lnTo>
                    <a:pt x="8" y="32"/>
                  </a:lnTo>
                  <a:lnTo>
                    <a:pt x="40" y="0"/>
                  </a:lnTo>
                  <a:lnTo>
                    <a:pt x="32" y="0"/>
                  </a:lnTo>
                  <a:lnTo>
                    <a:pt x="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38" name="Freeform 439">
              <a:extLst>
                <a:ext uri="{FF2B5EF4-FFF2-40B4-BE49-F238E27FC236}">
                  <a16:creationId xmlns:a16="http://schemas.microsoft.com/office/drawing/2014/main" id="{5FF8A9AC-50DF-364A-8EF5-1CDD2402F86A}"/>
                </a:ext>
              </a:extLst>
            </p:cNvPr>
            <p:cNvSpPr>
              <a:spLocks/>
            </p:cNvSpPr>
            <p:nvPr/>
          </p:nvSpPr>
          <p:spPr bwMode="auto">
            <a:xfrm>
              <a:off x="6616701" y="2786063"/>
              <a:ext cx="63500" cy="50800"/>
            </a:xfrm>
            <a:custGeom>
              <a:avLst/>
              <a:gdLst>
                <a:gd name="T0" fmla="*/ 40 w 40"/>
                <a:gd name="T1" fmla="*/ 32 h 32"/>
                <a:gd name="T2" fmla="*/ 32 w 40"/>
                <a:gd name="T3" fmla="*/ 32 h 32"/>
                <a:gd name="T4" fmla="*/ 0 w 40"/>
                <a:gd name="T5" fmla="*/ 0 h 32"/>
                <a:gd name="T6" fmla="*/ 8 w 40"/>
                <a:gd name="T7" fmla="*/ 0 h 32"/>
                <a:gd name="T8" fmla="*/ 40 w 40"/>
                <a:gd name="T9" fmla="*/ 32 h 32"/>
              </a:gdLst>
              <a:ahLst/>
              <a:cxnLst>
                <a:cxn ang="0">
                  <a:pos x="T0" y="T1"/>
                </a:cxn>
                <a:cxn ang="0">
                  <a:pos x="T2" y="T3"/>
                </a:cxn>
                <a:cxn ang="0">
                  <a:pos x="T4" y="T5"/>
                </a:cxn>
                <a:cxn ang="0">
                  <a:pos x="T6" y="T7"/>
                </a:cxn>
                <a:cxn ang="0">
                  <a:pos x="T8" y="T9"/>
                </a:cxn>
              </a:cxnLst>
              <a:rect l="0" t="0" r="r" b="b"/>
              <a:pathLst>
                <a:path w="40" h="32">
                  <a:moveTo>
                    <a:pt x="40" y="32"/>
                  </a:moveTo>
                  <a:lnTo>
                    <a:pt x="32" y="32"/>
                  </a:lnTo>
                  <a:lnTo>
                    <a:pt x="0" y="0"/>
                  </a:lnTo>
                  <a:lnTo>
                    <a:pt x="8" y="0"/>
                  </a:lnTo>
                  <a:lnTo>
                    <a:pt x="4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39" name="Group 1538">
            <a:extLst>
              <a:ext uri="{FF2B5EF4-FFF2-40B4-BE49-F238E27FC236}">
                <a16:creationId xmlns:a16="http://schemas.microsoft.com/office/drawing/2014/main" id="{1D66A1FC-DD73-A290-68BF-D0057D5A5E82}"/>
              </a:ext>
            </a:extLst>
          </p:cNvPr>
          <p:cNvGrpSpPr>
            <a:grpSpLocks noChangeAspect="1"/>
          </p:cNvGrpSpPr>
          <p:nvPr userDrawn="1"/>
        </p:nvGrpSpPr>
        <p:grpSpPr>
          <a:xfrm>
            <a:off x="3067150" y="5895306"/>
            <a:ext cx="57479" cy="166049"/>
            <a:chOff x="7029451" y="2779713"/>
            <a:chExt cx="101600" cy="114300"/>
          </a:xfrm>
          <a:solidFill>
            <a:srgbClr val="0019B0"/>
          </a:solidFill>
        </p:grpSpPr>
        <p:sp>
          <p:nvSpPr>
            <p:cNvPr id="840" name="Freeform 440">
              <a:extLst>
                <a:ext uri="{FF2B5EF4-FFF2-40B4-BE49-F238E27FC236}">
                  <a16:creationId xmlns:a16="http://schemas.microsoft.com/office/drawing/2014/main" id="{41E1FD7A-B946-D14D-75C1-A252D98B90C1}"/>
                </a:ext>
              </a:extLst>
            </p:cNvPr>
            <p:cNvSpPr>
              <a:spLocks/>
            </p:cNvSpPr>
            <p:nvPr/>
          </p:nvSpPr>
          <p:spPr bwMode="auto">
            <a:xfrm>
              <a:off x="7080251" y="2779713"/>
              <a:ext cx="50800" cy="63500"/>
            </a:xfrm>
            <a:custGeom>
              <a:avLst/>
              <a:gdLst>
                <a:gd name="T0" fmla="*/ 32 w 32"/>
                <a:gd name="T1" fmla="*/ 40 h 40"/>
                <a:gd name="T2" fmla="*/ 32 w 32"/>
                <a:gd name="T3" fmla="*/ 32 h 40"/>
                <a:gd name="T4" fmla="*/ 0 w 32"/>
                <a:gd name="T5" fmla="*/ 0 h 40"/>
                <a:gd name="T6" fmla="*/ 0 w 32"/>
                <a:gd name="T7" fmla="*/ 8 h 40"/>
                <a:gd name="T8" fmla="*/ 32 w 32"/>
                <a:gd name="T9" fmla="*/ 40 h 40"/>
              </a:gdLst>
              <a:ahLst/>
              <a:cxnLst>
                <a:cxn ang="0">
                  <a:pos x="T0" y="T1"/>
                </a:cxn>
                <a:cxn ang="0">
                  <a:pos x="T2" y="T3"/>
                </a:cxn>
                <a:cxn ang="0">
                  <a:pos x="T4" y="T5"/>
                </a:cxn>
                <a:cxn ang="0">
                  <a:pos x="T6" y="T7"/>
                </a:cxn>
                <a:cxn ang="0">
                  <a:pos x="T8" y="T9"/>
                </a:cxn>
              </a:cxnLst>
              <a:rect l="0" t="0" r="r" b="b"/>
              <a:pathLst>
                <a:path w="32" h="40">
                  <a:moveTo>
                    <a:pt x="32" y="40"/>
                  </a:moveTo>
                  <a:lnTo>
                    <a:pt x="32" y="32"/>
                  </a:lnTo>
                  <a:lnTo>
                    <a:pt x="0" y="0"/>
                  </a:lnTo>
                  <a:lnTo>
                    <a:pt x="0" y="8"/>
                  </a:lnTo>
                  <a:lnTo>
                    <a:pt x="3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1" name="Freeform 441">
              <a:extLst>
                <a:ext uri="{FF2B5EF4-FFF2-40B4-BE49-F238E27FC236}">
                  <a16:creationId xmlns:a16="http://schemas.microsoft.com/office/drawing/2014/main" id="{2F5D2F8B-D4AF-F050-9502-4800B9D83829}"/>
                </a:ext>
              </a:extLst>
            </p:cNvPr>
            <p:cNvSpPr>
              <a:spLocks/>
            </p:cNvSpPr>
            <p:nvPr/>
          </p:nvSpPr>
          <p:spPr bwMode="auto">
            <a:xfrm>
              <a:off x="7029451" y="2779713"/>
              <a:ext cx="50800" cy="63500"/>
            </a:xfrm>
            <a:custGeom>
              <a:avLst/>
              <a:gdLst>
                <a:gd name="T0" fmla="*/ 32 w 32"/>
                <a:gd name="T1" fmla="*/ 0 h 40"/>
                <a:gd name="T2" fmla="*/ 32 w 32"/>
                <a:gd name="T3" fmla="*/ 8 h 40"/>
                <a:gd name="T4" fmla="*/ 0 w 32"/>
                <a:gd name="T5" fmla="*/ 40 h 40"/>
                <a:gd name="T6" fmla="*/ 0 w 32"/>
                <a:gd name="T7" fmla="*/ 32 h 40"/>
                <a:gd name="T8" fmla="*/ 32 w 32"/>
                <a:gd name="T9" fmla="*/ 0 h 40"/>
              </a:gdLst>
              <a:ahLst/>
              <a:cxnLst>
                <a:cxn ang="0">
                  <a:pos x="T0" y="T1"/>
                </a:cxn>
                <a:cxn ang="0">
                  <a:pos x="T2" y="T3"/>
                </a:cxn>
                <a:cxn ang="0">
                  <a:pos x="T4" y="T5"/>
                </a:cxn>
                <a:cxn ang="0">
                  <a:pos x="T6" y="T7"/>
                </a:cxn>
                <a:cxn ang="0">
                  <a:pos x="T8" y="T9"/>
                </a:cxn>
              </a:cxnLst>
              <a:rect l="0" t="0" r="r" b="b"/>
              <a:pathLst>
                <a:path w="32" h="40">
                  <a:moveTo>
                    <a:pt x="32" y="0"/>
                  </a:moveTo>
                  <a:lnTo>
                    <a:pt x="32" y="8"/>
                  </a:lnTo>
                  <a:lnTo>
                    <a:pt x="0" y="40"/>
                  </a:lnTo>
                  <a:lnTo>
                    <a:pt x="0" y="32"/>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2" name="Freeform 442">
              <a:extLst>
                <a:ext uri="{FF2B5EF4-FFF2-40B4-BE49-F238E27FC236}">
                  <a16:creationId xmlns:a16="http://schemas.microsoft.com/office/drawing/2014/main" id="{23B64ED2-B11E-E26B-3C80-1BA63D099699}"/>
                </a:ext>
              </a:extLst>
            </p:cNvPr>
            <p:cNvSpPr>
              <a:spLocks/>
            </p:cNvSpPr>
            <p:nvPr/>
          </p:nvSpPr>
          <p:spPr bwMode="auto">
            <a:xfrm>
              <a:off x="7080251" y="2830513"/>
              <a:ext cx="50800" cy="63500"/>
            </a:xfrm>
            <a:custGeom>
              <a:avLst/>
              <a:gdLst>
                <a:gd name="T0" fmla="*/ 32 w 32"/>
                <a:gd name="T1" fmla="*/ 40 h 40"/>
                <a:gd name="T2" fmla="*/ 32 w 32"/>
                <a:gd name="T3" fmla="*/ 32 h 40"/>
                <a:gd name="T4" fmla="*/ 0 w 32"/>
                <a:gd name="T5" fmla="*/ 0 h 40"/>
                <a:gd name="T6" fmla="*/ 0 w 32"/>
                <a:gd name="T7" fmla="*/ 8 h 40"/>
                <a:gd name="T8" fmla="*/ 32 w 32"/>
                <a:gd name="T9" fmla="*/ 40 h 40"/>
              </a:gdLst>
              <a:ahLst/>
              <a:cxnLst>
                <a:cxn ang="0">
                  <a:pos x="T0" y="T1"/>
                </a:cxn>
                <a:cxn ang="0">
                  <a:pos x="T2" y="T3"/>
                </a:cxn>
                <a:cxn ang="0">
                  <a:pos x="T4" y="T5"/>
                </a:cxn>
                <a:cxn ang="0">
                  <a:pos x="T6" y="T7"/>
                </a:cxn>
                <a:cxn ang="0">
                  <a:pos x="T8" y="T9"/>
                </a:cxn>
              </a:cxnLst>
              <a:rect l="0" t="0" r="r" b="b"/>
              <a:pathLst>
                <a:path w="32" h="40">
                  <a:moveTo>
                    <a:pt x="32" y="40"/>
                  </a:moveTo>
                  <a:lnTo>
                    <a:pt x="32" y="32"/>
                  </a:lnTo>
                  <a:lnTo>
                    <a:pt x="0" y="0"/>
                  </a:lnTo>
                  <a:lnTo>
                    <a:pt x="0" y="8"/>
                  </a:lnTo>
                  <a:lnTo>
                    <a:pt x="32"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3" name="Freeform 443">
              <a:extLst>
                <a:ext uri="{FF2B5EF4-FFF2-40B4-BE49-F238E27FC236}">
                  <a16:creationId xmlns:a16="http://schemas.microsoft.com/office/drawing/2014/main" id="{BD6EF100-05EB-97F0-1F1E-8924B7E3FE30}"/>
                </a:ext>
              </a:extLst>
            </p:cNvPr>
            <p:cNvSpPr>
              <a:spLocks/>
            </p:cNvSpPr>
            <p:nvPr/>
          </p:nvSpPr>
          <p:spPr bwMode="auto">
            <a:xfrm>
              <a:off x="7029451" y="2830513"/>
              <a:ext cx="50800" cy="63500"/>
            </a:xfrm>
            <a:custGeom>
              <a:avLst/>
              <a:gdLst>
                <a:gd name="T0" fmla="*/ 32 w 32"/>
                <a:gd name="T1" fmla="*/ 0 h 40"/>
                <a:gd name="T2" fmla="*/ 32 w 32"/>
                <a:gd name="T3" fmla="*/ 8 h 40"/>
                <a:gd name="T4" fmla="*/ 0 w 32"/>
                <a:gd name="T5" fmla="*/ 40 h 40"/>
                <a:gd name="T6" fmla="*/ 0 w 32"/>
                <a:gd name="T7" fmla="*/ 32 h 40"/>
                <a:gd name="T8" fmla="*/ 32 w 32"/>
                <a:gd name="T9" fmla="*/ 0 h 40"/>
              </a:gdLst>
              <a:ahLst/>
              <a:cxnLst>
                <a:cxn ang="0">
                  <a:pos x="T0" y="T1"/>
                </a:cxn>
                <a:cxn ang="0">
                  <a:pos x="T2" y="T3"/>
                </a:cxn>
                <a:cxn ang="0">
                  <a:pos x="T4" y="T5"/>
                </a:cxn>
                <a:cxn ang="0">
                  <a:pos x="T6" y="T7"/>
                </a:cxn>
                <a:cxn ang="0">
                  <a:pos x="T8" y="T9"/>
                </a:cxn>
              </a:cxnLst>
              <a:rect l="0" t="0" r="r" b="b"/>
              <a:pathLst>
                <a:path w="32" h="40">
                  <a:moveTo>
                    <a:pt x="32" y="0"/>
                  </a:moveTo>
                  <a:lnTo>
                    <a:pt x="32" y="8"/>
                  </a:lnTo>
                  <a:lnTo>
                    <a:pt x="0" y="40"/>
                  </a:lnTo>
                  <a:lnTo>
                    <a:pt x="0" y="32"/>
                  </a:lnTo>
                  <a:lnTo>
                    <a:pt x="3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44" name="Group 1539">
            <a:extLst>
              <a:ext uri="{FF2B5EF4-FFF2-40B4-BE49-F238E27FC236}">
                <a16:creationId xmlns:a16="http://schemas.microsoft.com/office/drawing/2014/main" id="{47DD4BBA-58E0-9F6F-0D87-CCA7F8DCB459}"/>
              </a:ext>
            </a:extLst>
          </p:cNvPr>
          <p:cNvGrpSpPr>
            <a:grpSpLocks noChangeAspect="1"/>
          </p:cNvGrpSpPr>
          <p:nvPr userDrawn="1"/>
        </p:nvGrpSpPr>
        <p:grpSpPr>
          <a:xfrm>
            <a:off x="3293471" y="5895306"/>
            <a:ext cx="57479" cy="166049"/>
            <a:chOff x="7429501" y="2779713"/>
            <a:chExt cx="101600" cy="114300"/>
          </a:xfrm>
          <a:solidFill>
            <a:srgbClr val="0019B0"/>
          </a:solidFill>
        </p:grpSpPr>
        <p:sp>
          <p:nvSpPr>
            <p:cNvPr id="845" name="Freeform 444">
              <a:extLst>
                <a:ext uri="{FF2B5EF4-FFF2-40B4-BE49-F238E27FC236}">
                  <a16:creationId xmlns:a16="http://schemas.microsoft.com/office/drawing/2014/main" id="{710408DF-52A6-373B-8897-FFA913FDFDC3}"/>
                </a:ext>
              </a:extLst>
            </p:cNvPr>
            <p:cNvSpPr>
              <a:spLocks/>
            </p:cNvSpPr>
            <p:nvPr/>
          </p:nvSpPr>
          <p:spPr bwMode="auto">
            <a:xfrm>
              <a:off x="7429501" y="2830513"/>
              <a:ext cx="50800" cy="63500"/>
            </a:xfrm>
            <a:custGeom>
              <a:avLst/>
              <a:gdLst>
                <a:gd name="T0" fmla="*/ 0 w 32"/>
                <a:gd name="T1" fmla="*/ 0 h 40"/>
                <a:gd name="T2" fmla="*/ 0 w 32"/>
                <a:gd name="T3" fmla="*/ 8 h 40"/>
                <a:gd name="T4" fmla="*/ 32 w 32"/>
                <a:gd name="T5" fmla="*/ 40 h 40"/>
                <a:gd name="T6" fmla="*/ 32 w 32"/>
                <a:gd name="T7" fmla="*/ 32 h 40"/>
                <a:gd name="T8" fmla="*/ 0 w 32"/>
                <a:gd name="T9" fmla="*/ 0 h 40"/>
              </a:gdLst>
              <a:ahLst/>
              <a:cxnLst>
                <a:cxn ang="0">
                  <a:pos x="T0" y="T1"/>
                </a:cxn>
                <a:cxn ang="0">
                  <a:pos x="T2" y="T3"/>
                </a:cxn>
                <a:cxn ang="0">
                  <a:pos x="T4" y="T5"/>
                </a:cxn>
                <a:cxn ang="0">
                  <a:pos x="T6" y="T7"/>
                </a:cxn>
                <a:cxn ang="0">
                  <a:pos x="T8" y="T9"/>
                </a:cxn>
              </a:cxnLst>
              <a:rect l="0" t="0" r="r" b="b"/>
              <a:pathLst>
                <a:path w="32" h="40">
                  <a:moveTo>
                    <a:pt x="0" y="0"/>
                  </a:moveTo>
                  <a:lnTo>
                    <a:pt x="0" y="8"/>
                  </a:lnTo>
                  <a:lnTo>
                    <a:pt x="32" y="4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6" name="Freeform 445">
              <a:extLst>
                <a:ext uri="{FF2B5EF4-FFF2-40B4-BE49-F238E27FC236}">
                  <a16:creationId xmlns:a16="http://schemas.microsoft.com/office/drawing/2014/main" id="{D9DB8783-F0AA-EB08-F09D-AE29E64A77F7}"/>
                </a:ext>
              </a:extLst>
            </p:cNvPr>
            <p:cNvSpPr>
              <a:spLocks/>
            </p:cNvSpPr>
            <p:nvPr/>
          </p:nvSpPr>
          <p:spPr bwMode="auto">
            <a:xfrm>
              <a:off x="7480301" y="2830513"/>
              <a:ext cx="50800" cy="63500"/>
            </a:xfrm>
            <a:custGeom>
              <a:avLst/>
              <a:gdLst>
                <a:gd name="T0" fmla="*/ 0 w 32"/>
                <a:gd name="T1" fmla="*/ 40 h 40"/>
                <a:gd name="T2" fmla="*/ 0 w 32"/>
                <a:gd name="T3" fmla="*/ 32 h 40"/>
                <a:gd name="T4" fmla="*/ 32 w 32"/>
                <a:gd name="T5" fmla="*/ 0 h 40"/>
                <a:gd name="T6" fmla="*/ 32 w 32"/>
                <a:gd name="T7" fmla="*/ 8 h 40"/>
                <a:gd name="T8" fmla="*/ 0 w 32"/>
                <a:gd name="T9" fmla="*/ 40 h 40"/>
              </a:gdLst>
              <a:ahLst/>
              <a:cxnLst>
                <a:cxn ang="0">
                  <a:pos x="T0" y="T1"/>
                </a:cxn>
                <a:cxn ang="0">
                  <a:pos x="T2" y="T3"/>
                </a:cxn>
                <a:cxn ang="0">
                  <a:pos x="T4" y="T5"/>
                </a:cxn>
                <a:cxn ang="0">
                  <a:pos x="T6" y="T7"/>
                </a:cxn>
                <a:cxn ang="0">
                  <a:pos x="T8" y="T9"/>
                </a:cxn>
              </a:cxnLst>
              <a:rect l="0" t="0" r="r" b="b"/>
              <a:pathLst>
                <a:path w="32" h="40">
                  <a:moveTo>
                    <a:pt x="0" y="40"/>
                  </a:moveTo>
                  <a:lnTo>
                    <a:pt x="0" y="32"/>
                  </a:lnTo>
                  <a:lnTo>
                    <a:pt x="32" y="0"/>
                  </a:lnTo>
                  <a:lnTo>
                    <a:pt x="32" y="8"/>
                  </a:lnTo>
                  <a:lnTo>
                    <a:pt x="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7" name="Freeform 446">
              <a:extLst>
                <a:ext uri="{FF2B5EF4-FFF2-40B4-BE49-F238E27FC236}">
                  <a16:creationId xmlns:a16="http://schemas.microsoft.com/office/drawing/2014/main" id="{59729762-BCB7-8D68-ACA3-EA27201094E2}"/>
                </a:ext>
              </a:extLst>
            </p:cNvPr>
            <p:cNvSpPr>
              <a:spLocks/>
            </p:cNvSpPr>
            <p:nvPr/>
          </p:nvSpPr>
          <p:spPr bwMode="auto">
            <a:xfrm>
              <a:off x="7429501" y="2779713"/>
              <a:ext cx="50800" cy="63500"/>
            </a:xfrm>
            <a:custGeom>
              <a:avLst/>
              <a:gdLst>
                <a:gd name="T0" fmla="*/ 0 w 32"/>
                <a:gd name="T1" fmla="*/ 0 h 40"/>
                <a:gd name="T2" fmla="*/ 0 w 32"/>
                <a:gd name="T3" fmla="*/ 8 h 40"/>
                <a:gd name="T4" fmla="*/ 32 w 32"/>
                <a:gd name="T5" fmla="*/ 40 h 40"/>
                <a:gd name="T6" fmla="*/ 32 w 32"/>
                <a:gd name="T7" fmla="*/ 32 h 40"/>
                <a:gd name="T8" fmla="*/ 0 w 32"/>
                <a:gd name="T9" fmla="*/ 0 h 40"/>
              </a:gdLst>
              <a:ahLst/>
              <a:cxnLst>
                <a:cxn ang="0">
                  <a:pos x="T0" y="T1"/>
                </a:cxn>
                <a:cxn ang="0">
                  <a:pos x="T2" y="T3"/>
                </a:cxn>
                <a:cxn ang="0">
                  <a:pos x="T4" y="T5"/>
                </a:cxn>
                <a:cxn ang="0">
                  <a:pos x="T6" y="T7"/>
                </a:cxn>
                <a:cxn ang="0">
                  <a:pos x="T8" y="T9"/>
                </a:cxn>
              </a:cxnLst>
              <a:rect l="0" t="0" r="r" b="b"/>
              <a:pathLst>
                <a:path w="32" h="40">
                  <a:moveTo>
                    <a:pt x="0" y="0"/>
                  </a:moveTo>
                  <a:lnTo>
                    <a:pt x="0" y="8"/>
                  </a:lnTo>
                  <a:lnTo>
                    <a:pt x="32" y="40"/>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48" name="Freeform 447">
              <a:extLst>
                <a:ext uri="{FF2B5EF4-FFF2-40B4-BE49-F238E27FC236}">
                  <a16:creationId xmlns:a16="http://schemas.microsoft.com/office/drawing/2014/main" id="{023507C2-58CF-9944-3046-F6BC248AA439}"/>
                </a:ext>
              </a:extLst>
            </p:cNvPr>
            <p:cNvSpPr>
              <a:spLocks/>
            </p:cNvSpPr>
            <p:nvPr/>
          </p:nvSpPr>
          <p:spPr bwMode="auto">
            <a:xfrm>
              <a:off x="7480301" y="2779713"/>
              <a:ext cx="50800" cy="63500"/>
            </a:xfrm>
            <a:custGeom>
              <a:avLst/>
              <a:gdLst>
                <a:gd name="T0" fmla="*/ 0 w 32"/>
                <a:gd name="T1" fmla="*/ 40 h 40"/>
                <a:gd name="T2" fmla="*/ 0 w 32"/>
                <a:gd name="T3" fmla="*/ 32 h 40"/>
                <a:gd name="T4" fmla="*/ 32 w 32"/>
                <a:gd name="T5" fmla="*/ 0 h 40"/>
                <a:gd name="T6" fmla="*/ 32 w 32"/>
                <a:gd name="T7" fmla="*/ 8 h 40"/>
                <a:gd name="T8" fmla="*/ 0 w 32"/>
                <a:gd name="T9" fmla="*/ 40 h 40"/>
              </a:gdLst>
              <a:ahLst/>
              <a:cxnLst>
                <a:cxn ang="0">
                  <a:pos x="T0" y="T1"/>
                </a:cxn>
                <a:cxn ang="0">
                  <a:pos x="T2" y="T3"/>
                </a:cxn>
                <a:cxn ang="0">
                  <a:pos x="T4" y="T5"/>
                </a:cxn>
                <a:cxn ang="0">
                  <a:pos x="T6" y="T7"/>
                </a:cxn>
                <a:cxn ang="0">
                  <a:pos x="T8" y="T9"/>
                </a:cxn>
              </a:cxnLst>
              <a:rect l="0" t="0" r="r" b="b"/>
              <a:pathLst>
                <a:path w="32" h="40">
                  <a:moveTo>
                    <a:pt x="0" y="40"/>
                  </a:moveTo>
                  <a:lnTo>
                    <a:pt x="0" y="32"/>
                  </a:lnTo>
                  <a:lnTo>
                    <a:pt x="32" y="0"/>
                  </a:lnTo>
                  <a:lnTo>
                    <a:pt x="32" y="8"/>
                  </a:lnTo>
                  <a:lnTo>
                    <a:pt x="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49" name="Group 1536">
            <a:extLst>
              <a:ext uri="{FF2B5EF4-FFF2-40B4-BE49-F238E27FC236}">
                <a16:creationId xmlns:a16="http://schemas.microsoft.com/office/drawing/2014/main" id="{79A2AFCB-2C9E-3EB5-711A-460B014E59B9}"/>
              </a:ext>
            </a:extLst>
          </p:cNvPr>
          <p:cNvGrpSpPr>
            <a:grpSpLocks noChangeAspect="1"/>
          </p:cNvGrpSpPr>
          <p:nvPr userDrawn="1"/>
        </p:nvGrpSpPr>
        <p:grpSpPr>
          <a:xfrm>
            <a:off x="2602830" y="5904529"/>
            <a:ext cx="64664" cy="147599"/>
            <a:chOff x="6208713" y="2786063"/>
            <a:chExt cx="114300" cy="101600"/>
          </a:xfrm>
          <a:solidFill>
            <a:srgbClr val="0019B0"/>
          </a:solidFill>
        </p:grpSpPr>
        <p:sp>
          <p:nvSpPr>
            <p:cNvPr id="850" name="Freeform 448">
              <a:extLst>
                <a:ext uri="{FF2B5EF4-FFF2-40B4-BE49-F238E27FC236}">
                  <a16:creationId xmlns:a16="http://schemas.microsoft.com/office/drawing/2014/main" id="{EE743E7B-0136-0DE9-F492-E39EB4A5C578}"/>
                </a:ext>
              </a:extLst>
            </p:cNvPr>
            <p:cNvSpPr>
              <a:spLocks/>
            </p:cNvSpPr>
            <p:nvPr/>
          </p:nvSpPr>
          <p:spPr bwMode="auto">
            <a:xfrm>
              <a:off x="6208713" y="2786063"/>
              <a:ext cx="63500" cy="50800"/>
            </a:xfrm>
            <a:custGeom>
              <a:avLst/>
              <a:gdLst>
                <a:gd name="T0" fmla="*/ 40 w 40"/>
                <a:gd name="T1" fmla="*/ 0 h 32"/>
                <a:gd name="T2" fmla="*/ 32 w 40"/>
                <a:gd name="T3" fmla="*/ 0 h 32"/>
                <a:gd name="T4" fmla="*/ 0 w 40"/>
                <a:gd name="T5" fmla="*/ 32 h 32"/>
                <a:gd name="T6" fmla="*/ 8 w 40"/>
                <a:gd name="T7" fmla="*/ 32 h 32"/>
                <a:gd name="T8" fmla="*/ 40 w 40"/>
                <a:gd name="T9" fmla="*/ 0 h 32"/>
              </a:gdLst>
              <a:ahLst/>
              <a:cxnLst>
                <a:cxn ang="0">
                  <a:pos x="T0" y="T1"/>
                </a:cxn>
                <a:cxn ang="0">
                  <a:pos x="T2" y="T3"/>
                </a:cxn>
                <a:cxn ang="0">
                  <a:pos x="T4" y="T5"/>
                </a:cxn>
                <a:cxn ang="0">
                  <a:pos x="T6" y="T7"/>
                </a:cxn>
                <a:cxn ang="0">
                  <a:pos x="T8" y="T9"/>
                </a:cxn>
              </a:cxnLst>
              <a:rect l="0" t="0" r="r" b="b"/>
              <a:pathLst>
                <a:path w="40" h="32">
                  <a:moveTo>
                    <a:pt x="40" y="0"/>
                  </a:moveTo>
                  <a:lnTo>
                    <a:pt x="32" y="0"/>
                  </a:lnTo>
                  <a:lnTo>
                    <a:pt x="0" y="32"/>
                  </a:lnTo>
                  <a:lnTo>
                    <a:pt x="8" y="32"/>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51" name="Freeform 449">
              <a:extLst>
                <a:ext uri="{FF2B5EF4-FFF2-40B4-BE49-F238E27FC236}">
                  <a16:creationId xmlns:a16="http://schemas.microsoft.com/office/drawing/2014/main" id="{872A1FB7-E763-84CF-E1F8-6CBEB6E3B7D9}"/>
                </a:ext>
              </a:extLst>
            </p:cNvPr>
            <p:cNvSpPr>
              <a:spLocks/>
            </p:cNvSpPr>
            <p:nvPr/>
          </p:nvSpPr>
          <p:spPr bwMode="auto">
            <a:xfrm>
              <a:off x="6208713" y="2836863"/>
              <a:ext cx="63500" cy="50800"/>
            </a:xfrm>
            <a:custGeom>
              <a:avLst/>
              <a:gdLst>
                <a:gd name="T0" fmla="*/ 0 w 40"/>
                <a:gd name="T1" fmla="*/ 0 h 32"/>
                <a:gd name="T2" fmla="*/ 8 w 40"/>
                <a:gd name="T3" fmla="*/ 0 h 32"/>
                <a:gd name="T4" fmla="*/ 40 w 40"/>
                <a:gd name="T5" fmla="*/ 32 h 32"/>
                <a:gd name="T6" fmla="*/ 32 w 40"/>
                <a:gd name="T7" fmla="*/ 32 h 32"/>
                <a:gd name="T8" fmla="*/ 0 w 40"/>
                <a:gd name="T9" fmla="*/ 0 h 32"/>
              </a:gdLst>
              <a:ahLst/>
              <a:cxnLst>
                <a:cxn ang="0">
                  <a:pos x="T0" y="T1"/>
                </a:cxn>
                <a:cxn ang="0">
                  <a:pos x="T2" y="T3"/>
                </a:cxn>
                <a:cxn ang="0">
                  <a:pos x="T4" y="T5"/>
                </a:cxn>
                <a:cxn ang="0">
                  <a:pos x="T6" y="T7"/>
                </a:cxn>
                <a:cxn ang="0">
                  <a:pos x="T8" y="T9"/>
                </a:cxn>
              </a:cxnLst>
              <a:rect l="0" t="0" r="r" b="b"/>
              <a:pathLst>
                <a:path w="40" h="32">
                  <a:moveTo>
                    <a:pt x="0" y="0"/>
                  </a:moveTo>
                  <a:lnTo>
                    <a:pt x="8" y="0"/>
                  </a:lnTo>
                  <a:lnTo>
                    <a:pt x="40" y="32"/>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52" name="Freeform 450">
              <a:extLst>
                <a:ext uri="{FF2B5EF4-FFF2-40B4-BE49-F238E27FC236}">
                  <a16:creationId xmlns:a16="http://schemas.microsoft.com/office/drawing/2014/main" id="{189B2CD2-284F-3D0D-C0A7-1EF1644BBA24}"/>
                </a:ext>
              </a:extLst>
            </p:cNvPr>
            <p:cNvSpPr>
              <a:spLocks/>
            </p:cNvSpPr>
            <p:nvPr/>
          </p:nvSpPr>
          <p:spPr bwMode="auto">
            <a:xfrm>
              <a:off x="6259513" y="2786063"/>
              <a:ext cx="63500" cy="50800"/>
            </a:xfrm>
            <a:custGeom>
              <a:avLst/>
              <a:gdLst>
                <a:gd name="T0" fmla="*/ 40 w 40"/>
                <a:gd name="T1" fmla="*/ 0 h 32"/>
                <a:gd name="T2" fmla="*/ 32 w 40"/>
                <a:gd name="T3" fmla="*/ 0 h 32"/>
                <a:gd name="T4" fmla="*/ 0 w 40"/>
                <a:gd name="T5" fmla="*/ 32 h 32"/>
                <a:gd name="T6" fmla="*/ 8 w 40"/>
                <a:gd name="T7" fmla="*/ 32 h 32"/>
                <a:gd name="T8" fmla="*/ 40 w 40"/>
                <a:gd name="T9" fmla="*/ 0 h 32"/>
              </a:gdLst>
              <a:ahLst/>
              <a:cxnLst>
                <a:cxn ang="0">
                  <a:pos x="T0" y="T1"/>
                </a:cxn>
                <a:cxn ang="0">
                  <a:pos x="T2" y="T3"/>
                </a:cxn>
                <a:cxn ang="0">
                  <a:pos x="T4" y="T5"/>
                </a:cxn>
                <a:cxn ang="0">
                  <a:pos x="T6" y="T7"/>
                </a:cxn>
                <a:cxn ang="0">
                  <a:pos x="T8" y="T9"/>
                </a:cxn>
              </a:cxnLst>
              <a:rect l="0" t="0" r="r" b="b"/>
              <a:pathLst>
                <a:path w="40" h="32">
                  <a:moveTo>
                    <a:pt x="40" y="0"/>
                  </a:moveTo>
                  <a:lnTo>
                    <a:pt x="32" y="0"/>
                  </a:lnTo>
                  <a:lnTo>
                    <a:pt x="0" y="32"/>
                  </a:lnTo>
                  <a:lnTo>
                    <a:pt x="8" y="32"/>
                  </a:lnTo>
                  <a:lnTo>
                    <a:pt x="4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53" name="Freeform 451">
              <a:extLst>
                <a:ext uri="{FF2B5EF4-FFF2-40B4-BE49-F238E27FC236}">
                  <a16:creationId xmlns:a16="http://schemas.microsoft.com/office/drawing/2014/main" id="{7C133395-31EF-C38A-7428-6B6E08240F31}"/>
                </a:ext>
              </a:extLst>
            </p:cNvPr>
            <p:cNvSpPr>
              <a:spLocks/>
            </p:cNvSpPr>
            <p:nvPr/>
          </p:nvSpPr>
          <p:spPr bwMode="auto">
            <a:xfrm>
              <a:off x="6259513" y="2836863"/>
              <a:ext cx="63500" cy="50800"/>
            </a:xfrm>
            <a:custGeom>
              <a:avLst/>
              <a:gdLst>
                <a:gd name="T0" fmla="*/ 0 w 40"/>
                <a:gd name="T1" fmla="*/ 0 h 32"/>
                <a:gd name="T2" fmla="*/ 8 w 40"/>
                <a:gd name="T3" fmla="*/ 0 h 32"/>
                <a:gd name="T4" fmla="*/ 40 w 40"/>
                <a:gd name="T5" fmla="*/ 32 h 32"/>
                <a:gd name="T6" fmla="*/ 32 w 40"/>
                <a:gd name="T7" fmla="*/ 32 h 32"/>
                <a:gd name="T8" fmla="*/ 0 w 40"/>
                <a:gd name="T9" fmla="*/ 0 h 32"/>
              </a:gdLst>
              <a:ahLst/>
              <a:cxnLst>
                <a:cxn ang="0">
                  <a:pos x="T0" y="T1"/>
                </a:cxn>
                <a:cxn ang="0">
                  <a:pos x="T2" y="T3"/>
                </a:cxn>
                <a:cxn ang="0">
                  <a:pos x="T4" y="T5"/>
                </a:cxn>
                <a:cxn ang="0">
                  <a:pos x="T6" y="T7"/>
                </a:cxn>
                <a:cxn ang="0">
                  <a:pos x="T8" y="T9"/>
                </a:cxn>
              </a:cxnLst>
              <a:rect l="0" t="0" r="r" b="b"/>
              <a:pathLst>
                <a:path w="40" h="32">
                  <a:moveTo>
                    <a:pt x="0" y="0"/>
                  </a:moveTo>
                  <a:lnTo>
                    <a:pt x="8" y="0"/>
                  </a:lnTo>
                  <a:lnTo>
                    <a:pt x="40" y="32"/>
                  </a:lnTo>
                  <a:lnTo>
                    <a:pt x="32" y="32"/>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854" name="Freeform 470">
            <a:extLst>
              <a:ext uri="{FF2B5EF4-FFF2-40B4-BE49-F238E27FC236}">
                <a16:creationId xmlns:a16="http://schemas.microsoft.com/office/drawing/2014/main" id="{B426BB3F-24FE-7D71-6F10-9329A7843A4E}"/>
              </a:ext>
            </a:extLst>
          </p:cNvPr>
          <p:cNvSpPr>
            <a:spLocks noChangeAspect="1"/>
          </p:cNvSpPr>
          <p:nvPr userDrawn="1"/>
        </p:nvSpPr>
        <p:spPr bwMode="auto">
          <a:xfrm>
            <a:off x="3300448" y="4409882"/>
            <a:ext cx="88913" cy="226010"/>
          </a:xfrm>
          <a:custGeom>
            <a:avLst/>
            <a:gdLst>
              <a:gd name="T0" fmla="*/ 99 w 99"/>
              <a:gd name="T1" fmla="*/ 92 h 98"/>
              <a:gd name="T2" fmla="*/ 99 w 99"/>
              <a:gd name="T3" fmla="*/ 92 h 98"/>
              <a:gd name="T4" fmla="*/ 99 w 99"/>
              <a:gd name="T5" fmla="*/ 2 h 98"/>
              <a:gd name="T6" fmla="*/ 91 w 99"/>
              <a:gd name="T7" fmla="*/ 2 h 98"/>
              <a:gd name="T8" fmla="*/ 91 w 99"/>
              <a:gd name="T9" fmla="*/ 84 h 98"/>
              <a:gd name="T10" fmla="*/ 6 w 99"/>
              <a:gd name="T11" fmla="*/ 0 h 98"/>
              <a:gd name="T12" fmla="*/ 0 w 99"/>
              <a:gd name="T13" fmla="*/ 6 h 98"/>
              <a:gd name="T14" fmla="*/ 85 w 99"/>
              <a:gd name="T15" fmla="*/ 90 h 98"/>
              <a:gd name="T16" fmla="*/ 2 w 99"/>
              <a:gd name="T17" fmla="*/ 90 h 98"/>
              <a:gd name="T18" fmla="*/ 2 w 99"/>
              <a:gd name="T19" fmla="*/ 98 h 98"/>
              <a:gd name="T20" fmla="*/ 91 w 99"/>
              <a:gd name="T21" fmla="*/ 98 h 98"/>
              <a:gd name="T22" fmla="*/ 99 w 99"/>
              <a:gd name="T23" fmla="*/ 98 h 98"/>
              <a:gd name="T24" fmla="*/ 99 w 99"/>
              <a:gd name="T25" fmla="*/ 92 h 98"/>
              <a:gd name="T26" fmla="*/ 99 w 99"/>
              <a:gd name="T27" fmla="*/ 9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9" h="98">
                <a:moveTo>
                  <a:pt x="99" y="92"/>
                </a:moveTo>
                <a:lnTo>
                  <a:pt x="99" y="92"/>
                </a:lnTo>
                <a:lnTo>
                  <a:pt x="99" y="2"/>
                </a:lnTo>
                <a:lnTo>
                  <a:pt x="91" y="2"/>
                </a:lnTo>
                <a:lnTo>
                  <a:pt x="91" y="84"/>
                </a:lnTo>
                <a:lnTo>
                  <a:pt x="6" y="0"/>
                </a:lnTo>
                <a:lnTo>
                  <a:pt x="0" y="6"/>
                </a:lnTo>
                <a:lnTo>
                  <a:pt x="85" y="90"/>
                </a:lnTo>
                <a:lnTo>
                  <a:pt x="2" y="90"/>
                </a:lnTo>
                <a:lnTo>
                  <a:pt x="2" y="98"/>
                </a:lnTo>
                <a:lnTo>
                  <a:pt x="91" y="98"/>
                </a:lnTo>
                <a:lnTo>
                  <a:pt x="99" y="98"/>
                </a:lnTo>
                <a:lnTo>
                  <a:pt x="99" y="92"/>
                </a:lnTo>
                <a:lnTo>
                  <a:pt x="99" y="9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55" name="Freeform 471">
            <a:extLst>
              <a:ext uri="{FF2B5EF4-FFF2-40B4-BE49-F238E27FC236}">
                <a16:creationId xmlns:a16="http://schemas.microsoft.com/office/drawing/2014/main" id="{6CB9A49D-1CEC-4183-E7D3-1A9D7E921CBB}"/>
              </a:ext>
            </a:extLst>
          </p:cNvPr>
          <p:cNvSpPr>
            <a:spLocks noChangeAspect="1"/>
          </p:cNvSpPr>
          <p:nvPr userDrawn="1"/>
        </p:nvSpPr>
        <p:spPr bwMode="auto">
          <a:xfrm>
            <a:off x="3043589" y="4409882"/>
            <a:ext cx="88014" cy="226010"/>
          </a:xfrm>
          <a:custGeom>
            <a:avLst/>
            <a:gdLst>
              <a:gd name="T0" fmla="*/ 98 w 98"/>
              <a:gd name="T1" fmla="*/ 4 h 98"/>
              <a:gd name="T2" fmla="*/ 94 w 98"/>
              <a:gd name="T3" fmla="*/ 0 h 98"/>
              <a:gd name="T4" fmla="*/ 8 w 98"/>
              <a:gd name="T5" fmla="*/ 84 h 98"/>
              <a:gd name="T6" fmla="*/ 8 w 98"/>
              <a:gd name="T7" fmla="*/ 2 h 98"/>
              <a:gd name="T8" fmla="*/ 0 w 98"/>
              <a:gd name="T9" fmla="*/ 2 h 98"/>
              <a:gd name="T10" fmla="*/ 0 w 98"/>
              <a:gd name="T11" fmla="*/ 92 h 98"/>
              <a:gd name="T12" fmla="*/ 0 w 98"/>
              <a:gd name="T13" fmla="*/ 92 h 98"/>
              <a:gd name="T14" fmla="*/ 0 w 98"/>
              <a:gd name="T15" fmla="*/ 92 h 98"/>
              <a:gd name="T16" fmla="*/ 0 w 98"/>
              <a:gd name="T17" fmla="*/ 98 h 98"/>
              <a:gd name="T18" fmla="*/ 8 w 98"/>
              <a:gd name="T19" fmla="*/ 98 h 98"/>
              <a:gd name="T20" fmla="*/ 96 w 98"/>
              <a:gd name="T21" fmla="*/ 98 h 98"/>
              <a:gd name="T22" fmla="*/ 96 w 98"/>
              <a:gd name="T23" fmla="*/ 90 h 98"/>
              <a:gd name="T24" fmla="*/ 14 w 98"/>
              <a:gd name="T25" fmla="*/ 90 h 98"/>
              <a:gd name="T26" fmla="*/ 98 w 98"/>
              <a:gd name="T27" fmla="*/ 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8" h="98">
                <a:moveTo>
                  <a:pt x="98" y="4"/>
                </a:moveTo>
                <a:lnTo>
                  <a:pt x="94" y="0"/>
                </a:lnTo>
                <a:lnTo>
                  <a:pt x="8" y="84"/>
                </a:lnTo>
                <a:lnTo>
                  <a:pt x="8" y="2"/>
                </a:lnTo>
                <a:lnTo>
                  <a:pt x="0" y="2"/>
                </a:lnTo>
                <a:lnTo>
                  <a:pt x="0" y="92"/>
                </a:lnTo>
                <a:lnTo>
                  <a:pt x="0" y="92"/>
                </a:lnTo>
                <a:lnTo>
                  <a:pt x="0" y="92"/>
                </a:lnTo>
                <a:lnTo>
                  <a:pt x="0" y="98"/>
                </a:lnTo>
                <a:lnTo>
                  <a:pt x="8" y="98"/>
                </a:lnTo>
                <a:lnTo>
                  <a:pt x="96" y="98"/>
                </a:lnTo>
                <a:lnTo>
                  <a:pt x="96" y="90"/>
                </a:lnTo>
                <a:lnTo>
                  <a:pt x="14" y="90"/>
                </a:lnTo>
                <a:lnTo>
                  <a:pt x="98" y="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56" name="Freeform 472">
            <a:extLst>
              <a:ext uri="{FF2B5EF4-FFF2-40B4-BE49-F238E27FC236}">
                <a16:creationId xmlns:a16="http://schemas.microsoft.com/office/drawing/2014/main" id="{D26D6FDA-0BA3-FB7C-0DD7-A19D8296FF5B}"/>
              </a:ext>
            </a:extLst>
          </p:cNvPr>
          <p:cNvSpPr>
            <a:spLocks noChangeAspect="1"/>
          </p:cNvSpPr>
          <p:nvPr userDrawn="1"/>
        </p:nvSpPr>
        <p:spPr bwMode="auto">
          <a:xfrm>
            <a:off x="1220649" y="7348593"/>
            <a:ext cx="66460" cy="170661"/>
          </a:xfrm>
          <a:custGeom>
            <a:avLst/>
            <a:gdLst>
              <a:gd name="T0" fmla="*/ 66 w 74"/>
              <a:gd name="T1" fmla="*/ 2 h 74"/>
              <a:gd name="T2" fmla="*/ 66 w 74"/>
              <a:gd name="T3" fmla="*/ 60 h 74"/>
              <a:gd name="T4" fmla="*/ 4 w 74"/>
              <a:gd name="T5" fmla="*/ 0 h 74"/>
              <a:gd name="T6" fmla="*/ 0 w 74"/>
              <a:gd name="T7" fmla="*/ 4 h 74"/>
              <a:gd name="T8" fmla="*/ 60 w 74"/>
              <a:gd name="T9" fmla="*/ 66 h 74"/>
              <a:gd name="T10" fmla="*/ 2 w 74"/>
              <a:gd name="T11" fmla="*/ 66 h 74"/>
              <a:gd name="T12" fmla="*/ 2 w 74"/>
              <a:gd name="T13" fmla="*/ 74 h 74"/>
              <a:gd name="T14" fmla="*/ 66 w 74"/>
              <a:gd name="T15" fmla="*/ 74 h 74"/>
              <a:gd name="T16" fmla="*/ 74 w 74"/>
              <a:gd name="T17" fmla="*/ 74 h 74"/>
              <a:gd name="T18" fmla="*/ 74 w 74"/>
              <a:gd name="T19" fmla="*/ 2 h 74"/>
              <a:gd name="T20" fmla="*/ 66 w 74"/>
              <a:gd name="T21" fmla="*/ 2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74">
                <a:moveTo>
                  <a:pt x="66" y="2"/>
                </a:moveTo>
                <a:lnTo>
                  <a:pt x="66" y="60"/>
                </a:lnTo>
                <a:lnTo>
                  <a:pt x="4" y="0"/>
                </a:lnTo>
                <a:lnTo>
                  <a:pt x="0" y="4"/>
                </a:lnTo>
                <a:lnTo>
                  <a:pt x="60" y="66"/>
                </a:lnTo>
                <a:lnTo>
                  <a:pt x="2" y="66"/>
                </a:lnTo>
                <a:lnTo>
                  <a:pt x="2" y="74"/>
                </a:lnTo>
                <a:lnTo>
                  <a:pt x="66" y="74"/>
                </a:lnTo>
                <a:lnTo>
                  <a:pt x="74" y="74"/>
                </a:lnTo>
                <a:lnTo>
                  <a:pt x="74" y="2"/>
                </a:lnTo>
                <a:lnTo>
                  <a:pt x="66" y="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57" name="Freeform 473">
            <a:extLst>
              <a:ext uri="{FF2B5EF4-FFF2-40B4-BE49-F238E27FC236}">
                <a16:creationId xmlns:a16="http://schemas.microsoft.com/office/drawing/2014/main" id="{BD2FD10E-86C0-6B43-0FCE-2346C9A673C7}"/>
              </a:ext>
            </a:extLst>
          </p:cNvPr>
          <p:cNvSpPr>
            <a:spLocks noChangeAspect="1"/>
          </p:cNvSpPr>
          <p:nvPr userDrawn="1"/>
        </p:nvSpPr>
        <p:spPr bwMode="auto">
          <a:xfrm>
            <a:off x="1444148" y="7348593"/>
            <a:ext cx="66460" cy="170661"/>
          </a:xfrm>
          <a:custGeom>
            <a:avLst/>
            <a:gdLst>
              <a:gd name="T0" fmla="*/ 72 w 74"/>
              <a:gd name="T1" fmla="*/ 66 h 74"/>
              <a:gd name="T2" fmla="*/ 14 w 74"/>
              <a:gd name="T3" fmla="*/ 66 h 74"/>
              <a:gd name="T4" fmla="*/ 74 w 74"/>
              <a:gd name="T5" fmla="*/ 4 h 74"/>
              <a:gd name="T6" fmla="*/ 70 w 74"/>
              <a:gd name="T7" fmla="*/ 0 h 74"/>
              <a:gd name="T8" fmla="*/ 8 w 74"/>
              <a:gd name="T9" fmla="*/ 60 h 74"/>
              <a:gd name="T10" fmla="*/ 8 w 74"/>
              <a:gd name="T11" fmla="*/ 2 h 74"/>
              <a:gd name="T12" fmla="*/ 0 w 74"/>
              <a:gd name="T13" fmla="*/ 2 h 74"/>
              <a:gd name="T14" fmla="*/ 0 w 74"/>
              <a:gd name="T15" fmla="*/ 66 h 74"/>
              <a:gd name="T16" fmla="*/ 0 w 74"/>
              <a:gd name="T17" fmla="*/ 74 h 74"/>
              <a:gd name="T18" fmla="*/ 72 w 74"/>
              <a:gd name="T19" fmla="*/ 74 h 74"/>
              <a:gd name="T20" fmla="*/ 72 w 74"/>
              <a:gd name="T21" fmla="*/ 6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74">
                <a:moveTo>
                  <a:pt x="72" y="66"/>
                </a:moveTo>
                <a:lnTo>
                  <a:pt x="14" y="66"/>
                </a:lnTo>
                <a:lnTo>
                  <a:pt x="74" y="4"/>
                </a:lnTo>
                <a:lnTo>
                  <a:pt x="70" y="0"/>
                </a:lnTo>
                <a:lnTo>
                  <a:pt x="8" y="60"/>
                </a:lnTo>
                <a:lnTo>
                  <a:pt x="8" y="2"/>
                </a:lnTo>
                <a:lnTo>
                  <a:pt x="0" y="2"/>
                </a:lnTo>
                <a:lnTo>
                  <a:pt x="0" y="66"/>
                </a:lnTo>
                <a:lnTo>
                  <a:pt x="0" y="74"/>
                </a:lnTo>
                <a:lnTo>
                  <a:pt x="72" y="74"/>
                </a:lnTo>
                <a:lnTo>
                  <a:pt x="72" y="6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58" name="Freeform 474">
            <a:extLst>
              <a:ext uri="{FF2B5EF4-FFF2-40B4-BE49-F238E27FC236}">
                <a16:creationId xmlns:a16="http://schemas.microsoft.com/office/drawing/2014/main" id="{F2D8C78D-A7C9-369A-F544-C0A12BF0A20F}"/>
              </a:ext>
            </a:extLst>
          </p:cNvPr>
          <p:cNvSpPr>
            <a:spLocks noChangeAspect="1"/>
          </p:cNvSpPr>
          <p:nvPr userDrawn="1"/>
        </p:nvSpPr>
        <p:spPr bwMode="auto">
          <a:xfrm>
            <a:off x="3781141" y="8105515"/>
            <a:ext cx="55682" cy="142987"/>
          </a:xfrm>
          <a:custGeom>
            <a:avLst/>
            <a:gdLst>
              <a:gd name="T0" fmla="*/ 54 w 62"/>
              <a:gd name="T1" fmla="*/ 6 h 62"/>
              <a:gd name="T2" fmla="*/ 54 w 62"/>
              <a:gd name="T3" fmla="*/ 48 h 62"/>
              <a:gd name="T4" fmla="*/ 4 w 62"/>
              <a:gd name="T5" fmla="*/ 0 h 62"/>
              <a:gd name="T6" fmla="*/ 0 w 62"/>
              <a:gd name="T7" fmla="*/ 4 h 62"/>
              <a:gd name="T8" fmla="*/ 48 w 62"/>
              <a:gd name="T9" fmla="*/ 54 h 62"/>
              <a:gd name="T10" fmla="*/ 6 w 62"/>
              <a:gd name="T11" fmla="*/ 54 h 62"/>
              <a:gd name="T12" fmla="*/ 6 w 62"/>
              <a:gd name="T13" fmla="*/ 62 h 62"/>
              <a:gd name="T14" fmla="*/ 54 w 62"/>
              <a:gd name="T15" fmla="*/ 62 h 62"/>
              <a:gd name="T16" fmla="*/ 62 w 62"/>
              <a:gd name="T17" fmla="*/ 62 h 62"/>
              <a:gd name="T18" fmla="*/ 62 w 62"/>
              <a:gd name="T19" fmla="*/ 6 h 62"/>
              <a:gd name="T20" fmla="*/ 54 w 62"/>
              <a:gd name="T21"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2">
                <a:moveTo>
                  <a:pt x="54" y="6"/>
                </a:moveTo>
                <a:lnTo>
                  <a:pt x="54" y="48"/>
                </a:lnTo>
                <a:lnTo>
                  <a:pt x="4" y="0"/>
                </a:lnTo>
                <a:lnTo>
                  <a:pt x="0" y="4"/>
                </a:lnTo>
                <a:lnTo>
                  <a:pt x="48" y="54"/>
                </a:lnTo>
                <a:lnTo>
                  <a:pt x="6" y="54"/>
                </a:lnTo>
                <a:lnTo>
                  <a:pt x="6" y="62"/>
                </a:lnTo>
                <a:lnTo>
                  <a:pt x="54" y="62"/>
                </a:lnTo>
                <a:lnTo>
                  <a:pt x="62" y="62"/>
                </a:lnTo>
                <a:lnTo>
                  <a:pt x="62" y="6"/>
                </a:lnTo>
                <a:lnTo>
                  <a:pt x="54" y="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59" name="Freeform 475">
            <a:extLst>
              <a:ext uri="{FF2B5EF4-FFF2-40B4-BE49-F238E27FC236}">
                <a16:creationId xmlns:a16="http://schemas.microsoft.com/office/drawing/2014/main" id="{AF04E3B3-E0A7-1538-5DAB-21B467A3BB8D}"/>
              </a:ext>
            </a:extLst>
          </p:cNvPr>
          <p:cNvSpPr>
            <a:spLocks noChangeAspect="1"/>
          </p:cNvSpPr>
          <p:nvPr userDrawn="1"/>
        </p:nvSpPr>
        <p:spPr bwMode="auto">
          <a:xfrm>
            <a:off x="3550328" y="8105515"/>
            <a:ext cx="55682" cy="142987"/>
          </a:xfrm>
          <a:custGeom>
            <a:avLst/>
            <a:gdLst>
              <a:gd name="T0" fmla="*/ 62 w 62"/>
              <a:gd name="T1" fmla="*/ 4 h 62"/>
              <a:gd name="T2" fmla="*/ 56 w 62"/>
              <a:gd name="T3" fmla="*/ 0 h 62"/>
              <a:gd name="T4" fmla="*/ 8 w 62"/>
              <a:gd name="T5" fmla="*/ 48 h 62"/>
              <a:gd name="T6" fmla="*/ 8 w 62"/>
              <a:gd name="T7" fmla="*/ 6 h 62"/>
              <a:gd name="T8" fmla="*/ 0 w 62"/>
              <a:gd name="T9" fmla="*/ 6 h 62"/>
              <a:gd name="T10" fmla="*/ 0 w 62"/>
              <a:gd name="T11" fmla="*/ 54 h 62"/>
              <a:gd name="T12" fmla="*/ 0 w 62"/>
              <a:gd name="T13" fmla="*/ 62 h 62"/>
              <a:gd name="T14" fmla="*/ 56 w 62"/>
              <a:gd name="T15" fmla="*/ 62 h 62"/>
              <a:gd name="T16" fmla="*/ 56 w 62"/>
              <a:gd name="T17" fmla="*/ 54 h 62"/>
              <a:gd name="T18" fmla="*/ 12 w 62"/>
              <a:gd name="T19" fmla="*/ 54 h 62"/>
              <a:gd name="T20" fmla="*/ 62 w 62"/>
              <a:gd name="T21" fmla="*/ 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2" h="62">
                <a:moveTo>
                  <a:pt x="62" y="4"/>
                </a:moveTo>
                <a:lnTo>
                  <a:pt x="56" y="0"/>
                </a:lnTo>
                <a:lnTo>
                  <a:pt x="8" y="48"/>
                </a:lnTo>
                <a:lnTo>
                  <a:pt x="8" y="6"/>
                </a:lnTo>
                <a:lnTo>
                  <a:pt x="0" y="6"/>
                </a:lnTo>
                <a:lnTo>
                  <a:pt x="0" y="54"/>
                </a:lnTo>
                <a:lnTo>
                  <a:pt x="0" y="62"/>
                </a:lnTo>
                <a:lnTo>
                  <a:pt x="56" y="62"/>
                </a:lnTo>
                <a:lnTo>
                  <a:pt x="56" y="54"/>
                </a:lnTo>
                <a:lnTo>
                  <a:pt x="12" y="54"/>
                </a:lnTo>
                <a:lnTo>
                  <a:pt x="62" y="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60" name="Freeform 478">
            <a:extLst>
              <a:ext uri="{FF2B5EF4-FFF2-40B4-BE49-F238E27FC236}">
                <a16:creationId xmlns:a16="http://schemas.microsoft.com/office/drawing/2014/main" id="{4262C39E-AB26-F927-55E3-8CCCFAA039CE}"/>
              </a:ext>
            </a:extLst>
          </p:cNvPr>
          <p:cNvSpPr>
            <a:spLocks noChangeAspect="1"/>
          </p:cNvSpPr>
          <p:nvPr userDrawn="1"/>
        </p:nvSpPr>
        <p:spPr bwMode="auto">
          <a:xfrm>
            <a:off x="2354746" y="4384512"/>
            <a:ext cx="113161" cy="276748"/>
          </a:xfrm>
          <a:custGeom>
            <a:avLst/>
            <a:gdLst>
              <a:gd name="T0" fmla="*/ 56 w 126"/>
              <a:gd name="T1" fmla="*/ 120 h 120"/>
              <a:gd name="T2" fmla="*/ 68 w 126"/>
              <a:gd name="T3" fmla="*/ 120 h 120"/>
              <a:gd name="T4" fmla="*/ 120 w 126"/>
              <a:gd name="T5" fmla="*/ 66 h 120"/>
              <a:gd name="T6" fmla="*/ 122 w 126"/>
              <a:gd name="T7" fmla="*/ 64 h 120"/>
              <a:gd name="T8" fmla="*/ 124 w 126"/>
              <a:gd name="T9" fmla="*/ 62 h 120"/>
              <a:gd name="T10" fmla="*/ 126 w 126"/>
              <a:gd name="T11" fmla="*/ 60 h 120"/>
              <a:gd name="T12" fmla="*/ 124 w 126"/>
              <a:gd name="T13" fmla="*/ 58 h 120"/>
              <a:gd name="T14" fmla="*/ 122 w 126"/>
              <a:gd name="T15" fmla="*/ 56 h 120"/>
              <a:gd name="T16" fmla="*/ 120 w 126"/>
              <a:gd name="T17" fmla="*/ 54 h 120"/>
              <a:gd name="T18" fmla="*/ 68 w 126"/>
              <a:gd name="T19" fmla="*/ 0 h 120"/>
              <a:gd name="T20" fmla="*/ 56 w 126"/>
              <a:gd name="T21" fmla="*/ 0 h 120"/>
              <a:gd name="T22" fmla="*/ 110 w 126"/>
              <a:gd name="T23" fmla="*/ 56 h 120"/>
              <a:gd name="T24" fmla="*/ 0 w 126"/>
              <a:gd name="T25" fmla="*/ 56 h 120"/>
              <a:gd name="T26" fmla="*/ 0 w 126"/>
              <a:gd name="T27" fmla="*/ 64 h 120"/>
              <a:gd name="T28" fmla="*/ 110 w 126"/>
              <a:gd name="T29" fmla="*/ 64 h 120"/>
              <a:gd name="T30" fmla="*/ 56 w 126"/>
              <a:gd name="T31"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6" h="120">
                <a:moveTo>
                  <a:pt x="56" y="120"/>
                </a:moveTo>
                <a:lnTo>
                  <a:pt x="68" y="120"/>
                </a:lnTo>
                <a:lnTo>
                  <a:pt x="120" y="66"/>
                </a:lnTo>
                <a:lnTo>
                  <a:pt x="122" y="64"/>
                </a:lnTo>
                <a:lnTo>
                  <a:pt x="124" y="62"/>
                </a:lnTo>
                <a:lnTo>
                  <a:pt x="126" y="60"/>
                </a:lnTo>
                <a:lnTo>
                  <a:pt x="124" y="58"/>
                </a:lnTo>
                <a:lnTo>
                  <a:pt x="122" y="56"/>
                </a:lnTo>
                <a:lnTo>
                  <a:pt x="120" y="54"/>
                </a:lnTo>
                <a:lnTo>
                  <a:pt x="68" y="0"/>
                </a:lnTo>
                <a:lnTo>
                  <a:pt x="56" y="0"/>
                </a:lnTo>
                <a:lnTo>
                  <a:pt x="110" y="56"/>
                </a:lnTo>
                <a:lnTo>
                  <a:pt x="0" y="56"/>
                </a:lnTo>
                <a:lnTo>
                  <a:pt x="0" y="64"/>
                </a:lnTo>
                <a:lnTo>
                  <a:pt x="110" y="64"/>
                </a:lnTo>
                <a:lnTo>
                  <a:pt x="56" y="12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61" name="Freeform 479">
            <a:extLst>
              <a:ext uri="{FF2B5EF4-FFF2-40B4-BE49-F238E27FC236}">
                <a16:creationId xmlns:a16="http://schemas.microsoft.com/office/drawing/2014/main" id="{A31A4609-85DF-72AB-0E1D-CB50EBCF614A}"/>
              </a:ext>
            </a:extLst>
          </p:cNvPr>
          <p:cNvSpPr>
            <a:spLocks noChangeAspect="1"/>
          </p:cNvSpPr>
          <p:nvPr userDrawn="1"/>
        </p:nvSpPr>
        <p:spPr bwMode="auto">
          <a:xfrm>
            <a:off x="2582863" y="4377594"/>
            <a:ext cx="108671" cy="290586"/>
          </a:xfrm>
          <a:custGeom>
            <a:avLst/>
            <a:gdLst>
              <a:gd name="T0" fmla="*/ 121 w 121"/>
              <a:gd name="T1" fmla="*/ 70 h 126"/>
              <a:gd name="T2" fmla="*/ 121 w 121"/>
              <a:gd name="T3" fmla="*/ 58 h 126"/>
              <a:gd name="T4" fmla="*/ 67 w 121"/>
              <a:gd name="T5" fmla="*/ 6 h 126"/>
              <a:gd name="T6" fmla="*/ 65 w 121"/>
              <a:gd name="T7" fmla="*/ 4 h 126"/>
              <a:gd name="T8" fmla="*/ 63 w 121"/>
              <a:gd name="T9" fmla="*/ 2 h 126"/>
              <a:gd name="T10" fmla="*/ 61 w 121"/>
              <a:gd name="T11" fmla="*/ 0 h 126"/>
              <a:gd name="T12" fmla="*/ 59 w 121"/>
              <a:gd name="T13" fmla="*/ 2 h 126"/>
              <a:gd name="T14" fmla="*/ 57 w 121"/>
              <a:gd name="T15" fmla="*/ 4 h 126"/>
              <a:gd name="T16" fmla="*/ 55 w 121"/>
              <a:gd name="T17" fmla="*/ 6 h 126"/>
              <a:gd name="T18" fmla="*/ 0 w 121"/>
              <a:gd name="T19" fmla="*/ 58 h 126"/>
              <a:gd name="T20" fmla="*/ 0 w 121"/>
              <a:gd name="T21" fmla="*/ 70 h 126"/>
              <a:gd name="T22" fmla="*/ 57 w 121"/>
              <a:gd name="T23" fmla="*/ 16 h 126"/>
              <a:gd name="T24" fmla="*/ 57 w 121"/>
              <a:gd name="T25" fmla="*/ 126 h 126"/>
              <a:gd name="T26" fmla="*/ 65 w 121"/>
              <a:gd name="T27" fmla="*/ 126 h 126"/>
              <a:gd name="T28" fmla="*/ 65 w 121"/>
              <a:gd name="T29" fmla="*/ 16 h 126"/>
              <a:gd name="T30" fmla="*/ 121 w 121"/>
              <a:gd name="T31" fmla="*/ 7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1" h="126">
                <a:moveTo>
                  <a:pt x="121" y="70"/>
                </a:moveTo>
                <a:lnTo>
                  <a:pt x="121" y="58"/>
                </a:lnTo>
                <a:lnTo>
                  <a:pt x="67" y="6"/>
                </a:lnTo>
                <a:lnTo>
                  <a:pt x="65" y="4"/>
                </a:lnTo>
                <a:lnTo>
                  <a:pt x="63" y="2"/>
                </a:lnTo>
                <a:lnTo>
                  <a:pt x="61" y="0"/>
                </a:lnTo>
                <a:lnTo>
                  <a:pt x="59" y="2"/>
                </a:lnTo>
                <a:lnTo>
                  <a:pt x="57" y="4"/>
                </a:lnTo>
                <a:lnTo>
                  <a:pt x="55" y="6"/>
                </a:lnTo>
                <a:lnTo>
                  <a:pt x="0" y="58"/>
                </a:lnTo>
                <a:lnTo>
                  <a:pt x="0" y="70"/>
                </a:lnTo>
                <a:lnTo>
                  <a:pt x="57" y="16"/>
                </a:lnTo>
                <a:lnTo>
                  <a:pt x="57" y="126"/>
                </a:lnTo>
                <a:lnTo>
                  <a:pt x="65" y="126"/>
                </a:lnTo>
                <a:lnTo>
                  <a:pt x="65" y="16"/>
                </a:lnTo>
                <a:lnTo>
                  <a:pt x="121" y="7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62" name="Freeform 480">
            <a:extLst>
              <a:ext uri="{FF2B5EF4-FFF2-40B4-BE49-F238E27FC236}">
                <a16:creationId xmlns:a16="http://schemas.microsoft.com/office/drawing/2014/main" id="{3A7BE6BA-77FB-98C4-4B4B-31FCEE43A81F}"/>
              </a:ext>
            </a:extLst>
          </p:cNvPr>
          <p:cNvSpPr>
            <a:spLocks noChangeAspect="1"/>
          </p:cNvSpPr>
          <p:nvPr userDrawn="1"/>
        </p:nvSpPr>
        <p:spPr bwMode="auto">
          <a:xfrm>
            <a:off x="2820860" y="4377594"/>
            <a:ext cx="107772" cy="290586"/>
          </a:xfrm>
          <a:custGeom>
            <a:avLst/>
            <a:gdLst>
              <a:gd name="T0" fmla="*/ 0 w 120"/>
              <a:gd name="T1" fmla="*/ 56 h 126"/>
              <a:gd name="T2" fmla="*/ 0 w 120"/>
              <a:gd name="T3" fmla="*/ 68 h 126"/>
              <a:gd name="T4" fmla="*/ 54 w 120"/>
              <a:gd name="T5" fmla="*/ 120 h 126"/>
              <a:gd name="T6" fmla="*/ 56 w 120"/>
              <a:gd name="T7" fmla="*/ 122 h 126"/>
              <a:gd name="T8" fmla="*/ 58 w 120"/>
              <a:gd name="T9" fmla="*/ 124 h 126"/>
              <a:gd name="T10" fmla="*/ 60 w 120"/>
              <a:gd name="T11" fmla="*/ 126 h 126"/>
              <a:gd name="T12" fmla="*/ 62 w 120"/>
              <a:gd name="T13" fmla="*/ 124 h 126"/>
              <a:gd name="T14" fmla="*/ 64 w 120"/>
              <a:gd name="T15" fmla="*/ 122 h 126"/>
              <a:gd name="T16" fmla="*/ 66 w 120"/>
              <a:gd name="T17" fmla="*/ 120 h 126"/>
              <a:gd name="T18" fmla="*/ 120 w 120"/>
              <a:gd name="T19" fmla="*/ 68 h 126"/>
              <a:gd name="T20" fmla="*/ 120 w 120"/>
              <a:gd name="T21" fmla="*/ 56 h 126"/>
              <a:gd name="T22" fmla="*/ 64 w 120"/>
              <a:gd name="T23" fmla="*/ 110 h 126"/>
              <a:gd name="T24" fmla="*/ 64 w 120"/>
              <a:gd name="T25" fmla="*/ 0 h 126"/>
              <a:gd name="T26" fmla="*/ 56 w 120"/>
              <a:gd name="T27" fmla="*/ 0 h 126"/>
              <a:gd name="T28" fmla="*/ 56 w 120"/>
              <a:gd name="T29" fmla="*/ 110 h 126"/>
              <a:gd name="T30" fmla="*/ 0 w 120"/>
              <a:gd name="T31" fmla="*/ 5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 h="126">
                <a:moveTo>
                  <a:pt x="0" y="56"/>
                </a:moveTo>
                <a:lnTo>
                  <a:pt x="0" y="68"/>
                </a:lnTo>
                <a:lnTo>
                  <a:pt x="54" y="120"/>
                </a:lnTo>
                <a:lnTo>
                  <a:pt x="56" y="122"/>
                </a:lnTo>
                <a:lnTo>
                  <a:pt x="58" y="124"/>
                </a:lnTo>
                <a:lnTo>
                  <a:pt x="60" y="126"/>
                </a:lnTo>
                <a:lnTo>
                  <a:pt x="62" y="124"/>
                </a:lnTo>
                <a:lnTo>
                  <a:pt x="64" y="122"/>
                </a:lnTo>
                <a:lnTo>
                  <a:pt x="66" y="120"/>
                </a:lnTo>
                <a:lnTo>
                  <a:pt x="120" y="68"/>
                </a:lnTo>
                <a:lnTo>
                  <a:pt x="120" y="56"/>
                </a:lnTo>
                <a:lnTo>
                  <a:pt x="64" y="110"/>
                </a:lnTo>
                <a:lnTo>
                  <a:pt x="64" y="0"/>
                </a:lnTo>
                <a:lnTo>
                  <a:pt x="56" y="0"/>
                </a:lnTo>
                <a:lnTo>
                  <a:pt x="56" y="110"/>
                </a:lnTo>
                <a:lnTo>
                  <a:pt x="0" y="5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63" name="Freeform 481">
            <a:extLst>
              <a:ext uri="{FF2B5EF4-FFF2-40B4-BE49-F238E27FC236}">
                <a16:creationId xmlns:a16="http://schemas.microsoft.com/office/drawing/2014/main" id="{7EE93D9E-DDFD-009B-DC79-3B1F5CA5ED6F}"/>
              </a:ext>
            </a:extLst>
          </p:cNvPr>
          <p:cNvSpPr>
            <a:spLocks noChangeAspect="1"/>
          </p:cNvSpPr>
          <p:nvPr userDrawn="1"/>
        </p:nvSpPr>
        <p:spPr bwMode="auto">
          <a:xfrm>
            <a:off x="2123035" y="4384512"/>
            <a:ext cx="113161" cy="276748"/>
          </a:xfrm>
          <a:custGeom>
            <a:avLst/>
            <a:gdLst>
              <a:gd name="T0" fmla="*/ 70 w 126"/>
              <a:gd name="T1" fmla="*/ 120 h 120"/>
              <a:gd name="T2" fmla="*/ 58 w 126"/>
              <a:gd name="T3" fmla="*/ 120 h 120"/>
              <a:gd name="T4" fmla="*/ 6 w 126"/>
              <a:gd name="T5" fmla="*/ 66 h 120"/>
              <a:gd name="T6" fmla="*/ 4 w 126"/>
              <a:gd name="T7" fmla="*/ 64 h 120"/>
              <a:gd name="T8" fmla="*/ 2 w 126"/>
              <a:gd name="T9" fmla="*/ 62 h 120"/>
              <a:gd name="T10" fmla="*/ 0 w 126"/>
              <a:gd name="T11" fmla="*/ 60 h 120"/>
              <a:gd name="T12" fmla="*/ 2 w 126"/>
              <a:gd name="T13" fmla="*/ 58 h 120"/>
              <a:gd name="T14" fmla="*/ 4 w 126"/>
              <a:gd name="T15" fmla="*/ 56 h 120"/>
              <a:gd name="T16" fmla="*/ 6 w 126"/>
              <a:gd name="T17" fmla="*/ 54 h 120"/>
              <a:gd name="T18" fmla="*/ 58 w 126"/>
              <a:gd name="T19" fmla="*/ 0 h 120"/>
              <a:gd name="T20" fmla="*/ 70 w 126"/>
              <a:gd name="T21" fmla="*/ 0 h 120"/>
              <a:gd name="T22" fmla="*/ 16 w 126"/>
              <a:gd name="T23" fmla="*/ 56 h 120"/>
              <a:gd name="T24" fmla="*/ 126 w 126"/>
              <a:gd name="T25" fmla="*/ 56 h 120"/>
              <a:gd name="T26" fmla="*/ 126 w 126"/>
              <a:gd name="T27" fmla="*/ 64 h 120"/>
              <a:gd name="T28" fmla="*/ 16 w 126"/>
              <a:gd name="T29" fmla="*/ 64 h 120"/>
              <a:gd name="T30" fmla="*/ 70 w 126"/>
              <a:gd name="T31" fmla="*/ 12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6" h="120">
                <a:moveTo>
                  <a:pt x="70" y="120"/>
                </a:moveTo>
                <a:lnTo>
                  <a:pt x="58" y="120"/>
                </a:lnTo>
                <a:lnTo>
                  <a:pt x="6" y="66"/>
                </a:lnTo>
                <a:lnTo>
                  <a:pt x="4" y="64"/>
                </a:lnTo>
                <a:lnTo>
                  <a:pt x="2" y="62"/>
                </a:lnTo>
                <a:lnTo>
                  <a:pt x="0" y="60"/>
                </a:lnTo>
                <a:lnTo>
                  <a:pt x="2" y="58"/>
                </a:lnTo>
                <a:lnTo>
                  <a:pt x="4" y="56"/>
                </a:lnTo>
                <a:lnTo>
                  <a:pt x="6" y="54"/>
                </a:lnTo>
                <a:lnTo>
                  <a:pt x="58" y="0"/>
                </a:lnTo>
                <a:lnTo>
                  <a:pt x="70" y="0"/>
                </a:lnTo>
                <a:lnTo>
                  <a:pt x="16" y="56"/>
                </a:lnTo>
                <a:lnTo>
                  <a:pt x="126" y="56"/>
                </a:lnTo>
                <a:lnTo>
                  <a:pt x="126" y="64"/>
                </a:lnTo>
                <a:lnTo>
                  <a:pt x="16" y="64"/>
                </a:lnTo>
                <a:lnTo>
                  <a:pt x="70" y="12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864" name="Group 1544">
            <a:extLst>
              <a:ext uri="{FF2B5EF4-FFF2-40B4-BE49-F238E27FC236}">
                <a16:creationId xmlns:a16="http://schemas.microsoft.com/office/drawing/2014/main" id="{2F364BCF-5CF1-5B4D-C9C0-30CDC370BC35}"/>
              </a:ext>
            </a:extLst>
          </p:cNvPr>
          <p:cNvGrpSpPr>
            <a:grpSpLocks noChangeAspect="1"/>
          </p:cNvGrpSpPr>
          <p:nvPr userDrawn="1"/>
        </p:nvGrpSpPr>
        <p:grpSpPr>
          <a:xfrm>
            <a:off x="3511501" y="4386817"/>
            <a:ext cx="122142" cy="272137"/>
            <a:chOff x="5364163" y="1955800"/>
            <a:chExt cx="215900" cy="187325"/>
          </a:xfrm>
          <a:solidFill>
            <a:srgbClr val="0019B0"/>
          </a:solidFill>
        </p:grpSpPr>
        <p:sp>
          <p:nvSpPr>
            <p:cNvPr id="865" name="Line 476">
              <a:extLst>
                <a:ext uri="{FF2B5EF4-FFF2-40B4-BE49-F238E27FC236}">
                  <a16:creationId xmlns:a16="http://schemas.microsoft.com/office/drawing/2014/main" id="{6003C910-7DC8-4A32-CC40-222044C639D1}"/>
                </a:ext>
              </a:extLst>
            </p:cNvPr>
            <p:cNvSpPr>
              <a:spLocks noChangeShapeType="1"/>
            </p:cNvSpPr>
            <p:nvPr/>
          </p:nvSpPr>
          <p:spPr bwMode="auto">
            <a:xfrm>
              <a:off x="5580063" y="2143125"/>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66" name="Line 477">
              <a:extLst>
                <a:ext uri="{FF2B5EF4-FFF2-40B4-BE49-F238E27FC236}">
                  <a16:creationId xmlns:a16="http://schemas.microsoft.com/office/drawing/2014/main" id="{EA74F6F4-05C5-61CD-7607-B92E639FBDD1}"/>
                </a:ext>
              </a:extLst>
            </p:cNvPr>
            <p:cNvSpPr>
              <a:spLocks noChangeShapeType="1"/>
            </p:cNvSpPr>
            <p:nvPr/>
          </p:nvSpPr>
          <p:spPr bwMode="auto">
            <a:xfrm>
              <a:off x="5580063" y="2143125"/>
              <a:ext cx="0" cy="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67" name="Freeform 482">
              <a:extLst>
                <a:ext uri="{FF2B5EF4-FFF2-40B4-BE49-F238E27FC236}">
                  <a16:creationId xmlns:a16="http://schemas.microsoft.com/office/drawing/2014/main" id="{51D2255D-24F9-177B-D282-70DF0BBC7421}"/>
                </a:ext>
              </a:extLst>
            </p:cNvPr>
            <p:cNvSpPr>
              <a:spLocks/>
            </p:cNvSpPr>
            <p:nvPr/>
          </p:nvSpPr>
          <p:spPr bwMode="auto">
            <a:xfrm>
              <a:off x="5364163" y="1955800"/>
              <a:ext cx="149225" cy="139700"/>
            </a:xfrm>
            <a:custGeom>
              <a:avLst/>
              <a:gdLst>
                <a:gd name="T0" fmla="*/ 16 w 94"/>
                <a:gd name="T1" fmla="*/ 40 h 88"/>
                <a:gd name="T2" fmla="*/ 54 w 94"/>
                <a:gd name="T3" fmla="*/ 0 h 88"/>
                <a:gd name="T4" fmla="*/ 42 w 94"/>
                <a:gd name="T5" fmla="*/ 0 h 88"/>
                <a:gd name="T6" fmla="*/ 6 w 94"/>
                <a:gd name="T7" fmla="*/ 38 h 88"/>
                <a:gd name="T8" fmla="*/ 4 w 94"/>
                <a:gd name="T9" fmla="*/ 40 h 88"/>
                <a:gd name="T10" fmla="*/ 2 w 94"/>
                <a:gd name="T11" fmla="*/ 42 h 88"/>
                <a:gd name="T12" fmla="*/ 0 w 94"/>
                <a:gd name="T13" fmla="*/ 44 h 88"/>
                <a:gd name="T14" fmla="*/ 2 w 94"/>
                <a:gd name="T15" fmla="*/ 46 h 88"/>
                <a:gd name="T16" fmla="*/ 4 w 94"/>
                <a:gd name="T17" fmla="*/ 48 h 88"/>
                <a:gd name="T18" fmla="*/ 6 w 94"/>
                <a:gd name="T19" fmla="*/ 50 h 88"/>
                <a:gd name="T20" fmla="*/ 44 w 94"/>
                <a:gd name="T21" fmla="*/ 88 h 88"/>
                <a:gd name="T22" fmla="*/ 54 w 94"/>
                <a:gd name="T23" fmla="*/ 88 h 88"/>
                <a:gd name="T24" fmla="*/ 16 w 94"/>
                <a:gd name="T25" fmla="*/ 48 h 88"/>
                <a:gd name="T26" fmla="*/ 94 w 94"/>
                <a:gd name="T27" fmla="*/ 48 h 88"/>
                <a:gd name="T28" fmla="*/ 94 w 94"/>
                <a:gd name="T29" fmla="*/ 40 h 88"/>
                <a:gd name="T30" fmla="*/ 16 w 94"/>
                <a:gd name="T31" fmla="*/ 4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88">
                  <a:moveTo>
                    <a:pt x="16" y="40"/>
                  </a:moveTo>
                  <a:lnTo>
                    <a:pt x="54" y="0"/>
                  </a:lnTo>
                  <a:lnTo>
                    <a:pt x="42" y="0"/>
                  </a:lnTo>
                  <a:lnTo>
                    <a:pt x="6" y="38"/>
                  </a:lnTo>
                  <a:lnTo>
                    <a:pt x="4" y="40"/>
                  </a:lnTo>
                  <a:lnTo>
                    <a:pt x="2" y="42"/>
                  </a:lnTo>
                  <a:lnTo>
                    <a:pt x="0" y="44"/>
                  </a:lnTo>
                  <a:lnTo>
                    <a:pt x="2" y="46"/>
                  </a:lnTo>
                  <a:lnTo>
                    <a:pt x="4" y="48"/>
                  </a:lnTo>
                  <a:lnTo>
                    <a:pt x="6" y="50"/>
                  </a:lnTo>
                  <a:lnTo>
                    <a:pt x="44" y="88"/>
                  </a:lnTo>
                  <a:lnTo>
                    <a:pt x="54" y="88"/>
                  </a:lnTo>
                  <a:lnTo>
                    <a:pt x="16" y="48"/>
                  </a:lnTo>
                  <a:lnTo>
                    <a:pt x="94" y="48"/>
                  </a:lnTo>
                  <a:lnTo>
                    <a:pt x="94" y="40"/>
                  </a:lnTo>
                  <a:lnTo>
                    <a:pt x="16"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868" name="Freeform 483">
            <a:extLst>
              <a:ext uri="{FF2B5EF4-FFF2-40B4-BE49-F238E27FC236}">
                <a16:creationId xmlns:a16="http://schemas.microsoft.com/office/drawing/2014/main" id="{5F739A9E-23E5-27A4-F014-871DB3AADBC4}"/>
              </a:ext>
            </a:extLst>
          </p:cNvPr>
          <p:cNvSpPr>
            <a:spLocks noChangeAspect="1"/>
          </p:cNvSpPr>
          <p:nvPr userDrawn="1"/>
        </p:nvSpPr>
        <p:spPr bwMode="auto">
          <a:xfrm>
            <a:off x="3755784" y="4421413"/>
            <a:ext cx="84422" cy="202948"/>
          </a:xfrm>
          <a:custGeom>
            <a:avLst/>
            <a:gdLst>
              <a:gd name="T0" fmla="*/ 78 w 94"/>
              <a:gd name="T1" fmla="*/ 48 h 88"/>
              <a:gd name="T2" fmla="*/ 40 w 94"/>
              <a:gd name="T3" fmla="*/ 88 h 88"/>
              <a:gd name="T4" fmla="*/ 50 w 94"/>
              <a:gd name="T5" fmla="*/ 88 h 88"/>
              <a:gd name="T6" fmla="*/ 88 w 94"/>
              <a:gd name="T7" fmla="*/ 50 h 88"/>
              <a:gd name="T8" fmla="*/ 90 w 94"/>
              <a:gd name="T9" fmla="*/ 48 h 88"/>
              <a:gd name="T10" fmla="*/ 92 w 94"/>
              <a:gd name="T11" fmla="*/ 46 h 88"/>
              <a:gd name="T12" fmla="*/ 94 w 94"/>
              <a:gd name="T13" fmla="*/ 44 h 88"/>
              <a:gd name="T14" fmla="*/ 92 w 94"/>
              <a:gd name="T15" fmla="*/ 42 h 88"/>
              <a:gd name="T16" fmla="*/ 90 w 94"/>
              <a:gd name="T17" fmla="*/ 40 h 88"/>
              <a:gd name="T18" fmla="*/ 88 w 94"/>
              <a:gd name="T19" fmla="*/ 38 h 88"/>
              <a:gd name="T20" fmla="*/ 50 w 94"/>
              <a:gd name="T21" fmla="*/ 0 h 88"/>
              <a:gd name="T22" fmla="*/ 40 w 94"/>
              <a:gd name="T23" fmla="*/ 0 h 88"/>
              <a:gd name="T24" fmla="*/ 78 w 94"/>
              <a:gd name="T25" fmla="*/ 40 h 88"/>
              <a:gd name="T26" fmla="*/ 0 w 94"/>
              <a:gd name="T27" fmla="*/ 40 h 88"/>
              <a:gd name="T28" fmla="*/ 0 w 94"/>
              <a:gd name="T29" fmla="*/ 48 h 88"/>
              <a:gd name="T30" fmla="*/ 78 w 94"/>
              <a:gd name="T31" fmla="*/ 4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4" h="88">
                <a:moveTo>
                  <a:pt x="78" y="48"/>
                </a:moveTo>
                <a:lnTo>
                  <a:pt x="40" y="88"/>
                </a:lnTo>
                <a:lnTo>
                  <a:pt x="50" y="88"/>
                </a:lnTo>
                <a:lnTo>
                  <a:pt x="88" y="50"/>
                </a:lnTo>
                <a:lnTo>
                  <a:pt x="90" y="48"/>
                </a:lnTo>
                <a:lnTo>
                  <a:pt x="92" y="46"/>
                </a:lnTo>
                <a:lnTo>
                  <a:pt x="94" y="44"/>
                </a:lnTo>
                <a:lnTo>
                  <a:pt x="92" y="42"/>
                </a:lnTo>
                <a:lnTo>
                  <a:pt x="90" y="40"/>
                </a:lnTo>
                <a:lnTo>
                  <a:pt x="88" y="38"/>
                </a:lnTo>
                <a:lnTo>
                  <a:pt x="50" y="0"/>
                </a:lnTo>
                <a:lnTo>
                  <a:pt x="40" y="0"/>
                </a:lnTo>
                <a:lnTo>
                  <a:pt x="78" y="40"/>
                </a:lnTo>
                <a:lnTo>
                  <a:pt x="0" y="40"/>
                </a:lnTo>
                <a:lnTo>
                  <a:pt x="0" y="48"/>
                </a:lnTo>
                <a:lnTo>
                  <a:pt x="78" y="4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69" name="Freeform 484">
            <a:extLst>
              <a:ext uri="{FF2B5EF4-FFF2-40B4-BE49-F238E27FC236}">
                <a16:creationId xmlns:a16="http://schemas.microsoft.com/office/drawing/2014/main" id="{E3D07862-80C5-113D-4A47-ADDFFF9A62B4}"/>
              </a:ext>
            </a:extLst>
          </p:cNvPr>
          <p:cNvSpPr>
            <a:spLocks noChangeAspect="1"/>
          </p:cNvSpPr>
          <p:nvPr userDrawn="1"/>
        </p:nvSpPr>
        <p:spPr bwMode="auto">
          <a:xfrm>
            <a:off x="783276" y="7325533"/>
            <a:ext cx="79033" cy="216787"/>
          </a:xfrm>
          <a:custGeom>
            <a:avLst/>
            <a:gdLst>
              <a:gd name="T0" fmla="*/ 48 w 88"/>
              <a:gd name="T1" fmla="*/ 16 h 94"/>
              <a:gd name="T2" fmla="*/ 88 w 88"/>
              <a:gd name="T3" fmla="*/ 54 h 94"/>
              <a:gd name="T4" fmla="*/ 88 w 88"/>
              <a:gd name="T5" fmla="*/ 44 h 94"/>
              <a:gd name="T6" fmla="*/ 50 w 88"/>
              <a:gd name="T7" fmla="*/ 6 h 94"/>
              <a:gd name="T8" fmla="*/ 48 w 88"/>
              <a:gd name="T9" fmla="*/ 4 h 94"/>
              <a:gd name="T10" fmla="*/ 46 w 88"/>
              <a:gd name="T11" fmla="*/ 2 h 94"/>
              <a:gd name="T12" fmla="*/ 44 w 88"/>
              <a:gd name="T13" fmla="*/ 0 h 94"/>
              <a:gd name="T14" fmla="*/ 42 w 88"/>
              <a:gd name="T15" fmla="*/ 2 h 94"/>
              <a:gd name="T16" fmla="*/ 40 w 88"/>
              <a:gd name="T17" fmla="*/ 4 h 94"/>
              <a:gd name="T18" fmla="*/ 38 w 88"/>
              <a:gd name="T19" fmla="*/ 6 h 94"/>
              <a:gd name="T20" fmla="*/ 0 w 88"/>
              <a:gd name="T21" fmla="*/ 44 h 94"/>
              <a:gd name="T22" fmla="*/ 0 w 88"/>
              <a:gd name="T23" fmla="*/ 54 h 94"/>
              <a:gd name="T24" fmla="*/ 40 w 88"/>
              <a:gd name="T25" fmla="*/ 16 h 94"/>
              <a:gd name="T26" fmla="*/ 40 w 88"/>
              <a:gd name="T27" fmla="*/ 94 h 94"/>
              <a:gd name="T28" fmla="*/ 48 w 88"/>
              <a:gd name="T29" fmla="*/ 94 h 94"/>
              <a:gd name="T30" fmla="*/ 48 w 88"/>
              <a:gd name="T31" fmla="*/ 1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 h="94">
                <a:moveTo>
                  <a:pt x="48" y="16"/>
                </a:moveTo>
                <a:lnTo>
                  <a:pt x="88" y="54"/>
                </a:lnTo>
                <a:lnTo>
                  <a:pt x="88" y="44"/>
                </a:lnTo>
                <a:lnTo>
                  <a:pt x="50" y="6"/>
                </a:lnTo>
                <a:lnTo>
                  <a:pt x="48" y="4"/>
                </a:lnTo>
                <a:lnTo>
                  <a:pt x="46" y="2"/>
                </a:lnTo>
                <a:lnTo>
                  <a:pt x="44" y="0"/>
                </a:lnTo>
                <a:lnTo>
                  <a:pt x="42" y="2"/>
                </a:lnTo>
                <a:lnTo>
                  <a:pt x="40" y="4"/>
                </a:lnTo>
                <a:lnTo>
                  <a:pt x="38" y="6"/>
                </a:lnTo>
                <a:lnTo>
                  <a:pt x="0" y="44"/>
                </a:lnTo>
                <a:lnTo>
                  <a:pt x="0" y="54"/>
                </a:lnTo>
                <a:lnTo>
                  <a:pt x="40" y="16"/>
                </a:lnTo>
                <a:lnTo>
                  <a:pt x="40" y="94"/>
                </a:lnTo>
                <a:lnTo>
                  <a:pt x="48" y="94"/>
                </a:lnTo>
                <a:lnTo>
                  <a:pt x="48" y="1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0" name="Freeform 485">
            <a:extLst>
              <a:ext uri="{FF2B5EF4-FFF2-40B4-BE49-F238E27FC236}">
                <a16:creationId xmlns:a16="http://schemas.microsoft.com/office/drawing/2014/main" id="{ED91D53B-55F1-E83A-02D8-B787AFB80A24}"/>
              </a:ext>
            </a:extLst>
          </p:cNvPr>
          <p:cNvSpPr>
            <a:spLocks noChangeAspect="1"/>
          </p:cNvSpPr>
          <p:nvPr userDrawn="1"/>
        </p:nvSpPr>
        <p:spPr bwMode="auto">
          <a:xfrm>
            <a:off x="1013190" y="7327836"/>
            <a:ext cx="79033" cy="212174"/>
          </a:xfrm>
          <a:custGeom>
            <a:avLst/>
            <a:gdLst>
              <a:gd name="T0" fmla="*/ 40 w 88"/>
              <a:gd name="T1" fmla="*/ 78 h 92"/>
              <a:gd name="T2" fmla="*/ 0 w 88"/>
              <a:gd name="T3" fmla="*/ 38 h 92"/>
              <a:gd name="T4" fmla="*/ 0 w 88"/>
              <a:gd name="T5" fmla="*/ 50 h 92"/>
              <a:gd name="T6" fmla="*/ 38 w 88"/>
              <a:gd name="T7" fmla="*/ 88 h 92"/>
              <a:gd name="T8" fmla="*/ 40 w 88"/>
              <a:gd name="T9" fmla="*/ 90 h 92"/>
              <a:gd name="T10" fmla="*/ 42 w 88"/>
              <a:gd name="T11" fmla="*/ 92 h 92"/>
              <a:gd name="T12" fmla="*/ 44 w 88"/>
              <a:gd name="T13" fmla="*/ 92 h 92"/>
              <a:gd name="T14" fmla="*/ 46 w 88"/>
              <a:gd name="T15" fmla="*/ 92 h 92"/>
              <a:gd name="T16" fmla="*/ 48 w 88"/>
              <a:gd name="T17" fmla="*/ 88 h 92"/>
              <a:gd name="T18" fmla="*/ 50 w 88"/>
              <a:gd name="T19" fmla="*/ 88 h 92"/>
              <a:gd name="T20" fmla="*/ 88 w 88"/>
              <a:gd name="T21" fmla="*/ 50 h 92"/>
              <a:gd name="T22" fmla="*/ 88 w 88"/>
              <a:gd name="T23" fmla="*/ 38 h 92"/>
              <a:gd name="T24" fmla="*/ 48 w 88"/>
              <a:gd name="T25" fmla="*/ 78 h 92"/>
              <a:gd name="T26" fmla="*/ 48 w 88"/>
              <a:gd name="T27" fmla="*/ 0 h 92"/>
              <a:gd name="T28" fmla="*/ 40 w 88"/>
              <a:gd name="T29" fmla="*/ 0 h 92"/>
              <a:gd name="T30" fmla="*/ 40 w 88"/>
              <a:gd name="T31" fmla="*/ 7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8" h="92">
                <a:moveTo>
                  <a:pt x="40" y="78"/>
                </a:moveTo>
                <a:lnTo>
                  <a:pt x="0" y="38"/>
                </a:lnTo>
                <a:lnTo>
                  <a:pt x="0" y="50"/>
                </a:lnTo>
                <a:lnTo>
                  <a:pt x="38" y="88"/>
                </a:lnTo>
                <a:lnTo>
                  <a:pt x="40" y="90"/>
                </a:lnTo>
                <a:lnTo>
                  <a:pt x="42" y="92"/>
                </a:lnTo>
                <a:lnTo>
                  <a:pt x="44" y="92"/>
                </a:lnTo>
                <a:lnTo>
                  <a:pt x="46" y="92"/>
                </a:lnTo>
                <a:lnTo>
                  <a:pt x="48" y="88"/>
                </a:lnTo>
                <a:lnTo>
                  <a:pt x="50" y="88"/>
                </a:lnTo>
                <a:lnTo>
                  <a:pt x="88" y="50"/>
                </a:lnTo>
                <a:lnTo>
                  <a:pt x="88" y="38"/>
                </a:lnTo>
                <a:lnTo>
                  <a:pt x="48" y="78"/>
                </a:lnTo>
                <a:lnTo>
                  <a:pt x="48" y="0"/>
                </a:lnTo>
                <a:lnTo>
                  <a:pt x="40" y="0"/>
                </a:lnTo>
                <a:lnTo>
                  <a:pt x="40" y="7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1" name="Freeform 486">
            <a:extLst>
              <a:ext uri="{FF2B5EF4-FFF2-40B4-BE49-F238E27FC236}">
                <a16:creationId xmlns:a16="http://schemas.microsoft.com/office/drawing/2014/main" id="{63CB0F74-C6FA-0C32-7B0E-79687B8AAFBC}"/>
              </a:ext>
            </a:extLst>
          </p:cNvPr>
          <p:cNvSpPr>
            <a:spLocks noChangeAspect="1"/>
          </p:cNvSpPr>
          <p:nvPr userDrawn="1"/>
        </p:nvSpPr>
        <p:spPr bwMode="auto">
          <a:xfrm>
            <a:off x="2857891" y="8093983"/>
            <a:ext cx="65562" cy="166049"/>
          </a:xfrm>
          <a:custGeom>
            <a:avLst/>
            <a:gdLst>
              <a:gd name="T0" fmla="*/ 71 w 73"/>
              <a:gd name="T1" fmla="*/ 34 h 72"/>
              <a:gd name="T2" fmla="*/ 69 w 73"/>
              <a:gd name="T3" fmla="*/ 32 h 72"/>
              <a:gd name="T4" fmla="*/ 67 w 73"/>
              <a:gd name="T5" fmla="*/ 30 h 72"/>
              <a:gd name="T6" fmla="*/ 36 w 73"/>
              <a:gd name="T7" fmla="*/ 0 h 72"/>
              <a:gd name="T8" fmla="*/ 26 w 73"/>
              <a:gd name="T9" fmla="*/ 0 h 72"/>
              <a:gd name="T10" fmla="*/ 57 w 73"/>
              <a:gd name="T11" fmla="*/ 32 h 72"/>
              <a:gd name="T12" fmla="*/ 0 w 73"/>
              <a:gd name="T13" fmla="*/ 32 h 72"/>
              <a:gd name="T14" fmla="*/ 0 w 73"/>
              <a:gd name="T15" fmla="*/ 40 h 72"/>
              <a:gd name="T16" fmla="*/ 57 w 73"/>
              <a:gd name="T17" fmla="*/ 40 h 72"/>
              <a:gd name="T18" fmla="*/ 26 w 73"/>
              <a:gd name="T19" fmla="*/ 72 h 72"/>
              <a:gd name="T20" fmla="*/ 36 w 73"/>
              <a:gd name="T21" fmla="*/ 72 h 72"/>
              <a:gd name="T22" fmla="*/ 67 w 73"/>
              <a:gd name="T23" fmla="*/ 42 h 72"/>
              <a:gd name="T24" fmla="*/ 69 w 73"/>
              <a:gd name="T25" fmla="*/ 40 h 72"/>
              <a:gd name="T26" fmla="*/ 71 w 73"/>
              <a:gd name="T27" fmla="*/ 38 h 72"/>
              <a:gd name="T28" fmla="*/ 73 w 73"/>
              <a:gd name="T29" fmla="*/ 36 h 72"/>
              <a:gd name="T30" fmla="*/ 71 w 73"/>
              <a:gd name="T31"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 h="72">
                <a:moveTo>
                  <a:pt x="71" y="34"/>
                </a:moveTo>
                <a:lnTo>
                  <a:pt x="69" y="32"/>
                </a:lnTo>
                <a:lnTo>
                  <a:pt x="67" y="30"/>
                </a:lnTo>
                <a:lnTo>
                  <a:pt x="36" y="0"/>
                </a:lnTo>
                <a:lnTo>
                  <a:pt x="26" y="0"/>
                </a:lnTo>
                <a:lnTo>
                  <a:pt x="57" y="32"/>
                </a:lnTo>
                <a:lnTo>
                  <a:pt x="0" y="32"/>
                </a:lnTo>
                <a:lnTo>
                  <a:pt x="0" y="40"/>
                </a:lnTo>
                <a:lnTo>
                  <a:pt x="57" y="40"/>
                </a:lnTo>
                <a:lnTo>
                  <a:pt x="26" y="72"/>
                </a:lnTo>
                <a:lnTo>
                  <a:pt x="36" y="72"/>
                </a:lnTo>
                <a:lnTo>
                  <a:pt x="67" y="42"/>
                </a:lnTo>
                <a:lnTo>
                  <a:pt x="69" y="40"/>
                </a:lnTo>
                <a:lnTo>
                  <a:pt x="71" y="38"/>
                </a:lnTo>
                <a:lnTo>
                  <a:pt x="73" y="36"/>
                </a:lnTo>
                <a:lnTo>
                  <a:pt x="71" y="3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2" name="Freeform 487">
            <a:extLst>
              <a:ext uri="{FF2B5EF4-FFF2-40B4-BE49-F238E27FC236}">
                <a16:creationId xmlns:a16="http://schemas.microsoft.com/office/drawing/2014/main" id="{D0BE21AB-9B21-DD8C-732D-741B7899FF60}"/>
              </a:ext>
            </a:extLst>
          </p:cNvPr>
          <p:cNvSpPr>
            <a:spLocks noChangeAspect="1"/>
          </p:cNvSpPr>
          <p:nvPr userDrawn="1"/>
        </p:nvSpPr>
        <p:spPr bwMode="auto">
          <a:xfrm>
            <a:off x="2627977" y="8093983"/>
            <a:ext cx="64664" cy="166049"/>
          </a:xfrm>
          <a:custGeom>
            <a:avLst/>
            <a:gdLst>
              <a:gd name="T0" fmla="*/ 2 w 72"/>
              <a:gd name="T1" fmla="*/ 34 h 72"/>
              <a:gd name="T2" fmla="*/ 4 w 72"/>
              <a:gd name="T3" fmla="*/ 32 h 72"/>
              <a:gd name="T4" fmla="*/ 6 w 72"/>
              <a:gd name="T5" fmla="*/ 30 h 72"/>
              <a:gd name="T6" fmla="*/ 36 w 72"/>
              <a:gd name="T7" fmla="*/ 0 h 72"/>
              <a:gd name="T8" fmla="*/ 46 w 72"/>
              <a:gd name="T9" fmla="*/ 0 h 72"/>
              <a:gd name="T10" fmla="*/ 16 w 72"/>
              <a:gd name="T11" fmla="*/ 32 h 72"/>
              <a:gd name="T12" fmla="*/ 72 w 72"/>
              <a:gd name="T13" fmla="*/ 32 h 72"/>
              <a:gd name="T14" fmla="*/ 72 w 72"/>
              <a:gd name="T15" fmla="*/ 40 h 72"/>
              <a:gd name="T16" fmla="*/ 16 w 72"/>
              <a:gd name="T17" fmla="*/ 40 h 72"/>
              <a:gd name="T18" fmla="*/ 46 w 72"/>
              <a:gd name="T19" fmla="*/ 72 h 72"/>
              <a:gd name="T20" fmla="*/ 36 w 72"/>
              <a:gd name="T21" fmla="*/ 72 h 72"/>
              <a:gd name="T22" fmla="*/ 6 w 72"/>
              <a:gd name="T23" fmla="*/ 42 h 72"/>
              <a:gd name="T24" fmla="*/ 4 w 72"/>
              <a:gd name="T25" fmla="*/ 40 h 72"/>
              <a:gd name="T26" fmla="*/ 2 w 72"/>
              <a:gd name="T27" fmla="*/ 38 h 72"/>
              <a:gd name="T28" fmla="*/ 0 w 72"/>
              <a:gd name="T29" fmla="*/ 36 h 72"/>
              <a:gd name="T30" fmla="*/ 2 w 72"/>
              <a:gd name="T31" fmla="*/ 3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72">
                <a:moveTo>
                  <a:pt x="2" y="34"/>
                </a:moveTo>
                <a:lnTo>
                  <a:pt x="4" y="32"/>
                </a:lnTo>
                <a:lnTo>
                  <a:pt x="6" y="30"/>
                </a:lnTo>
                <a:lnTo>
                  <a:pt x="36" y="0"/>
                </a:lnTo>
                <a:lnTo>
                  <a:pt x="46" y="0"/>
                </a:lnTo>
                <a:lnTo>
                  <a:pt x="16" y="32"/>
                </a:lnTo>
                <a:lnTo>
                  <a:pt x="72" y="32"/>
                </a:lnTo>
                <a:lnTo>
                  <a:pt x="72" y="40"/>
                </a:lnTo>
                <a:lnTo>
                  <a:pt x="16" y="40"/>
                </a:lnTo>
                <a:lnTo>
                  <a:pt x="46" y="72"/>
                </a:lnTo>
                <a:lnTo>
                  <a:pt x="36" y="72"/>
                </a:lnTo>
                <a:lnTo>
                  <a:pt x="6" y="42"/>
                </a:lnTo>
                <a:lnTo>
                  <a:pt x="4" y="40"/>
                </a:lnTo>
                <a:lnTo>
                  <a:pt x="2" y="38"/>
                </a:lnTo>
                <a:lnTo>
                  <a:pt x="0" y="36"/>
                </a:lnTo>
                <a:lnTo>
                  <a:pt x="2" y="3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3" name="Freeform 488">
            <a:extLst>
              <a:ext uri="{FF2B5EF4-FFF2-40B4-BE49-F238E27FC236}">
                <a16:creationId xmlns:a16="http://schemas.microsoft.com/office/drawing/2014/main" id="{64935445-EF97-FF10-0BB7-A233C7442739}"/>
              </a:ext>
            </a:extLst>
          </p:cNvPr>
          <p:cNvSpPr>
            <a:spLocks noChangeAspect="1"/>
          </p:cNvSpPr>
          <p:nvPr userDrawn="1"/>
        </p:nvSpPr>
        <p:spPr bwMode="auto">
          <a:xfrm>
            <a:off x="3088703" y="8093983"/>
            <a:ext cx="64664" cy="166049"/>
          </a:xfrm>
          <a:custGeom>
            <a:avLst/>
            <a:gdLst>
              <a:gd name="T0" fmla="*/ 34 w 72"/>
              <a:gd name="T1" fmla="*/ 2 h 72"/>
              <a:gd name="T2" fmla="*/ 32 w 72"/>
              <a:gd name="T3" fmla="*/ 4 h 72"/>
              <a:gd name="T4" fmla="*/ 30 w 72"/>
              <a:gd name="T5" fmla="*/ 6 h 72"/>
              <a:gd name="T6" fmla="*/ 0 w 72"/>
              <a:gd name="T7" fmla="*/ 36 h 72"/>
              <a:gd name="T8" fmla="*/ 0 w 72"/>
              <a:gd name="T9" fmla="*/ 46 h 72"/>
              <a:gd name="T10" fmla="*/ 32 w 72"/>
              <a:gd name="T11" fmla="*/ 16 h 72"/>
              <a:gd name="T12" fmla="*/ 32 w 72"/>
              <a:gd name="T13" fmla="*/ 72 h 72"/>
              <a:gd name="T14" fmla="*/ 40 w 72"/>
              <a:gd name="T15" fmla="*/ 72 h 72"/>
              <a:gd name="T16" fmla="*/ 40 w 72"/>
              <a:gd name="T17" fmla="*/ 16 h 72"/>
              <a:gd name="T18" fmla="*/ 72 w 72"/>
              <a:gd name="T19" fmla="*/ 46 h 72"/>
              <a:gd name="T20" fmla="*/ 72 w 72"/>
              <a:gd name="T21" fmla="*/ 36 h 72"/>
              <a:gd name="T22" fmla="*/ 42 w 72"/>
              <a:gd name="T23" fmla="*/ 6 h 72"/>
              <a:gd name="T24" fmla="*/ 40 w 72"/>
              <a:gd name="T25" fmla="*/ 4 h 72"/>
              <a:gd name="T26" fmla="*/ 38 w 72"/>
              <a:gd name="T27" fmla="*/ 2 h 72"/>
              <a:gd name="T28" fmla="*/ 36 w 72"/>
              <a:gd name="T29" fmla="*/ 0 h 72"/>
              <a:gd name="T30" fmla="*/ 34 w 72"/>
              <a:gd name="T31"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72">
                <a:moveTo>
                  <a:pt x="34" y="2"/>
                </a:moveTo>
                <a:lnTo>
                  <a:pt x="32" y="4"/>
                </a:lnTo>
                <a:lnTo>
                  <a:pt x="30" y="6"/>
                </a:lnTo>
                <a:lnTo>
                  <a:pt x="0" y="36"/>
                </a:lnTo>
                <a:lnTo>
                  <a:pt x="0" y="46"/>
                </a:lnTo>
                <a:lnTo>
                  <a:pt x="32" y="16"/>
                </a:lnTo>
                <a:lnTo>
                  <a:pt x="32" y="72"/>
                </a:lnTo>
                <a:lnTo>
                  <a:pt x="40" y="72"/>
                </a:lnTo>
                <a:lnTo>
                  <a:pt x="40" y="16"/>
                </a:lnTo>
                <a:lnTo>
                  <a:pt x="72" y="46"/>
                </a:lnTo>
                <a:lnTo>
                  <a:pt x="72" y="36"/>
                </a:lnTo>
                <a:lnTo>
                  <a:pt x="42" y="6"/>
                </a:lnTo>
                <a:lnTo>
                  <a:pt x="40" y="4"/>
                </a:lnTo>
                <a:lnTo>
                  <a:pt x="38" y="2"/>
                </a:lnTo>
                <a:lnTo>
                  <a:pt x="36" y="0"/>
                </a:lnTo>
                <a:lnTo>
                  <a:pt x="34" y="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4" name="Freeform 489">
            <a:extLst>
              <a:ext uri="{FF2B5EF4-FFF2-40B4-BE49-F238E27FC236}">
                <a16:creationId xmlns:a16="http://schemas.microsoft.com/office/drawing/2014/main" id="{760854E6-0038-0532-CCCF-71C7313F6B1E}"/>
              </a:ext>
            </a:extLst>
          </p:cNvPr>
          <p:cNvSpPr>
            <a:spLocks noChangeAspect="1"/>
          </p:cNvSpPr>
          <p:nvPr userDrawn="1"/>
        </p:nvSpPr>
        <p:spPr bwMode="auto">
          <a:xfrm>
            <a:off x="3318617" y="8093983"/>
            <a:ext cx="64664" cy="166049"/>
          </a:xfrm>
          <a:custGeom>
            <a:avLst/>
            <a:gdLst>
              <a:gd name="T0" fmla="*/ 38 w 72"/>
              <a:gd name="T1" fmla="*/ 70 h 72"/>
              <a:gd name="T2" fmla="*/ 40 w 72"/>
              <a:gd name="T3" fmla="*/ 68 h 72"/>
              <a:gd name="T4" fmla="*/ 42 w 72"/>
              <a:gd name="T5" fmla="*/ 66 h 72"/>
              <a:gd name="T6" fmla="*/ 72 w 72"/>
              <a:gd name="T7" fmla="*/ 36 h 72"/>
              <a:gd name="T8" fmla="*/ 72 w 72"/>
              <a:gd name="T9" fmla="*/ 26 h 72"/>
              <a:gd name="T10" fmla="*/ 40 w 72"/>
              <a:gd name="T11" fmla="*/ 56 h 72"/>
              <a:gd name="T12" fmla="*/ 40 w 72"/>
              <a:gd name="T13" fmla="*/ 0 h 72"/>
              <a:gd name="T14" fmla="*/ 32 w 72"/>
              <a:gd name="T15" fmla="*/ 0 h 72"/>
              <a:gd name="T16" fmla="*/ 32 w 72"/>
              <a:gd name="T17" fmla="*/ 56 h 72"/>
              <a:gd name="T18" fmla="*/ 0 w 72"/>
              <a:gd name="T19" fmla="*/ 26 h 72"/>
              <a:gd name="T20" fmla="*/ 0 w 72"/>
              <a:gd name="T21" fmla="*/ 36 h 72"/>
              <a:gd name="T22" fmla="*/ 30 w 72"/>
              <a:gd name="T23" fmla="*/ 66 h 72"/>
              <a:gd name="T24" fmla="*/ 32 w 72"/>
              <a:gd name="T25" fmla="*/ 68 h 72"/>
              <a:gd name="T26" fmla="*/ 34 w 72"/>
              <a:gd name="T27" fmla="*/ 70 h 72"/>
              <a:gd name="T28" fmla="*/ 36 w 72"/>
              <a:gd name="T29" fmla="*/ 72 h 72"/>
              <a:gd name="T30" fmla="*/ 38 w 72"/>
              <a:gd name="T31" fmla="*/ 7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 h="72">
                <a:moveTo>
                  <a:pt x="38" y="70"/>
                </a:moveTo>
                <a:lnTo>
                  <a:pt x="40" y="68"/>
                </a:lnTo>
                <a:lnTo>
                  <a:pt x="42" y="66"/>
                </a:lnTo>
                <a:lnTo>
                  <a:pt x="72" y="36"/>
                </a:lnTo>
                <a:lnTo>
                  <a:pt x="72" y="26"/>
                </a:lnTo>
                <a:lnTo>
                  <a:pt x="40" y="56"/>
                </a:lnTo>
                <a:lnTo>
                  <a:pt x="40" y="0"/>
                </a:lnTo>
                <a:lnTo>
                  <a:pt x="32" y="0"/>
                </a:lnTo>
                <a:lnTo>
                  <a:pt x="32" y="56"/>
                </a:lnTo>
                <a:lnTo>
                  <a:pt x="0" y="26"/>
                </a:lnTo>
                <a:lnTo>
                  <a:pt x="0" y="36"/>
                </a:lnTo>
                <a:lnTo>
                  <a:pt x="30" y="66"/>
                </a:lnTo>
                <a:lnTo>
                  <a:pt x="32" y="68"/>
                </a:lnTo>
                <a:lnTo>
                  <a:pt x="34" y="70"/>
                </a:lnTo>
                <a:lnTo>
                  <a:pt x="36" y="72"/>
                </a:lnTo>
                <a:lnTo>
                  <a:pt x="38" y="7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5" name="Freeform 490">
            <a:extLst>
              <a:ext uri="{FF2B5EF4-FFF2-40B4-BE49-F238E27FC236}">
                <a16:creationId xmlns:a16="http://schemas.microsoft.com/office/drawing/2014/main" id="{6212DFDE-892B-5806-F347-4411246C20EF}"/>
              </a:ext>
            </a:extLst>
          </p:cNvPr>
          <p:cNvSpPr>
            <a:spLocks noChangeAspect="1"/>
          </p:cNvSpPr>
          <p:nvPr userDrawn="1"/>
        </p:nvSpPr>
        <p:spPr bwMode="auto">
          <a:xfrm>
            <a:off x="4215496" y="2965452"/>
            <a:ext cx="79033" cy="202948"/>
          </a:xfrm>
          <a:custGeom>
            <a:avLst/>
            <a:gdLst>
              <a:gd name="T0" fmla="*/ 64 w 88"/>
              <a:gd name="T1" fmla="*/ 16 h 88"/>
              <a:gd name="T2" fmla="*/ 64 w 88"/>
              <a:gd name="T3" fmla="*/ 46 h 88"/>
              <a:gd name="T4" fmla="*/ 18 w 88"/>
              <a:gd name="T5" fmla="*/ 0 h 88"/>
              <a:gd name="T6" fmla="*/ 0 w 88"/>
              <a:gd name="T7" fmla="*/ 16 h 88"/>
              <a:gd name="T8" fmla="*/ 48 w 88"/>
              <a:gd name="T9" fmla="*/ 64 h 88"/>
              <a:gd name="T10" fmla="*/ 16 w 88"/>
              <a:gd name="T11" fmla="*/ 64 h 88"/>
              <a:gd name="T12" fmla="*/ 16 w 88"/>
              <a:gd name="T13" fmla="*/ 88 h 88"/>
              <a:gd name="T14" fmla="*/ 64 w 88"/>
              <a:gd name="T15" fmla="*/ 88 h 88"/>
              <a:gd name="T16" fmla="*/ 88 w 88"/>
              <a:gd name="T17" fmla="*/ 88 h 88"/>
              <a:gd name="T18" fmla="*/ 88 w 88"/>
              <a:gd name="T19" fmla="*/ 64 h 88"/>
              <a:gd name="T20" fmla="*/ 88 w 88"/>
              <a:gd name="T21" fmla="*/ 16 h 88"/>
              <a:gd name="T22" fmla="*/ 64 w 88"/>
              <a:gd name="T2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88">
                <a:moveTo>
                  <a:pt x="64" y="16"/>
                </a:moveTo>
                <a:lnTo>
                  <a:pt x="64" y="46"/>
                </a:lnTo>
                <a:lnTo>
                  <a:pt x="18" y="0"/>
                </a:lnTo>
                <a:lnTo>
                  <a:pt x="0" y="16"/>
                </a:lnTo>
                <a:lnTo>
                  <a:pt x="48" y="64"/>
                </a:lnTo>
                <a:lnTo>
                  <a:pt x="16" y="64"/>
                </a:lnTo>
                <a:lnTo>
                  <a:pt x="16" y="88"/>
                </a:lnTo>
                <a:lnTo>
                  <a:pt x="64" y="88"/>
                </a:lnTo>
                <a:lnTo>
                  <a:pt x="88" y="88"/>
                </a:lnTo>
                <a:lnTo>
                  <a:pt x="88" y="64"/>
                </a:lnTo>
                <a:lnTo>
                  <a:pt x="88" y="16"/>
                </a:lnTo>
                <a:lnTo>
                  <a:pt x="64" y="1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6" name="Freeform 491">
            <a:extLst>
              <a:ext uri="{FF2B5EF4-FFF2-40B4-BE49-F238E27FC236}">
                <a16:creationId xmlns:a16="http://schemas.microsoft.com/office/drawing/2014/main" id="{79DDC29A-B67C-D3D3-1E53-392F182AA966}"/>
              </a:ext>
            </a:extLst>
          </p:cNvPr>
          <p:cNvSpPr>
            <a:spLocks noChangeAspect="1"/>
          </p:cNvSpPr>
          <p:nvPr userDrawn="1"/>
        </p:nvSpPr>
        <p:spPr bwMode="auto">
          <a:xfrm>
            <a:off x="4005622" y="2965452"/>
            <a:ext cx="79033" cy="202948"/>
          </a:xfrm>
          <a:custGeom>
            <a:avLst/>
            <a:gdLst>
              <a:gd name="T0" fmla="*/ 88 w 88"/>
              <a:gd name="T1" fmla="*/ 16 h 88"/>
              <a:gd name="T2" fmla="*/ 72 w 88"/>
              <a:gd name="T3" fmla="*/ 0 h 88"/>
              <a:gd name="T4" fmla="*/ 24 w 88"/>
              <a:gd name="T5" fmla="*/ 46 h 88"/>
              <a:gd name="T6" fmla="*/ 24 w 88"/>
              <a:gd name="T7" fmla="*/ 16 h 88"/>
              <a:gd name="T8" fmla="*/ 0 w 88"/>
              <a:gd name="T9" fmla="*/ 16 h 88"/>
              <a:gd name="T10" fmla="*/ 0 w 88"/>
              <a:gd name="T11" fmla="*/ 64 h 88"/>
              <a:gd name="T12" fmla="*/ 0 w 88"/>
              <a:gd name="T13" fmla="*/ 88 h 88"/>
              <a:gd name="T14" fmla="*/ 24 w 88"/>
              <a:gd name="T15" fmla="*/ 88 h 88"/>
              <a:gd name="T16" fmla="*/ 72 w 88"/>
              <a:gd name="T17" fmla="*/ 88 h 88"/>
              <a:gd name="T18" fmla="*/ 72 w 88"/>
              <a:gd name="T19" fmla="*/ 64 h 88"/>
              <a:gd name="T20" fmla="*/ 42 w 88"/>
              <a:gd name="T21" fmla="*/ 64 h 88"/>
              <a:gd name="T22" fmla="*/ 88 w 88"/>
              <a:gd name="T23" fmla="*/ 16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 h="88">
                <a:moveTo>
                  <a:pt x="88" y="16"/>
                </a:moveTo>
                <a:lnTo>
                  <a:pt x="72" y="0"/>
                </a:lnTo>
                <a:lnTo>
                  <a:pt x="24" y="46"/>
                </a:lnTo>
                <a:lnTo>
                  <a:pt x="24" y="16"/>
                </a:lnTo>
                <a:lnTo>
                  <a:pt x="0" y="16"/>
                </a:lnTo>
                <a:lnTo>
                  <a:pt x="0" y="64"/>
                </a:lnTo>
                <a:lnTo>
                  <a:pt x="0" y="88"/>
                </a:lnTo>
                <a:lnTo>
                  <a:pt x="24" y="88"/>
                </a:lnTo>
                <a:lnTo>
                  <a:pt x="72" y="88"/>
                </a:lnTo>
                <a:lnTo>
                  <a:pt x="72" y="64"/>
                </a:lnTo>
                <a:lnTo>
                  <a:pt x="42" y="64"/>
                </a:lnTo>
                <a:lnTo>
                  <a:pt x="88" y="16"/>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7" name="Freeform 492">
            <a:extLst>
              <a:ext uri="{FF2B5EF4-FFF2-40B4-BE49-F238E27FC236}">
                <a16:creationId xmlns:a16="http://schemas.microsoft.com/office/drawing/2014/main" id="{4D836B61-6D5B-5181-6562-76F6865FE002}"/>
              </a:ext>
            </a:extLst>
          </p:cNvPr>
          <p:cNvSpPr>
            <a:spLocks noChangeAspect="1"/>
          </p:cNvSpPr>
          <p:nvPr userDrawn="1"/>
        </p:nvSpPr>
        <p:spPr bwMode="auto">
          <a:xfrm>
            <a:off x="3329303" y="2933162"/>
            <a:ext cx="100588" cy="235236"/>
          </a:xfrm>
          <a:custGeom>
            <a:avLst/>
            <a:gdLst>
              <a:gd name="T0" fmla="*/ 112 w 112"/>
              <a:gd name="T1" fmla="*/ 52 h 102"/>
              <a:gd name="T2" fmla="*/ 96 w 112"/>
              <a:gd name="T3" fmla="*/ 34 h 102"/>
              <a:gd name="T4" fmla="*/ 62 w 112"/>
              <a:gd name="T5" fmla="*/ 0 h 102"/>
              <a:gd name="T6" fmla="*/ 44 w 112"/>
              <a:gd name="T7" fmla="*/ 18 h 102"/>
              <a:gd name="T8" fmla="*/ 66 w 112"/>
              <a:gd name="T9" fmla="*/ 40 h 102"/>
              <a:gd name="T10" fmla="*/ 0 w 112"/>
              <a:gd name="T11" fmla="*/ 40 h 102"/>
              <a:gd name="T12" fmla="*/ 0 w 112"/>
              <a:gd name="T13" fmla="*/ 64 h 102"/>
              <a:gd name="T14" fmla="*/ 66 w 112"/>
              <a:gd name="T15" fmla="*/ 64 h 102"/>
              <a:gd name="T16" fmla="*/ 44 w 112"/>
              <a:gd name="T17" fmla="*/ 86 h 102"/>
              <a:gd name="T18" fmla="*/ 62 w 112"/>
              <a:gd name="T19" fmla="*/ 102 h 102"/>
              <a:gd name="T20" fmla="*/ 96 w 112"/>
              <a:gd name="T21" fmla="*/ 68 h 102"/>
              <a:gd name="T22" fmla="*/ 96 w 112"/>
              <a:gd name="T23" fmla="*/ 68 h 102"/>
              <a:gd name="T24" fmla="*/ 112 w 112"/>
              <a:gd name="T25" fmla="*/ 52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02">
                <a:moveTo>
                  <a:pt x="112" y="52"/>
                </a:moveTo>
                <a:lnTo>
                  <a:pt x="96" y="34"/>
                </a:lnTo>
                <a:lnTo>
                  <a:pt x="62" y="0"/>
                </a:lnTo>
                <a:lnTo>
                  <a:pt x="44" y="18"/>
                </a:lnTo>
                <a:lnTo>
                  <a:pt x="66" y="40"/>
                </a:lnTo>
                <a:lnTo>
                  <a:pt x="0" y="40"/>
                </a:lnTo>
                <a:lnTo>
                  <a:pt x="0" y="64"/>
                </a:lnTo>
                <a:lnTo>
                  <a:pt x="66" y="64"/>
                </a:lnTo>
                <a:lnTo>
                  <a:pt x="44" y="86"/>
                </a:lnTo>
                <a:lnTo>
                  <a:pt x="62" y="102"/>
                </a:lnTo>
                <a:lnTo>
                  <a:pt x="96" y="68"/>
                </a:lnTo>
                <a:lnTo>
                  <a:pt x="96" y="68"/>
                </a:lnTo>
                <a:lnTo>
                  <a:pt x="112" y="5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8" name="Freeform 493">
            <a:extLst>
              <a:ext uri="{FF2B5EF4-FFF2-40B4-BE49-F238E27FC236}">
                <a16:creationId xmlns:a16="http://schemas.microsoft.com/office/drawing/2014/main" id="{02716927-7EF7-98EF-BA1B-75AE170C27A6}"/>
              </a:ext>
            </a:extLst>
          </p:cNvPr>
          <p:cNvSpPr>
            <a:spLocks noChangeAspect="1"/>
          </p:cNvSpPr>
          <p:nvPr userDrawn="1"/>
        </p:nvSpPr>
        <p:spPr bwMode="auto">
          <a:xfrm>
            <a:off x="3097875" y="2933162"/>
            <a:ext cx="100588" cy="235236"/>
          </a:xfrm>
          <a:custGeom>
            <a:avLst/>
            <a:gdLst>
              <a:gd name="T0" fmla="*/ 112 w 112"/>
              <a:gd name="T1" fmla="*/ 40 h 102"/>
              <a:gd name="T2" fmla="*/ 46 w 112"/>
              <a:gd name="T3" fmla="*/ 40 h 102"/>
              <a:gd name="T4" fmla="*/ 68 w 112"/>
              <a:gd name="T5" fmla="*/ 18 h 102"/>
              <a:gd name="T6" fmla="*/ 50 w 112"/>
              <a:gd name="T7" fmla="*/ 0 h 102"/>
              <a:gd name="T8" fmla="*/ 16 w 112"/>
              <a:gd name="T9" fmla="*/ 34 h 102"/>
              <a:gd name="T10" fmla="*/ 16 w 112"/>
              <a:gd name="T11" fmla="*/ 34 h 102"/>
              <a:gd name="T12" fmla="*/ 0 w 112"/>
              <a:gd name="T13" fmla="*/ 52 h 102"/>
              <a:gd name="T14" fmla="*/ 16 w 112"/>
              <a:gd name="T15" fmla="*/ 68 h 102"/>
              <a:gd name="T16" fmla="*/ 50 w 112"/>
              <a:gd name="T17" fmla="*/ 102 h 102"/>
              <a:gd name="T18" fmla="*/ 68 w 112"/>
              <a:gd name="T19" fmla="*/ 86 h 102"/>
              <a:gd name="T20" fmla="*/ 46 w 112"/>
              <a:gd name="T21" fmla="*/ 64 h 102"/>
              <a:gd name="T22" fmla="*/ 112 w 112"/>
              <a:gd name="T23" fmla="*/ 64 h 102"/>
              <a:gd name="T24" fmla="*/ 112 w 112"/>
              <a:gd name="T25" fmla="*/ 4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02">
                <a:moveTo>
                  <a:pt x="112" y="40"/>
                </a:moveTo>
                <a:lnTo>
                  <a:pt x="46" y="40"/>
                </a:lnTo>
                <a:lnTo>
                  <a:pt x="68" y="18"/>
                </a:lnTo>
                <a:lnTo>
                  <a:pt x="50" y="0"/>
                </a:lnTo>
                <a:lnTo>
                  <a:pt x="16" y="34"/>
                </a:lnTo>
                <a:lnTo>
                  <a:pt x="16" y="34"/>
                </a:lnTo>
                <a:lnTo>
                  <a:pt x="0" y="52"/>
                </a:lnTo>
                <a:lnTo>
                  <a:pt x="16" y="68"/>
                </a:lnTo>
                <a:lnTo>
                  <a:pt x="50" y="102"/>
                </a:lnTo>
                <a:lnTo>
                  <a:pt x="68" y="86"/>
                </a:lnTo>
                <a:lnTo>
                  <a:pt x="46" y="64"/>
                </a:lnTo>
                <a:lnTo>
                  <a:pt x="112" y="64"/>
                </a:lnTo>
                <a:lnTo>
                  <a:pt x="112"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79" name="Freeform 494">
            <a:extLst>
              <a:ext uri="{FF2B5EF4-FFF2-40B4-BE49-F238E27FC236}">
                <a16:creationId xmlns:a16="http://schemas.microsoft.com/office/drawing/2014/main" id="{143021FC-70C2-95D3-8A8D-2DBA22580E42}"/>
              </a:ext>
            </a:extLst>
          </p:cNvPr>
          <p:cNvSpPr>
            <a:spLocks noChangeAspect="1"/>
          </p:cNvSpPr>
          <p:nvPr userDrawn="1"/>
        </p:nvSpPr>
        <p:spPr bwMode="auto">
          <a:xfrm>
            <a:off x="3560731" y="2910100"/>
            <a:ext cx="91607" cy="258298"/>
          </a:xfrm>
          <a:custGeom>
            <a:avLst/>
            <a:gdLst>
              <a:gd name="T0" fmla="*/ 102 w 102"/>
              <a:gd name="T1" fmla="*/ 50 h 112"/>
              <a:gd name="T2" fmla="*/ 68 w 102"/>
              <a:gd name="T3" fmla="*/ 16 h 112"/>
              <a:gd name="T4" fmla="*/ 68 w 102"/>
              <a:gd name="T5" fmla="*/ 16 h 112"/>
              <a:gd name="T6" fmla="*/ 52 w 102"/>
              <a:gd name="T7" fmla="*/ 0 h 112"/>
              <a:gd name="T8" fmla="*/ 34 w 102"/>
              <a:gd name="T9" fmla="*/ 16 h 112"/>
              <a:gd name="T10" fmla="*/ 0 w 102"/>
              <a:gd name="T11" fmla="*/ 50 h 112"/>
              <a:gd name="T12" fmla="*/ 18 w 102"/>
              <a:gd name="T13" fmla="*/ 68 h 112"/>
              <a:gd name="T14" fmla="*/ 40 w 102"/>
              <a:gd name="T15" fmla="*/ 46 h 112"/>
              <a:gd name="T16" fmla="*/ 40 w 102"/>
              <a:gd name="T17" fmla="*/ 112 h 112"/>
              <a:gd name="T18" fmla="*/ 64 w 102"/>
              <a:gd name="T19" fmla="*/ 112 h 112"/>
              <a:gd name="T20" fmla="*/ 64 w 102"/>
              <a:gd name="T21" fmla="*/ 46 h 112"/>
              <a:gd name="T22" fmla="*/ 86 w 102"/>
              <a:gd name="T23" fmla="*/ 68 h 112"/>
              <a:gd name="T24" fmla="*/ 102 w 102"/>
              <a:gd name="T25" fmla="*/ 5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12">
                <a:moveTo>
                  <a:pt x="102" y="50"/>
                </a:moveTo>
                <a:lnTo>
                  <a:pt x="68" y="16"/>
                </a:lnTo>
                <a:lnTo>
                  <a:pt x="68" y="16"/>
                </a:lnTo>
                <a:lnTo>
                  <a:pt x="52" y="0"/>
                </a:lnTo>
                <a:lnTo>
                  <a:pt x="34" y="16"/>
                </a:lnTo>
                <a:lnTo>
                  <a:pt x="0" y="50"/>
                </a:lnTo>
                <a:lnTo>
                  <a:pt x="18" y="68"/>
                </a:lnTo>
                <a:lnTo>
                  <a:pt x="40" y="46"/>
                </a:lnTo>
                <a:lnTo>
                  <a:pt x="40" y="112"/>
                </a:lnTo>
                <a:lnTo>
                  <a:pt x="64" y="112"/>
                </a:lnTo>
                <a:lnTo>
                  <a:pt x="64" y="46"/>
                </a:lnTo>
                <a:lnTo>
                  <a:pt x="86" y="68"/>
                </a:lnTo>
                <a:lnTo>
                  <a:pt x="102" y="5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80" name="Freeform 495">
            <a:extLst>
              <a:ext uri="{FF2B5EF4-FFF2-40B4-BE49-F238E27FC236}">
                <a16:creationId xmlns:a16="http://schemas.microsoft.com/office/drawing/2014/main" id="{DEB56738-84F0-5221-AAFF-D52EAD8F1115}"/>
              </a:ext>
            </a:extLst>
          </p:cNvPr>
          <p:cNvSpPr>
            <a:spLocks noChangeAspect="1"/>
          </p:cNvSpPr>
          <p:nvPr userDrawn="1"/>
        </p:nvSpPr>
        <p:spPr bwMode="auto">
          <a:xfrm>
            <a:off x="3783177" y="2910100"/>
            <a:ext cx="91607" cy="258298"/>
          </a:xfrm>
          <a:custGeom>
            <a:avLst/>
            <a:gdLst>
              <a:gd name="T0" fmla="*/ 86 w 102"/>
              <a:gd name="T1" fmla="*/ 44 h 112"/>
              <a:gd name="T2" fmla="*/ 64 w 102"/>
              <a:gd name="T3" fmla="*/ 66 h 112"/>
              <a:gd name="T4" fmla="*/ 64 w 102"/>
              <a:gd name="T5" fmla="*/ 0 h 112"/>
              <a:gd name="T6" fmla="*/ 40 w 102"/>
              <a:gd name="T7" fmla="*/ 0 h 112"/>
              <a:gd name="T8" fmla="*/ 40 w 102"/>
              <a:gd name="T9" fmla="*/ 66 h 112"/>
              <a:gd name="T10" fmla="*/ 18 w 102"/>
              <a:gd name="T11" fmla="*/ 44 h 112"/>
              <a:gd name="T12" fmla="*/ 0 w 102"/>
              <a:gd name="T13" fmla="*/ 62 h 112"/>
              <a:gd name="T14" fmla="*/ 34 w 102"/>
              <a:gd name="T15" fmla="*/ 96 h 112"/>
              <a:gd name="T16" fmla="*/ 34 w 102"/>
              <a:gd name="T17" fmla="*/ 96 h 112"/>
              <a:gd name="T18" fmla="*/ 52 w 102"/>
              <a:gd name="T19" fmla="*/ 112 h 112"/>
              <a:gd name="T20" fmla="*/ 68 w 102"/>
              <a:gd name="T21" fmla="*/ 96 h 112"/>
              <a:gd name="T22" fmla="*/ 102 w 102"/>
              <a:gd name="T23" fmla="*/ 62 h 112"/>
              <a:gd name="T24" fmla="*/ 86 w 102"/>
              <a:gd name="T25" fmla="*/ 4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 h="112">
                <a:moveTo>
                  <a:pt x="86" y="44"/>
                </a:moveTo>
                <a:lnTo>
                  <a:pt x="64" y="66"/>
                </a:lnTo>
                <a:lnTo>
                  <a:pt x="64" y="0"/>
                </a:lnTo>
                <a:lnTo>
                  <a:pt x="40" y="0"/>
                </a:lnTo>
                <a:lnTo>
                  <a:pt x="40" y="66"/>
                </a:lnTo>
                <a:lnTo>
                  <a:pt x="18" y="44"/>
                </a:lnTo>
                <a:lnTo>
                  <a:pt x="0" y="62"/>
                </a:lnTo>
                <a:lnTo>
                  <a:pt x="34" y="96"/>
                </a:lnTo>
                <a:lnTo>
                  <a:pt x="34" y="96"/>
                </a:lnTo>
                <a:lnTo>
                  <a:pt x="52" y="112"/>
                </a:lnTo>
                <a:lnTo>
                  <a:pt x="68" y="96"/>
                </a:lnTo>
                <a:lnTo>
                  <a:pt x="102" y="62"/>
                </a:lnTo>
                <a:lnTo>
                  <a:pt x="86" y="44"/>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881" name="Group 1542">
            <a:extLst>
              <a:ext uri="{FF2B5EF4-FFF2-40B4-BE49-F238E27FC236}">
                <a16:creationId xmlns:a16="http://schemas.microsoft.com/office/drawing/2014/main" id="{E382829C-4D94-6535-2A4B-75F87793B156}"/>
              </a:ext>
            </a:extLst>
          </p:cNvPr>
          <p:cNvGrpSpPr>
            <a:grpSpLocks noChangeAspect="1"/>
          </p:cNvGrpSpPr>
          <p:nvPr userDrawn="1"/>
        </p:nvGrpSpPr>
        <p:grpSpPr>
          <a:xfrm>
            <a:off x="756262" y="3658742"/>
            <a:ext cx="114957" cy="295199"/>
            <a:chOff x="1282701" y="1100138"/>
            <a:chExt cx="203200" cy="203200"/>
          </a:xfrm>
          <a:solidFill>
            <a:srgbClr val="0019B0"/>
          </a:solidFill>
        </p:grpSpPr>
        <p:sp>
          <p:nvSpPr>
            <p:cNvPr id="882" name="Freeform 496">
              <a:extLst>
                <a:ext uri="{FF2B5EF4-FFF2-40B4-BE49-F238E27FC236}">
                  <a16:creationId xmlns:a16="http://schemas.microsoft.com/office/drawing/2014/main" id="{53E3E07E-9C7D-0047-20B3-0364A78F748E}"/>
                </a:ext>
              </a:extLst>
            </p:cNvPr>
            <p:cNvSpPr>
              <a:spLocks noEditPoints="1"/>
            </p:cNvSpPr>
            <p:nvPr/>
          </p:nvSpPr>
          <p:spPr bwMode="auto">
            <a:xfrm>
              <a:off x="1282701" y="1100138"/>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83" name="Freeform 497">
              <a:extLst>
                <a:ext uri="{FF2B5EF4-FFF2-40B4-BE49-F238E27FC236}">
                  <a16:creationId xmlns:a16="http://schemas.microsoft.com/office/drawing/2014/main" id="{D46C50D5-AF70-ECB9-30D4-6768C1FE4F87}"/>
                </a:ext>
              </a:extLst>
            </p:cNvPr>
            <p:cNvSpPr>
              <a:spLocks/>
            </p:cNvSpPr>
            <p:nvPr/>
          </p:nvSpPr>
          <p:spPr bwMode="auto">
            <a:xfrm>
              <a:off x="1333501" y="1150938"/>
              <a:ext cx="101600" cy="101600"/>
            </a:xfrm>
            <a:custGeom>
              <a:avLst/>
              <a:gdLst>
                <a:gd name="T0" fmla="*/ 64 w 64"/>
                <a:gd name="T1" fmla="*/ 12 h 64"/>
                <a:gd name="T2" fmla="*/ 52 w 64"/>
                <a:gd name="T3" fmla="*/ 0 h 64"/>
                <a:gd name="T4" fmla="*/ 16 w 64"/>
                <a:gd name="T5" fmla="*/ 36 h 64"/>
                <a:gd name="T6" fmla="*/ 16 w 64"/>
                <a:gd name="T7" fmla="*/ 8 h 64"/>
                <a:gd name="T8" fmla="*/ 0 w 64"/>
                <a:gd name="T9" fmla="*/ 8 h 64"/>
                <a:gd name="T10" fmla="*/ 0 w 64"/>
                <a:gd name="T11" fmla="*/ 48 h 64"/>
                <a:gd name="T12" fmla="*/ 0 w 64"/>
                <a:gd name="T13" fmla="*/ 64 h 64"/>
                <a:gd name="T14" fmla="*/ 16 w 64"/>
                <a:gd name="T15" fmla="*/ 64 h 64"/>
                <a:gd name="T16" fmla="*/ 56 w 64"/>
                <a:gd name="T17" fmla="*/ 64 h 64"/>
                <a:gd name="T18" fmla="*/ 56 w 64"/>
                <a:gd name="T19" fmla="*/ 48 h 64"/>
                <a:gd name="T20" fmla="*/ 28 w 64"/>
                <a:gd name="T21" fmla="*/ 48 h 64"/>
                <a:gd name="T22" fmla="*/ 64 w 64"/>
                <a:gd name="T2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64">
                  <a:moveTo>
                    <a:pt x="64" y="12"/>
                  </a:moveTo>
                  <a:lnTo>
                    <a:pt x="52" y="0"/>
                  </a:lnTo>
                  <a:lnTo>
                    <a:pt x="16" y="36"/>
                  </a:lnTo>
                  <a:lnTo>
                    <a:pt x="16" y="8"/>
                  </a:lnTo>
                  <a:lnTo>
                    <a:pt x="0" y="8"/>
                  </a:lnTo>
                  <a:lnTo>
                    <a:pt x="0" y="48"/>
                  </a:lnTo>
                  <a:lnTo>
                    <a:pt x="0" y="64"/>
                  </a:lnTo>
                  <a:lnTo>
                    <a:pt x="16" y="64"/>
                  </a:lnTo>
                  <a:lnTo>
                    <a:pt x="56" y="64"/>
                  </a:lnTo>
                  <a:lnTo>
                    <a:pt x="56" y="48"/>
                  </a:lnTo>
                  <a:lnTo>
                    <a:pt x="28" y="48"/>
                  </a:lnTo>
                  <a:lnTo>
                    <a:pt x="64" y="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84" name="Group 1543">
            <a:extLst>
              <a:ext uri="{FF2B5EF4-FFF2-40B4-BE49-F238E27FC236}">
                <a16:creationId xmlns:a16="http://schemas.microsoft.com/office/drawing/2014/main" id="{0D2930E7-8CD5-BD46-E9C9-2A11B6E0806C}"/>
              </a:ext>
            </a:extLst>
          </p:cNvPr>
          <p:cNvGrpSpPr>
            <a:grpSpLocks noChangeAspect="1"/>
          </p:cNvGrpSpPr>
          <p:nvPr userDrawn="1"/>
        </p:nvGrpSpPr>
        <p:grpSpPr>
          <a:xfrm>
            <a:off x="989284" y="3658742"/>
            <a:ext cx="114957" cy="295199"/>
            <a:chOff x="1689101" y="1100138"/>
            <a:chExt cx="203200" cy="203200"/>
          </a:xfrm>
          <a:solidFill>
            <a:srgbClr val="0019B0"/>
          </a:solidFill>
        </p:grpSpPr>
        <p:sp>
          <p:nvSpPr>
            <p:cNvPr id="885" name="Freeform 498">
              <a:extLst>
                <a:ext uri="{FF2B5EF4-FFF2-40B4-BE49-F238E27FC236}">
                  <a16:creationId xmlns:a16="http://schemas.microsoft.com/office/drawing/2014/main" id="{1DD0BDBE-5862-0FB1-FF7F-E5B08912953B}"/>
                </a:ext>
              </a:extLst>
            </p:cNvPr>
            <p:cNvSpPr>
              <a:spLocks noEditPoints="1"/>
            </p:cNvSpPr>
            <p:nvPr/>
          </p:nvSpPr>
          <p:spPr bwMode="auto">
            <a:xfrm>
              <a:off x="1689101" y="1100138"/>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86" name="Freeform 499">
              <a:extLst>
                <a:ext uri="{FF2B5EF4-FFF2-40B4-BE49-F238E27FC236}">
                  <a16:creationId xmlns:a16="http://schemas.microsoft.com/office/drawing/2014/main" id="{EBA1EFCF-72FA-1CAA-973B-ADF8C59920A5}"/>
                </a:ext>
              </a:extLst>
            </p:cNvPr>
            <p:cNvSpPr>
              <a:spLocks/>
            </p:cNvSpPr>
            <p:nvPr/>
          </p:nvSpPr>
          <p:spPr bwMode="auto">
            <a:xfrm>
              <a:off x="1739901" y="1150938"/>
              <a:ext cx="101600" cy="101600"/>
            </a:xfrm>
            <a:custGeom>
              <a:avLst/>
              <a:gdLst>
                <a:gd name="T0" fmla="*/ 48 w 64"/>
                <a:gd name="T1" fmla="*/ 8 h 64"/>
                <a:gd name="T2" fmla="*/ 48 w 64"/>
                <a:gd name="T3" fmla="*/ 36 h 64"/>
                <a:gd name="T4" fmla="*/ 12 w 64"/>
                <a:gd name="T5" fmla="*/ 0 h 64"/>
                <a:gd name="T6" fmla="*/ 0 w 64"/>
                <a:gd name="T7" fmla="*/ 12 h 64"/>
                <a:gd name="T8" fmla="*/ 36 w 64"/>
                <a:gd name="T9" fmla="*/ 48 h 64"/>
                <a:gd name="T10" fmla="*/ 8 w 64"/>
                <a:gd name="T11" fmla="*/ 48 h 64"/>
                <a:gd name="T12" fmla="*/ 8 w 64"/>
                <a:gd name="T13" fmla="*/ 64 h 64"/>
                <a:gd name="T14" fmla="*/ 48 w 64"/>
                <a:gd name="T15" fmla="*/ 64 h 64"/>
                <a:gd name="T16" fmla="*/ 64 w 64"/>
                <a:gd name="T17" fmla="*/ 64 h 64"/>
                <a:gd name="T18" fmla="*/ 64 w 64"/>
                <a:gd name="T19" fmla="*/ 48 h 64"/>
                <a:gd name="T20" fmla="*/ 64 w 64"/>
                <a:gd name="T21" fmla="*/ 8 h 64"/>
                <a:gd name="T22" fmla="*/ 48 w 64"/>
                <a:gd name="T23"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64">
                  <a:moveTo>
                    <a:pt x="48" y="8"/>
                  </a:moveTo>
                  <a:lnTo>
                    <a:pt x="48" y="36"/>
                  </a:lnTo>
                  <a:lnTo>
                    <a:pt x="12" y="0"/>
                  </a:lnTo>
                  <a:lnTo>
                    <a:pt x="0" y="12"/>
                  </a:lnTo>
                  <a:lnTo>
                    <a:pt x="36" y="48"/>
                  </a:lnTo>
                  <a:lnTo>
                    <a:pt x="8" y="48"/>
                  </a:lnTo>
                  <a:lnTo>
                    <a:pt x="8" y="64"/>
                  </a:lnTo>
                  <a:lnTo>
                    <a:pt x="48" y="64"/>
                  </a:lnTo>
                  <a:lnTo>
                    <a:pt x="64" y="64"/>
                  </a:lnTo>
                  <a:lnTo>
                    <a:pt x="64" y="48"/>
                  </a:lnTo>
                  <a:lnTo>
                    <a:pt x="64" y="8"/>
                  </a:lnTo>
                  <a:lnTo>
                    <a:pt x="48"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887" name="Freeform 500">
            <a:extLst>
              <a:ext uri="{FF2B5EF4-FFF2-40B4-BE49-F238E27FC236}">
                <a16:creationId xmlns:a16="http://schemas.microsoft.com/office/drawing/2014/main" id="{E9D9D413-FD61-75F7-6E0E-925AA8400774}"/>
              </a:ext>
            </a:extLst>
          </p:cNvPr>
          <p:cNvSpPr>
            <a:spLocks noChangeAspect="1"/>
          </p:cNvSpPr>
          <p:nvPr userDrawn="1"/>
        </p:nvSpPr>
        <p:spPr bwMode="auto">
          <a:xfrm>
            <a:off x="1200288" y="6588973"/>
            <a:ext cx="73644" cy="184499"/>
          </a:xfrm>
          <a:custGeom>
            <a:avLst/>
            <a:gdLst>
              <a:gd name="T0" fmla="*/ 82 w 82"/>
              <a:gd name="T1" fmla="*/ 32 h 80"/>
              <a:gd name="T2" fmla="*/ 30 w 82"/>
              <a:gd name="T3" fmla="*/ 32 h 80"/>
              <a:gd name="T4" fmla="*/ 50 w 82"/>
              <a:gd name="T5" fmla="*/ 12 h 80"/>
              <a:gd name="T6" fmla="*/ 40 w 82"/>
              <a:gd name="T7" fmla="*/ 0 h 80"/>
              <a:gd name="T8" fmla="*/ 12 w 82"/>
              <a:gd name="T9" fmla="*/ 28 h 80"/>
              <a:gd name="T10" fmla="*/ 0 w 82"/>
              <a:gd name="T11" fmla="*/ 40 h 80"/>
              <a:gd name="T12" fmla="*/ 40 w 82"/>
              <a:gd name="T13" fmla="*/ 80 h 80"/>
              <a:gd name="T14" fmla="*/ 50 w 82"/>
              <a:gd name="T15" fmla="*/ 68 h 80"/>
              <a:gd name="T16" fmla="*/ 30 w 82"/>
              <a:gd name="T17" fmla="*/ 48 h 80"/>
              <a:gd name="T18" fmla="*/ 82 w 82"/>
              <a:gd name="T19" fmla="*/ 48 h 80"/>
              <a:gd name="T20" fmla="*/ 82 w 82"/>
              <a:gd name="T21" fmla="*/ 3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80">
                <a:moveTo>
                  <a:pt x="82" y="32"/>
                </a:moveTo>
                <a:lnTo>
                  <a:pt x="30" y="32"/>
                </a:lnTo>
                <a:lnTo>
                  <a:pt x="50" y="12"/>
                </a:lnTo>
                <a:lnTo>
                  <a:pt x="40" y="0"/>
                </a:lnTo>
                <a:lnTo>
                  <a:pt x="12" y="28"/>
                </a:lnTo>
                <a:lnTo>
                  <a:pt x="0" y="40"/>
                </a:lnTo>
                <a:lnTo>
                  <a:pt x="40" y="80"/>
                </a:lnTo>
                <a:lnTo>
                  <a:pt x="50" y="68"/>
                </a:lnTo>
                <a:lnTo>
                  <a:pt x="30" y="48"/>
                </a:lnTo>
                <a:lnTo>
                  <a:pt x="82" y="48"/>
                </a:lnTo>
                <a:lnTo>
                  <a:pt x="82" y="3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88" name="Freeform 501">
            <a:extLst>
              <a:ext uri="{FF2B5EF4-FFF2-40B4-BE49-F238E27FC236}">
                <a16:creationId xmlns:a16="http://schemas.microsoft.com/office/drawing/2014/main" id="{68503A99-4061-784C-F1F9-210048AEE29F}"/>
              </a:ext>
            </a:extLst>
          </p:cNvPr>
          <p:cNvSpPr>
            <a:spLocks noChangeAspect="1"/>
          </p:cNvSpPr>
          <p:nvPr userDrawn="1"/>
        </p:nvSpPr>
        <p:spPr bwMode="auto">
          <a:xfrm>
            <a:off x="1439165" y="6588973"/>
            <a:ext cx="73644" cy="184499"/>
          </a:xfrm>
          <a:custGeom>
            <a:avLst/>
            <a:gdLst>
              <a:gd name="T0" fmla="*/ 42 w 82"/>
              <a:gd name="T1" fmla="*/ 0 h 80"/>
              <a:gd name="T2" fmla="*/ 32 w 82"/>
              <a:gd name="T3" fmla="*/ 12 h 80"/>
              <a:gd name="T4" fmla="*/ 52 w 82"/>
              <a:gd name="T5" fmla="*/ 32 h 80"/>
              <a:gd name="T6" fmla="*/ 0 w 82"/>
              <a:gd name="T7" fmla="*/ 32 h 80"/>
              <a:gd name="T8" fmla="*/ 0 w 82"/>
              <a:gd name="T9" fmla="*/ 48 h 80"/>
              <a:gd name="T10" fmla="*/ 52 w 82"/>
              <a:gd name="T11" fmla="*/ 48 h 80"/>
              <a:gd name="T12" fmla="*/ 32 w 82"/>
              <a:gd name="T13" fmla="*/ 68 h 80"/>
              <a:gd name="T14" fmla="*/ 42 w 82"/>
              <a:gd name="T15" fmla="*/ 80 h 80"/>
              <a:gd name="T16" fmla="*/ 70 w 82"/>
              <a:gd name="T17" fmla="*/ 52 h 80"/>
              <a:gd name="T18" fmla="*/ 82 w 82"/>
              <a:gd name="T19" fmla="*/ 40 h 80"/>
              <a:gd name="T20" fmla="*/ 42 w 82"/>
              <a:gd name="T21"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80">
                <a:moveTo>
                  <a:pt x="42" y="0"/>
                </a:moveTo>
                <a:lnTo>
                  <a:pt x="32" y="12"/>
                </a:lnTo>
                <a:lnTo>
                  <a:pt x="52" y="32"/>
                </a:lnTo>
                <a:lnTo>
                  <a:pt x="0" y="32"/>
                </a:lnTo>
                <a:lnTo>
                  <a:pt x="0" y="48"/>
                </a:lnTo>
                <a:lnTo>
                  <a:pt x="52" y="48"/>
                </a:lnTo>
                <a:lnTo>
                  <a:pt x="32" y="68"/>
                </a:lnTo>
                <a:lnTo>
                  <a:pt x="42" y="80"/>
                </a:lnTo>
                <a:lnTo>
                  <a:pt x="70" y="52"/>
                </a:lnTo>
                <a:lnTo>
                  <a:pt x="82" y="40"/>
                </a:lnTo>
                <a:lnTo>
                  <a:pt x="42" y="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89" name="Freeform 502">
            <a:extLst>
              <a:ext uri="{FF2B5EF4-FFF2-40B4-BE49-F238E27FC236}">
                <a16:creationId xmlns:a16="http://schemas.microsoft.com/office/drawing/2014/main" id="{29E7BBCB-20A3-05C7-45DB-FCF9BF6A3E6B}"/>
              </a:ext>
            </a:extLst>
          </p:cNvPr>
          <p:cNvSpPr>
            <a:spLocks noChangeAspect="1"/>
          </p:cNvSpPr>
          <p:nvPr userDrawn="1"/>
        </p:nvSpPr>
        <p:spPr bwMode="auto">
          <a:xfrm>
            <a:off x="1682393" y="6598199"/>
            <a:ext cx="70052" cy="189111"/>
          </a:xfrm>
          <a:custGeom>
            <a:avLst/>
            <a:gdLst>
              <a:gd name="T0" fmla="*/ 78 w 78"/>
              <a:gd name="T1" fmla="*/ 40 h 82"/>
              <a:gd name="T2" fmla="*/ 50 w 78"/>
              <a:gd name="T3" fmla="*/ 12 h 82"/>
              <a:gd name="T4" fmla="*/ 40 w 78"/>
              <a:gd name="T5" fmla="*/ 0 h 82"/>
              <a:gd name="T6" fmla="*/ 0 w 78"/>
              <a:gd name="T7" fmla="*/ 40 h 82"/>
              <a:gd name="T8" fmla="*/ 12 w 78"/>
              <a:gd name="T9" fmla="*/ 50 h 82"/>
              <a:gd name="T10" fmla="*/ 32 w 78"/>
              <a:gd name="T11" fmla="*/ 30 h 82"/>
              <a:gd name="T12" fmla="*/ 32 w 78"/>
              <a:gd name="T13" fmla="*/ 82 h 82"/>
              <a:gd name="T14" fmla="*/ 48 w 78"/>
              <a:gd name="T15" fmla="*/ 82 h 82"/>
              <a:gd name="T16" fmla="*/ 48 w 78"/>
              <a:gd name="T17" fmla="*/ 30 h 82"/>
              <a:gd name="T18" fmla="*/ 68 w 78"/>
              <a:gd name="T19" fmla="*/ 50 h 82"/>
              <a:gd name="T20" fmla="*/ 78 w 78"/>
              <a:gd name="T21"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82">
                <a:moveTo>
                  <a:pt x="78" y="40"/>
                </a:moveTo>
                <a:lnTo>
                  <a:pt x="50" y="12"/>
                </a:lnTo>
                <a:lnTo>
                  <a:pt x="40" y="0"/>
                </a:lnTo>
                <a:lnTo>
                  <a:pt x="0" y="40"/>
                </a:lnTo>
                <a:lnTo>
                  <a:pt x="12" y="50"/>
                </a:lnTo>
                <a:lnTo>
                  <a:pt x="32" y="30"/>
                </a:lnTo>
                <a:lnTo>
                  <a:pt x="32" y="82"/>
                </a:lnTo>
                <a:lnTo>
                  <a:pt x="48" y="82"/>
                </a:lnTo>
                <a:lnTo>
                  <a:pt x="48" y="30"/>
                </a:lnTo>
                <a:lnTo>
                  <a:pt x="68" y="50"/>
                </a:lnTo>
                <a:lnTo>
                  <a:pt x="78" y="40"/>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890" name="Freeform 503">
            <a:extLst>
              <a:ext uri="{FF2B5EF4-FFF2-40B4-BE49-F238E27FC236}">
                <a16:creationId xmlns:a16="http://schemas.microsoft.com/office/drawing/2014/main" id="{7886B740-D962-4211-363D-266010400180}"/>
              </a:ext>
            </a:extLst>
          </p:cNvPr>
          <p:cNvSpPr>
            <a:spLocks noChangeAspect="1"/>
          </p:cNvSpPr>
          <p:nvPr userDrawn="1"/>
        </p:nvSpPr>
        <p:spPr bwMode="auto">
          <a:xfrm>
            <a:off x="1903680" y="6575137"/>
            <a:ext cx="70052" cy="189111"/>
          </a:xfrm>
          <a:custGeom>
            <a:avLst/>
            <a:gdLst>
              <a:gd name="T0" fmla="*/ 68 w 78"/>
              <a:gd name="T1" fmla="*/ 32 h 82"/>
              <a:gd name="T2" fmla="*/ 48 w 78"/>
              <a:gd name="T3" fmla="*/ 52 h 82"/>
              <a:gd name="T4" fmla="*/ 48 w 78"/>
              <a:gd name="T5" fmla="*/ 0 h 82"/>
              <a:gd name="T6" fmla="*/ 32 w 78"/>
              <a:gd name="T7" fmla="*/ 0 h 82"/>
              <a:gd name="T8" fmla="*/ 32 w 78"/>
              <a:gd name="T9" fmla="*/ 52 h 82"/>
              <a:gd name="T10" fmla="*/ 12 w 78"/>
              <a:gd name="T11" fmla="*/ 32 h 82"/>
              <a:gd name="T12" fmla="*/ 0 w 78"/>
              <a:gd name="T13" fmla="*/ 42 h 82"/>
              <a:gd name="T14" fmla="*/ 28 w 78"/>
              <a:gd name="T15" fmla="*/ 70 h 82"/>
              <a:gd name="T16" fmla="*/ 40 w 78"/>
              <a:gd name="T17" fmla="*/ 82 h 82"/>
              <a:gd name="T18" fmla="*/ 78 w 78"/>
              <a:gd name="T19" fmla="*/ 42 h 82"/>
              <a:gd name="T20" fmla="*/ 68 w 78"/>
              <a:gd name="T21" fmla="*/ 3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 h="82">
                <a:moveTo>
                  <a:pt x="68" y="32"/>
                </a:moveTo>
                <a:lnTo>
                  <a:pt x="48" y="52"/>
                </a:lnTo>
                <a:lnTo>
                  <a:pt x="48" y="0"/>
                </a:lnTo>
                <a:lnTo>
                  <a:pt x="32" y="0"/>
                </a:lnTo>
                <a:lnTo>
                  <a:pt x="32" y="52"/>
                </a:lnTo>
                <a:lnTo>
                  <a:pt x="12" y="32"/>
                </a:lnTo>
                <a:lnTo>
                  <a:pt x="0" y="42"/>
                </a:lnTo>
                <a:lnTo>
                  <a:pt x="28" y="70"/>
                </a:lnTo>
                <a:lnTo>
                  <a:pt x="40" y="82"/>
                </a:lnTo>
                <a:lnTo>
                  <a:pt x="78" y="42"/>
                </a:lnTo>
                <a:lnTo>
                  <a:pt x="68" y="3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grpSp>
        <p:nvGrpSpPr>
          <p:cNvPr id="891" name="Group 1481">
            <a:extLst>
              <a:ext uri="{FF2B5EF4-FFF2-40B4-BE49-F238E27FC236}">
                <a16:creationId xmlns:a16="http://schemas.microsoft.com/office/drawing/2014/main" id="{664FBA3D-BAB0-B32B-F75A-BEA2A9BC4FB5}"/>
              </a:ext>
            </a:extLst>
          </p:cNvPr>
          <p:cNvGrpSpPr>
            <a:grpSpLocks noChangeAspect="1"/>
          </p:cNvGrpSpPr>
          <p:nvPr userDrawn="1"/>
        </p:nvGrpSpPr>
        <p:grpSpPr>
          <a:xfrm>
            <a:off x="4425368" y="2873200"/>
            <a:ext cx="114957" cy="295199"/>
            <a:chOff x="7793038" y="692150"/>
            <a:chExt cx="203200" cy="203200"/>
          </a:xfrm>
          <a:solidFill>
            <a:srgbClr val="0019B0"/>
          </a:solidFill>
        </p:grpSpPr>
        <p:sp>
          <p:nvSpPr>
            <p:cNvPr id="892" name="Freeform 504">
              <a:extLst>
                <a:ext uri="{FF2B5EF4-FFF2-40B4-BE49-F238E27FC236}">
                  <a16:creationId xmlns:a16="http://schemas.microsoft.com/office/drawing/2014/main" id="{67D38B92-CE2D-0B92-9370-557C9BCF5692}"/>
                </a:ext>
              </a:extLst>
            </p:cNvPr>
            <p:cNvSpPr>
              <a:spLocks noEditPoints="1"/>
            </p:cNvSpPr>
            <p:nvPr/>
          </p:nvSpPr>
          <p:spPr bwMode="auto">
            <a:xfrm>
              <a:off x="7793038" y="692150"/>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93" name="Freeform 505">
              <a:extLst>
                <a:ext uri="{FF2B5EF4-FFF2-40B4-BE49-F238E27FC236}">
                  <a16:creationId xmlns:a16="http://schemas.microsoft.com/office/drawing/2014/main" id="{D3052B78-B092-C6CA-A524-A1B2AAB3FE4F}"/>
                </a:ext>
              </a:extLst>
            </p:cNvPr>
            <p:cNvSpPr>
              <a:spLocks/>
            </p:cNvSpPr>
            <p:nvPr/>
          </p:nvSpPr>
          <p:spPr bwMode="auto">
            <a:xfrm>
              <a:off x="7831138" y="730250"/>
              <a:ext cx="130175" cy="127000"/>
            </a:xfrm>
            <a:custGeom>
              <a:avLst/>
              <a:gdLst>
                <a:gd name="T0" fmla="*/ 82 w 82"/>
                <a:gd name="T1" fmla="*/ 48 h 80"/>
                <a:gd name="T2" fmla="*/ 82 w 82"/>
                <a:gd name="T3" fmla="*/ 32 h 80"/>
                <a:gd name="T4" fmla="*/ 30 w 82"/>
                <a:gd name="T5" fmla="*/ 32 h 80"/>
                <a:gd name="T6" fmla="*/ 50 w 82"/>
                <a:gd name="T7" fmla="*/ 12 h 80"/>
                <a:gd name="T8" fmla="*/ 40 w 82"/>
                <a:gd name="T9" fmla="*/ 0 h 80"/>
                <a:gd name="T10" fmla="*/ 12 w 82"/>
                <a:gd name="T11" fmla="*/ 30 h 80"/>
                <a:gd name="T12" fmla="*/ 12 w 82"/>
                <a:gd name="T13" fmla="*/ 30 h 80"/>
                <a:gd name="T14" fmla="*/ 0 w 82"/>
                <a:gd name="T15" fmla="*/ 40 h 80"/>
                <a:gd name="T16" fmla="*/ 40 w 82"/>
                <a:gd name="T17" fmla="*/ 80 h 80"/>
                <a:gd name="T18" fmla="*/ 50 w 82"/>
                <a:gd name="T19" fmla="*/ 68 h 80"/>
                <a:gd name="T20" fmla="*/ 30 w 82"/>
                <a:gd name="T21" fmla="*/ 48 h 80"/>
                <a:gd name="T22" fmla="*/ 82 w 82"/>
                <a:gd name="T23" fmla="*/ 4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80">
                  <a:moveTo>
                    <a:pt x="82" y="48"/>
                  </a:moveTo>
                  <a:lnTo>
                    <a:pt x="82" y="32"/>
                  </a:lnTo>
                  <a:lnTo>
                    <a:pt x="30" y="32"/>
                  </a:lnTo>
                  <a:lnTo>
                    <a:pt x="50" y="12"/>
                  </a:lnTo>
                  <a:lnTo>
                    <a:pt x="40" y="0"/>
                  </a:lnTo>
                  <a:lnTo>
                    <a:pt x="12" y="30"/>
                  </a:lnTo>
                  <a:lnTo>
                    <a:pt x="12" y="30"/>
                  </a:lnTo>
                  <a:lnTo>
                    <a:pt x="0" y="40"/>
                  </a:lnTo>
                  <a:lnTo>
                    <a:pt x="40" y="80"/>
                  </a:lnTo>
                  <a:lnTo>
                    <a:pt x="50" y="68"/>
                  </a:lnTo>
                  <a:lnTo>
                    <a:pt x="30" y="48"/>
                  </a:lnTo>
                  <a:lnTo>
                    <a:pt x="82"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94" name="Group 1480">
            <a:extLst>
              <a:ext uri="{FF2B5EF4-FFF2-40B4-BE49-F238E27FC236}">
                <a16:creationId xmlns:a16="http://schemas.microsoft.com/office/drawing/2014/main" id="{BB5A02B9-2CF8-CA02-9272-48079F4A7983}"/>
              </a:ext>
            </a:extLst>
          </p:cNvPr>
          <p:cNvGrpSpPr>
            <a:grpSpLocks noChangeAspect="1"/>
          </p:cNvGrpSpPr>
          <p:nvPr userDrawn="1"/>
        </p:nvGrpSpPr>
        <p:grpSpPr>
          <a:xfrm>
            <a:off x="4671161" y="2873200"/>
            <a:ext cx="114957" cy="295199"/>
            <a:chOff x="8199438" y="692150"/>
            <a:chExt cx="203200" cy="203200"/>
          </a:xfrm>
          <a:solidFill>
            <a:srgbClr val="0019B0"/>
          </a:solidFill>
        </p:grpSpPr>
        <p:sp>
          <p:nvSpPr>
            <p:cNvPr id="895" name="Freeform 506">
              <a:extLst>
                <a:ext uri="{FF2B5EF4-FFF2-40B4-BE49-F238E27FC236}">
                  <a16:creationId xmlns:a16="http://schemas.microsoft.com/office/drawing/2014/main" id="{5A52F5F4-1CBE-CC43-181A-DFC9F16524C6}"/>
                </a:ext>
              </a:extLst>
            </p:cNvPr>
            <p:cNvSpPr>
              <a:spLocks noEditPoints="1"/>
            </p:cNvSpPr>
            <p:nvPr/>
          </p:nvSpPr>
          <p:spPr bwMode="auto">
            <a:xfrm>
              <a:off x="8199438" y="692150"/>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96" name="Freeform 507">
              <a:extLst>
                <a:ext uri="{FF2B5EF4-FFF2-40B4-BE49-F238E27FC236}">
                  <a16:creationId xmlns:a16="http://schemas.microsoft.com/office/drawing/2014/main" id="{BCA794B1-27F5-8376-CCE9-4F44162A8594}"/>
                </a:ext>
              </a:extLst>
            </p:cNvPr>
            <p:cNvSpPr>
              <a:spLocks/>
            </p:cNvSpPr>
            <p:nvPr/>
          </p:nvSpPr>
          <p:spPr bwMode="auto">
            <a:xfrm>
              <a:off x="8234363" y="730250"/>
              <a:ext cx="130175" cy="127000"/>
            </a:xfrm>
            <a:custGeom>
              <a:avLst/>
              <a:gdLst>
                <a:gd name="T0" fmla="*/ 42 w 82"/>
                <a:gd name="T1" fmla="*/ 0 h 80"/>
                <a:gd name="T2" fmla="*/ 32 w 82"/>
                <a:gd name="T3" fmla="*/ 12 h 80"/>
                <a:gd name="T4" fmla="*/ 52 w 82"/>
                <a:gd name="T5" fmla="*/ 32 h 80"/>
                <a:gd name="T6" fmla="*/ 0 w 82"/>
                <a:gd name="T7" fmla="*/ 32 h 80"/>
                <a:gd name="T8" fmla="*/ 0 w 82"/>
                <a:gd name="T9" fmla="*/ 48 h 80"/>
                <a:gd name="T10" fmla="*/ 52 w 82"/>
                <a:gd name="T11" fmla="*/ 48 h 80"/>
                <a:gd name="T12" fmla="*/ 32 w 82"/>
                <a:gd name="T13" fmla="*/ 68 h 80"/>
                <a:gd name="T14" fmla="*/ 42 w 82"/>
                <a:gd name="T15" fmla="*/ 80 h 80"/>
                <a:gd name="T16" fmla="*/ 70 w 82"/>
                <a:gd name="T17" fmla="*/ 50 h 80"/>
                <a:gd name="T18" fmla="*/ 82 w 82"/>
                <a:gd name="T19" fmla="*/ 40 h 80"/>
                <a:gd name="T20" fmla="*/ 42 w 82"/>
                <a:gd name="T21"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80">
                  <a:moveTo>
                    <a:pt x="42" y="0"/>
                  </a:moveTo>
                  <a:lnTo>
                    <a:pt x="32" y="12"/>
                  </a:lnTo>
                  <a:lnTo>
                    <a:pt x="52" y="32"/>
                  </a:lnTo>
                  <a:lnTo>
                    <a:pt x="0" y="32"/>
                  </a:lnTo>
                  <a:lnTo>
                    <a:pt x="0" y="48"/>
                  </a:lnTo>
                  <a:lnTo>
                    <a:pt x="52" y="48"/>
                  </a:lnTo>
                  <a:lnTo>
                    <a:pt x="32" y="68"/>
                  </a:lnTo>
                  <a:lnTo>
                    <a:pt x="42" y="80"/>
                  </a:lnTo>
                  <a:lnTo>
                    <a:pt x="70" y="50"/>
                  </a:lnTo>
                  <a:lnTo>
                    <a:pt x="82" y="40"/>
                  </a:lnTo>
                  <a:lnTo>
                    <a:pt x="4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897" name="Group 1540">
            <a:extLst>
              <a:ext uri="{FF2B5EF4-FFF2-40B4-BE49-F238E27FC236}">
                <a16:creationId xmlns:a16="http://schemas.microsoft.com/office/drawing/2014/main" id="{509CF609-C5F1-D497-E08D-4DDB60DC0833}"/>
              </a:ext>
            </a:extLst>
          </p:cNvPr>
          <p:cNvGrpSpPr>
            <a:grpSpLocks noChangeAspect="1"/>
          </p:cNvGrpSpPr>
          <p:nvPr userDrawn="1"/>
        </p:nvGrpSpPr>
        <p:grpSpPr>
          <a:xfrm>
            <a:off x="290217" y="3658742"/>
            <a:ext cx="114957" cy="295199"/>
            <a:chOff x="468313" y="1100138"/>
            <a:chExt cx="203200" cy="203200"/>
          </a:xfrm>
          <a:solidFill>
            <a:srgbClr val="0019B0"/>
          </a:solidFill>
        </p:grpSpPr>
        <p:sp>
          <p:nvSpPr>
            <p:cNvPr id="898" name="Freeform 508">
              <a:extLst>
                <a:ext uri="{FF2B5EF4-FFF2-40B4-BE49-F238E27FC236}">
                  <a16:creationId xmlns:a16="http://schemas.microsoft.com/office/drawing/2014/main" id="{0079CED5-D1B1-EB8C-A84C-F7EB432ABAEE}"/>
                </a:ext>
              </a:extLst>
            </p:cNvPr>
            <p:cNvSpPr>
              <a:spLocks noEditPoints="1"/>
            </p:cNvSpPr>
            <p:nvPr/>
          </p:nvSpPr>
          <p:spPr bwMode="auto">
            <a:xfrm>
              <a:off x="468313" y="1100138"/>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899" name="Freeform 509">
              <a:extLst>
                <a:ext uri="{FF2B5EF4-FFF2-40B4-BE49-F238E27FC236}">
                  <a16:creationId xmlns:a16="http://schemas.microsoft.com/office/drawing/2014/main" id="{84CC21A2-7AA1-DAFE-418B-614AD6D353CB}"/>
                </a:ext>
              </a:extLst>
            </p:cNvPr>
            <p:cNvSpPr>
              <a:spLocks/>
            </p:cNvSpPr>
            <p:nvPr/>
          </p:nvSpPr>
          <p:spPr bwMode="auto">
            <a:xfrm>
              <a:off x="506413" y="1138238"/>
              <a:ext cx="127000" cy="130175"/>
            </a:xfrm>
            <a:custGeom>
              <a:avLst/>
              <a:gdLst>
                <a:gd name="T0" fmla="*/ 80 w 80"/>
                <a:gd name="T1" fmla="*/ 40 h 82"/>
                <a:gd name="T2" fmla="*/ 50 w 80"/>
                <a:gd name="T3" fmla="*/ 12 h 82"/>
                <a:gd name="T4" fmla="*/ 40 w 80"/>
                <a:gd name="T5" fmla="*/ 0 h 82"/>
                <a:gd name="T6" fmla="*/ 0 w 80"/>
                <a:gd name="T7" fmla="*/ 40 h 82"/>
                <a:gd name="T8" fmla="*/ 12 w 80"/>
                <a:gd name="T9" fmla="*/ 50 h 82"/>
                <a:gd name="T10" fmla="*/ 32 w 80"/>
                <a:gd name="T11" fmla="*/ 30 h 82"/>
                <a:gd name="T12" fmla="*/ 32 w 80"/>
                <a:gd name="T13" fmla="*/ 82 h 82"/>
                <a:gd name="T14" fmla="*/ 48 w 80"/>
                <a:gd name="T15" fmla="*/ 82 h 82"/>
                <a:gd name="T16" fmla="*/ 48 w 80"/>
                <a:gd name="T17" fmla="*/ 30 h 82"/>
                <a:gd name="T18" fmla="*/ 68 w 80"/>
                <a:gd name="T19" fmla="*/ 50 h 82"/>
                <a:gd name="T20" fmla="*/ 80 w 80"/>
                <a:gd name="T21" fmla="*/ 4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2">
                  <a:moveTo>
                    <a:pt x="80" y="40"/>
                  </a:moveTo>
                  <a:lnTo>
                    <a:pt x="50" y="12"/>
                  </a:lnTo>
                  <a:lnTo>
                    <a:pt x="40" y="0"/>
                  </a:lnTo>
                  <a:lnTo>
                    <a:pt x="0" y="40"/>
                  </a:lnTo>
                  <a:lnTo>
                    <a:pt x="12" y="50"/>
                  </a:lnTo>
                  <a:lnTo>
                    <a:pt x="32" y="30"/>
                  </a:lnTo>
                  <a:lnTo>
                    <a:pt x="32" y="82"/>
                  </a:lnTo>
                  <a:lnTo>
                    <a:pt x="48" y="82"/>
                  </a:lnTo>
                  <a:lnTo>
                    <a:pt x="48" y="30"/>
                  </a:lnTo>
                  <a:lnTo>
                    <a:pt x="68" y="50"/>
                  </a:lnTo>
                  <a:lnTo>
                    <a:pt x="80" y="4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grpSp>
        <p:nvGrpSpPr>
          <p:cNvPr id="900" name="Group 1541">
            <a:extLst>
              <a:ext uri="{FF2B5EF4-FFF2-40B4-BE49-F238E27FC236}">
                <a16:creationId xmlns:a16="http://schemas.microsoft.com/office/drawing/2014/main" id="{5BDCAA6C-A09F-3963-DF26-63AF3D0FD9FC}"/>
              </a:ext>
            </a:extLst>
          </p:cNvPr>
          <p:cNvGrpSpPr>
            <a:grpSpLocks noChangeAspect="1"/>
          </p:cNvGrpSpPr>
          <p:nvPr userDrawn="1"/>
        </p:nvGrpSpPr>
        <p:grpSpPr>
          <a:xfrm>
            <a:off x="523239" y="3658742"/>
            <a:ext cx="114957" cy="295199"/>
            <a:chOff x="874713" y="1100138"/>
            <a:chExt cx="203200" cy="203200"/>
          </a:xfrm>
          <a:solidFill>
            <a:srgbClr val="0019B0"/>
          </a:solidFill>
        </p:grpSpPr>
        <p:sp>
          <p:nvSpPr>
            <p:cNvPr id="901" name="Freeform 510">
              <a:extLst>
                <a:ext uri="{FF2B5EF4-FFF2-40B4-BE49-F238E27FC236}">
                  <a16:creationId xmlns:a16="http://schemas.microsoft.com/office/drawing/2014/main" id="{780E2AC9-651F-7CB1-C7AB-8BD3355BBBCE}"/>
                </a:ext>
              </a:extLst>
            </p:cNvPr>
            <p:cNvSpPr>
              <a:spLocks noEditPoints="1"/>
            </p:cNvSpPr>
            <p:nvPr/>
          </p:nvSpPr>
          <p:spPr bwMode="auto">
            <a:xfrm>
              <a:off x="874713" y="1100138"/>
              <a:ext cx="203200" cy="203200"/>
            </a:xfrm>
            <a:custGeom>
              <a:avLst/>
              <a:gdLst>
                <a:gd name="T0" fmla="*/ 32 w 64"/>
                <a:gd name="T1" fmla="*/ 4 h 64"/>
                <a:gd name="T2" fmla="*/ 60 w 64"/>
                <a:gd name="T3" fmla="*/ 32 h 64"/>
                <a:gd name="T4" fmla="*/ 32 w 64"/>
                <a:gd name="T5" fmla="*/ 60 h 64"/>
                <a:gd name="T6" fmla="*/ 4 w 64"/>
                <a:gd name="T7" fmla="*/ 32 h 64"/>
                <a:gd name="T8" fmla="*/ 32 w 64"/>
                <a:gd name="T9" fmla="*/ 4 h 64"/>
                <a:gd name="T10" fmla="*/ 32 w 64"/>
                <a:gd name="T11" fmla="*/ 0 h 64"/>
                <a:gd name="T12" fmla="*/ 0 w 64"/>
                <a:gd name="T13" fmla="*/ 32 h 64"/>
                <a:gd name="T14" fmla="*/ 32 w 64"/>
                <a:gd name="T15" fmla="*/ 64 h 64"/>
                <a:gd name="T16" fmla="*/ 64 w 64"/>
                <a:gd name="T17" fmla="*/ 32 h 64"/>
                <a:gd name="T18" fmla="*/ 32 w 64"/>
                <a:gd name="T1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4"/>
                  </a:moveTo>
                  <a:cubicBezTo>
                    <a:pt x="47" y="4"/>
                    <a:pt x="60" y="17"/>
                    <a:pt x="60" y="32"/>
                  </a:cubicBezTo>
                  <a:cubicBezTo>
                    <a:pt x="60" y="47"/>
                    <a:pt x="47" y="60"/>
                    <a:pt x="32" y="60"/>
                  </a:cubicBezTo>
                  <a:cubicBezTo>
                    <a:pt x="17" y="60"/>
                    <a:pt x="4" y="47"/>
                    <a:pt x="4" y="32"/>
                  </a:cubicBezTo>
                  <a:cubicBezTo>
                    <a:pt x="4" y="17"/>
                    <a:pt x="17" y="4"/>
                    <a:pt x="32" y="4"/>
                  </a:cubicBezTo>
                  <a:moveTo>
                    <a:pt x="32" y="0"/>
                  </a:moveTo>
                  <a:cubicBezTo>
                    <a:pt x="14" y="0"/>
                    <a:pt x="0" y="14"/>
                    <a:pt x="0" y="32"/>
                  </a:cubicBezTo>
                  <a:cubicBezTo>
                    <a:pt x="0" y="50"/>
                    <a:pt x="14" y="64"/>
                    <a:pt x="32" y="64"/>
                  </a:cubicBezTo>
                  <a:cubicBezTo>
                    <a:pt x="50" y="64"/>
                    <a:pt x="64" y="50"/>
                    <a:pt x="64" y="32"/>
                  </a:cubicBezTo>
                  <a:cubicBezTo>
                    <a:pt x="64" y="14"/>
                    <a:pt x="50" y="0"/>
                    <a:pt x="3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sp>
          <p:nvSpPr>
            <p:cNvPr id="902" name="Freeform 511">
              <a:extLst>
                <a:ext uri="{FF2B5EF4-FFF2-40B4-BE49-F238E27FC236}">
                  <a16:creationId xmlns:a16="http://schemas.microsoft.com/office/drawing/2014/main" id="{3DED0310-EDF5-2C82-0B49-7B7D35A8DCA4}"/>
                </a:ext>
              </a:extLst>
            </p:cNvPr>
            <p:cNvSpPr>
              <a:spLocks/>
            </p:cNvSpPr>
            <p:nvPr/>
          </p:nvSpPr>
          <p:spPr bwMode="auto">
            <a:xfrm>
              <a:off x="912813" y="1135063"/>
              <a:ext cx="127000" cy="130175"/>
            </a:xfrm>
            <a:custGeom>
              <a:avLst/>
              <a:gdLst>
                <a:gd name="T0" fmla="*/ 68 w 80"/>
                <a:gd name="T1" fmla="*/ 32 h 82"/>
                <a:gd name="T2" fmla="*/ 48 w 80"/>
                <a:gd name="T3" fmla="*/ 52 h 82"/>
                <a:gd name="T4" fmla="*/ 48 w 80"/>
                <a:gd name="T5" fmla="*/ 0 h 82"/>
                <a:gd name="T6" fmla="*/ 32 w 80"/>
                <a:gd name="T7" fmla="*/ 0 h 82"/>
                <a:gd name="T8" fmla="*/ 32 w 80"/>
                <a:gd name="T9" fmla="*/ 52 h 82"/>
                <a:gd name="T10" fmla="*/ 12 w 80"/>
                <a:gd name="T11" fmla="*/ 32 h 82"/>
                <a:gd name="T12" fmla="*/ 0 w 80"/>
                <a:gd name="T13" fmla="*/ 42 h 82"/>
                <a:gd name="T14" fmla="*/ 30 w 80"/>
                <a:gd name="T15" fmla="*/ 70 h 82"/>
                <a:gd name="T16" fmla="*/ 40 w 80"/>
                <a:gd name="T17" fmla="*/ 82 h 82"/>
                <a:gd name="T18" fmla="*/ 80 w 80"/>
                <a:gd name="T19" fmla="*/ 42 h 82"/>
                <a:gd name="T20" fmla="*/ 68 w 80"/>
                <a:gd name="T21" fmla="*/ 3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82">
                  <a:moveTo>
                    <a:pt x="68" y="32"/>
                  </a:moveTo>
                  <a:lnTo>
                    <a:pt x="48" y="52"/>
                  </a:lnTo>
                  <a:lnTo>
                    <a:pt x="48" y="0"/>
                  </a:lnTo>
                  <a:lnTo>
                    <a:pt x="32" y="0"/>
                  </a:lnTo>
                  <a:lnTo>
                    <a:pt x="32" y="52"/>
                  </a:lnTo>
                  <a:lnTo>
                    <a:pt x="12" y="32"/>
                  </a:lnTo>
                  <a:lnTo>
                    <a:pt x="0" y="42"/>
                  </a:lnTo>
                  <a:lnTo>
                    <a:pt x="30" y="70"/>
                  </a:lnTo>
                  <a:lnTo>
                    <a:pt x="40" y="82"/>
                  </a:lnTo>
                  <a:lnTo>
                    <a:pt x="80" y="42"/>
                  </a:lnTo>
                  <a:lnTo>
                    <a:pt x="68"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h-TH" sz="1950"/>
            </a:p>
          </p:txBody>
        </p:sp>
      </p:grpSp>
      <p:sp>
        <p:nvSpPr>
          <p:cNvPr id="903" name="Freeform 512">
            <a:extLst>
              <a:ext uri="{FF2B5EF4-FFF2-40B4-BE49-F238E27FC236}">
                <a16:creationId xmlns:a16="http://schemas.microsoft.com/office/drawing/2014/main" id="{99B35B17-ACA0-0F52-2D4C-FAABC6A9829F}"/>
              </a:ext>
            </a:extLst>
          </p:cNvPr>
          <p:cNvSpPr>
            <a:spLocks noChangeAspect="1"/>
          </p:cNvSpPr>
          <p:nvPr userDrawn="1"/>
        </p:nvSpPr>
        <p:spPr bwMode="auto">
          <a:xfrm>
            <a:off x="2152007" y="6607423"/>
            <a:ext cx="57479" cy="147599"/>
          </a:xfrm>
          <a:custGeom>
            <a:avLst/>
            <a:gdLst>
              <a:gd name="T0" fmla="*/ 64 w 64"/>
              <a:gd name="T1" fmla="*/ 12 h 64"/>
              <a:gd name="T2" fmla="*/ 52 w 64"/>
              <a:gd name="T3" fmla="*/ 0 h 64"/>
              <a:gd name="T4" fmla="*/ 16 w 64"/>
              <a:gd name="T5" fmla="*/ 36 h 64"/>
              <a:gd name="T6" fmla="*/ 16 w 64"/>
              <a:gd name="T7" fmla="*/ 8 h 64"/>
              <a:gd name="T8" fmla="*/ 0 w 64"/>
              <a:gd name="T9" fmla="*/ 8 h 64"/>
              <a:gd name="T10" fmla="*/ 0 w 64"/>
              <a:gd name="T11" fmla="*/ 48 h 64"/>
              <a:gd name="T12" fmla="*/ 0 w 64"/>
              <a:gd name="T13" fmla="*/ 64 h 64"/>
              <a:gd name="T14" fmla="*/ 16 w 64"/>
              <a:gd name="T15" fmla="*/ 64 h 64"/>
              <a:gd name="T16" fmla="*/ 56 w 64"/>
              <a:gd name="T17" fmla="*/ 64 h 64"/>
              <a:gd name="T18" fmla="*/ 56 w 64"/>
              <a:gd name="T19" fmla="*/ 48 h 64"/>
              <a:gd name="T20" fmla="*/ 28 w 64"/>
              <a:gd name="T21" fmla="*/ 48 h 64"/>
              <a:gd name="T22" fmla="*/ 64 w 64"/>
              <a:gd name="T23"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64">
                <a:moveTo>
                  <a:pt x="64" y="12"/>
                </a:moveTo>
                <a:lnTo>
                  <a:pt x="52" y="0"/>
                </a:lnTo>
                <a:lnTo>
                  <a:pt x="16" y="36"/>
                </a:lnTo>
                <a:lnTo>
                  <a:pt x="16" y="8"/>
                </a:lnTo>
                <a:lnTo>
                  <a:pt x="0" y="8"/>
                </a:lnTo>
                <a:lnTo>
                  <a:pt x="0" y="48"/>
                </a:lnTo>
                <a:lnTo>
                  <a:pt x="0" y="64"/>
                </a:lnTo>
                <a:lnTo>
                  <a:pt x="16" y="64"/>
                </a:lnTo>
                <a:lnTo>
                  <a:pt x="56" y="64"/>
                </a:lnTo>
                <a:lnTo>
                  <a:pt x="56" y="48"/>
                </a:lnTo>
                <a:lnTo>
                  <a:pt x="28" y="48"/>
                </a:lnTo>
                <a:lnTo>
                  <a:pt x="64" y="12"/>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904" name="Freeform 513">
            <a:extLst>
              <a:ext uri="{FF2B5EF4-FFF2-40B4-BE49-F238E27FC236}">
                <a16:creationId xmlns:a16="http://schemas.microsoft.com/office/drawing/2014/main" id="{E460C471-FFBE-F7F0-E87D-159AF92F6770}"/>
              </a:ext>
            </a:extLst>
          </p:cNvPr>
          <p:cNvSpPr>
            <a:spLocks noChangeAspect="1"/>
          </p:cNvSpPr>
          <p:nvPr userDrawn="1"/>
        </p:nvSpPr>
        <p:spPr bwMode="auto">
          <a:xfrm>
            <a:off x="2366273" y="6607423"/>
            <a:ext cx="57479" cy="147599"/>
          </a:xfrm>
          <a:custGeom>
            <a:avLst/>
            <a:gdLst>
              <a:gd name="T0" fmla="*/ 48 w 64"/>
              <a:gd name="T1" fmla="*/ 8 h 64"/>
              <a:gd name="T2" fmla="*/ 48 w 64"/>
              <a:gd name="T3" fmla="*/ 36 h 64"/>
              <a:gd name="T4" fmla="*/ 12 w 64"/>
              <a:gd name="T5" fmla="*/ 0 h 64"/>
              <a:gd name="T6" fmla="*/ 0 w 64"/>
              <a:gd name="T7" fmla="*/ 12 h 64"/>
              <a:gd name="T8" fmla="*/ 36 w 64"/>
              <a:gd name="T9" fmla="*/ 48 h 64"/>
              <a:gd name="T10" fmla="*/ 8 w 64"/>
              <a:gd name="T11" fmla="*/ 48 h 64"/>
              <a:gd name="T12" fmla="*/ 8 w 64"/>
              <a:gd name="T13" fmla="*/ 64 h 64"/>
              <a:gd name="T14" fmla="*/ 48 w 64"/>
              <a:gd name="T15" fmla="*/ 64 h 64"/>
              <a:gd name="T16" fmla="*/ 64 w 64"/>
              <a:gd name="T17" fmla="*/ 64 h 64"/>
              <a:gd name="T18" fmla="*/ 64 w 64"/>
              <a:gd name="T19" fmla="*/ 48 h 64"/>
              <a:gd name="T20" fmla="*/ 64 w 64"/>
              <a:gd name="T21" fmla="*/ 8 h 64"/>
              <a:gd name="T22" fmla="*/ 48 w 64"/>
              <a:gd name="T23" fmla="*/ 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64">
                <a:moveTo>
                  <a:pt x="48" y="8"/>
                </a:moveTo>
                <a:lnTo>
                  <a:pt x="48" y="36"/>
                </a:lnTo>
                <a:lnTo>
                  <a:pt x="12" y="0"/>
                </a:lnTo>
                <a:lnTo>
                  <a:pt x="0" y="12"/>
                </a:lnTo>
                <a:lnTo>
                  <a:pt x="36" y="48"/>
                </a:lnTo>
                <a:lnTo>
                  <a:pt x="8" y="48"/>
                </a:lnTo>
                <a:lnTo>
                  <a:pt x="8" y="64"/>
                </a:lnTo>
                <a:lnTo>
                  <a:pt x="48" y="64"/>
                </a:lnTo>
                <a:lnTo>
                  <a:pt x="64" y="64"/>
                </a:lnTo>
                <a:lnTo>
                  <a:pt x="64" y="48"/>
                </a:lnTo>
                <a:lnTo>
                  <a:pt x="64" y="8"/>
                </a:lnTo>
                <a:lnTo>
                  <a:pt x="48" y="8"/>
                </a:lnTo>
                <a:close/>
              </a:path>
            </a:pathLst>
          </a:custGeom>
          <a:solidFill>
            <a:srgbClr val="0019B0"/>
          </a:solidFill>
          <a:ln>
            <a:noFill/>
          </a:ln>
        </p:spPr>
        <p:txBody>
          <a:bodyPr vert="horz" wrap="square" lIns="99060" tIns="49530" rIns="99060" bIns="49530" numCol="1" anchor="t" anchorCtr="0" compatLnSpc="1">
            <a:prstTxWarp prst="textNoShape">
              <a:avLst/>
            </a:prstTxWarp>
          </a:bodyPr>
          <a:lstStyle/>
          <a:p>
            <a:endParaRPr lang="th-TH" sz="1950"/>
          </a:p>
        </p:txBody>
      </p:sp>
      <p:sp>
        <p:nvSpPr>
          <p:cNvPr id="905" name="Foliennummernplatzhalter 3">
            <a:extLst>
              <a:ext uri="{FF2B5EF4-FFF2-40B4-BE49-F238E27FC236}">
                <a16:creationId xmlns:a16="http://schemas.microsoft.com/office/drawing/2014/main" id="{0D1A3E0D-A61C-4CC2-B607-2612ED1374BF}"/>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3514408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8_Titelfolie mit Foto_Logo blau">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700F8AF-4B5D-63F9-A7E8-0371961376D5}"/>
              </a:ext>
            </a:extLst>
          </p:cNvPr>
          <p:cNvSpPr/>
          <p:nvPr userDrawn="1"/>
        </p:nvSpPr>
        <p:spPr>
          <a:xfrm>
            <a:off x="0" y="0"/>
            <a:ext cx="3429000" cy="9906000"/>
          </a:xfrm>
          <a:prstGeom prst="rect">
            <a:avLst/>
          </a:prstGeom>
          <a:solidFill>
            <a:schemeClr val="tx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950" err="1">
              <a:solidFill>
                <a:schemeClr val="tx1"/>
              </a:solidFill>
            </a:endParaRPr>
          </a:p>
        </p:txBody>
      </p:sp>
      <p:pic>
        <p:nvPicPr>
          <p:cNvPr id="3" name="Grafik 2">
            <a:extLst>
              <a:ext uri="{FF2B5EF4-FFF2-40B4-BE49-F238E27FC236}">
                <a16:creationId xmlns:a16="http://schemas.microsoft.com/office/drawing/2014/main" id="{E326663B-5154-B136-90C5-899405040D2A}"/>
              </a:ext>
            </a:extLst>
          </p:cNvPr>
          <p:cNvPicPr>
            <a:picLocks noChangeAspect="1"/>
          </p:cNvPicPr>
          <p:nvPr userDrawn="1"/>
        </p:nvPicPr>
        <p:blipFill>
          <a:blip r:embed="rId3"/>
          <a:stretch>
            <a:fillRect/>
          </a:stretch>
        </p:blipFill>
        <p:spPr>
          <a:xfrm>
            <a:off x="3711896" y="1833620"/>
            <a:ext cx="2813324" cy="6998576"/>
          </a:xfrm>
          <a:prstGeom prst="rect">
            <a:avLst/>
          </a:prstGeom>
        </p:spPr>
      </p:pic>
      <p:pic>
        <p:nvPicPr>
          <p:cNvPr id="4" name="Grafik 3">
            <a:extLst>
              <a:ext uri="{FF2B5EF4-FFF2-40B4-BE49-F238E27FC236}">
                <a16:creationId xmlns:a16="http://schemas.microsoft.com/office/drawing/2014/main" id="{235E8CCE-48F4-7877-46BD-D18D56EBA76B}"/>
              </a:ext>
            </a:extLst>
          </p:cNvPr>
          <p:cNvPicPr>
            <a:picLocks noChangeAspect="1"/>
          </p:cNvPicPr>
          <p:nvPr userDrawn="1"/>
        </p:nvPicPr>
        <p:blipFill>
          <a:blip r:embed="rId4"/>
          <a:stretch>
            <a:fillRect/>
          </a:stretch>
        </p:blipFill>
        <p:spPr>
          <a:xfrm>
            <a:off x="332781" y="1833620"/>
            <a:ext cx="2813324" cy="6998576"/>
          </a:xfrm>
          <a:prstGeom prst="rect">
            <a:avLst/>
          </a:prstGeom>
        </p:spPr>
      </p:pic>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5" imgW="348" imgH="343" progId="TCLayout.ActiveDocument.1">
                  <p:embed/>
                </p:oleObj>
              </mc:Choice>
              <mc:Fallback>
                <p:oleObj name="think-cell Folie" r:id="rId5"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6"/>
                      <a:stretch>
                        <a:fillRect/>
                      </a:stretch>
                    </p:blipFill>
                    <p:spPr>
                      <a:xfrm>
                        <a:off x="895" y="2295"/>
                        <a:ext cx="893" cy="2293"/>
                      </a:xfrm>
                      <a:prstGeom prst="rect">
                        <a:avLst/>
                      </a:prstGeom>
                    </p:spPr>
                  </p:pic>
                </p:oleObj>
              </mc:Fallback>
            </mc:AlternateContent>
          </a:graphicData>
        </a:graphic>
      </p:graphicFrame>
      <p:sp>
        <p:nvSpPr>
          <p:cNvPr id="906" name="Titel 1">
            <a:extLst>
              <a:ext uri="{FF2B5EF4-FFF2-40B4-BE49-F238E27FC236}">
                <a16:creationId xmlns:a16="http://schemas.microsoft.com/office/drawing/2014/main" id="{BF7750C3-85C5-38DD-6CAF-D2C5E27ECCE2}"/>
              </a:ext>
            </a:extLst>
          </p:cNvPr>
          <p:cNvSpPr>
            <a:spLocks noGrp="1"/>
          </p:cNvSpPr>
          <p:nvPr>
            <p:ph type="title" hasCustomPrompt="1"/>
          </p:nvPr>
        </p:nvSpPr>
        <p:spPr>
          <a:xfrm>
            <a:off x="291556" y="667115"/>
            <a:ext cx="5668375" cy="622392"/>
          </a:xfrm>
        </p:spPr>
        <p:txBody>
          <a:bodyPr vert="horz"/>
          <a:lstStyle>
            <a:lvl1pPr>
              <a:defRPr>
                <a:solidFill>
                  <a:schemeClr val="bg1"/>
                </a:solidFill>
              </a:defRPr>
            </a:lvl1pPr>
          </a:lstStyle>
          <a:p>
            <a:r>
              <a:rPr lang="de-AT"/>
              <a:t>Störer</a:t>
            </a:r>
          </a:p>
        </p:txBody>
      </p:sp>
      <p:sp>
        <p:nvSpPr>
          <p:cNvPr id="915" name="Foliennummernplatzhalter 15">
            <a:extLst>
              <a:ext uri="{FF2B5EF4-FFF2-40B4-BE49-F238E27FC236}">
                <a16:creationId xmlns:a16="http://schemas.microsoft.com/office/drawing/2014/main" id="{B0B8DCCE-3F25-AD88-F515-2897189A93C8}"/>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28608652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9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06" name="Titel 1">
            <a:extLst>
              <a:ext uri="{FF2B5EF4-FFF2-40B4-BE49-F238E27FC236}">
                <a16:creationId xmlns:a16="http://schemas.microsoft.com/office/drawing/2014/main" id="{BF7750C3-85C5-38DD-6CAF-D2C5E27ECCE2}"/>
              </a:ext>
            </a:extLst>
          </p:cNvPr>
          <p:cNvSpPr>
            <a:spLocks noGrp="1"/>
          </p:cNvSpPr>
          <p:nvPr>
            <p:ph type="title"/>
          </p:nvPr>
        </p:nvSpPr>
        <p:spPr>
          <a:xfrm>
            <a:off x="291556" y="667115"/>
            <a:ext cx="5668375" cy="622392"/>
          </a:xfrm>
        </p:spPr>
        <p:txBody>
          <a:bodyPr vert="horz"/>
          <a:lstStyle/>
          <a:p>
            <a:r>
              <a:rPr lang="de-AT"/>
              <a:t>Störer</a:t>
            </a:r>
          </a:p>
        </p:txBody>
      </p:sp>
      <p:sp>
        <p:nvSpPr>
          <p:cNvPr id="915" name="Foliennummernplatzhalter 15">
            <a:extLst>
              <a:ext uri="{FF2B5EF4-FFF2-40B4-BE49-F238E27FC236}">
                <a16:creationId xmlns:a16="http://schemas.microsoft.com/office/drawing/2014/main" id="{B0B8DCCE-3F25-AD88-F515-2897189A93C8}"/>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pic>
        <p:nvPicPr>
          <p:cNvPr id="2" name="Grafik 1">
            <a:extLst>
              <a:ext uri="{FF2B5EF4-FFF2-40B4-BE49-F238E27FC236}">
                <a16:creationId xmlns:a16="http://schemas.microsoft.com/office/drawing/2014/main" id="{6C9E0C30-BC63-5CBE-8644-84B24310B274}"/>
              </a:ext>
            </a:extLst>
          </p:cNvPr>
          <p:cNvPicPr>
            <a:picLocks noChangeAspect="1"/>
          </p:cNvPicPr>
          <p:nvPr userDrawn="1"/>
        </p:nvPicPr>
        <p:blipFill>
          <a:blip r:embed="rId5"/>
          <a:stretch>
            <a:fillRect/>
          </a:stretch>
        </p:blipFill>
        <p:spPr>
          <a:xfrm>
            <a:off x="1891711" y="1387266"/>
            <a:ext cx="2874038" cy="7149613"/>
          </a:xfrm>
          <a:prstGeom prst="rect">
            <a:avLst/>
          </a:prstGeom>
        </p:spPr>
      </p:pic>
    </p:spTree>
    <p:extLst>
      <p:ext uri="{BB962C8B-B14F-4D97-AF65-F5344CB8AC3E}">
        <p14:creationId xmlns:p14="http://schemas.microsoft.com/office/powerpoint/2010/main" val="37441874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7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06" name="Titel 1">
            <a:extLst>
              <a:ext uri="{FF2B5EF4-FFF2-40B4-BE49-F238E27FC236}">
                <a16:creationId xmlns:a16="http://schemas.microsoft.com/office/drawing/2014/main" id="{BF7750C3-85C5-38DD-6CAF-D2C5E27ECCE2}"/>
              </a:ext>
            </a:extLst>
          </p:cNvPr>
          <p:cNvSpPr>
            <a:spLocks noGrp="1"/>
          </p:cNvSpPr>
          <p:nvPr>
            <p:ph type="title"/>
          </p:nvPr>
        </p:nvSpPr>
        <p:spPr>
          <a:xfrm>
            <a:off x="291556" y="667115"/>
            <a:ext cx="5668375" cy="622392"/>
          </a:xfrm>
        </p:spPr>
        <p:txBody>
          <a:bodyPr vert="horz"/>
          <a:lstStyle/>
          <a:p>
            <a:r>
              <a:rPr lang="de-AT"/>
              <a:t>Störer</a:t>
            </a:r>
          </a:p>
        </p:txBody>
      </p:sp>
      <p:sp>
        <p:nvSpPr>
          <p:cNvPr id="915" name="Foliennummernplatzhalter 15">
            <a:extLst>
              <a:ext uri="{FF2B5EF4-FFF2-40B4-BE49-F238E27FC236}">
                <a16:creationId xmlns:a16="http://schemas.microsoft.com/office/drawing/2014/main" id="{B0B8DCCE-3F25-AD88-F515-2897189A93C8}"/>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pic>
        <p:nvPicPr>
          <p:cNvPr id="5" name="Grafik 4">
            <a:extLst>
              <a:ext uri="{FF2B5EF4-FFF2-40B4-BE49-F238E27FC236}">
                <a16:creationId xmlns:a16="http://schemas.microsoft.com/office/drawing/2014/main" id="{0EADD09D-C297-CC35-EC09-57C4AB12188E}"/>
              </a:ext>
            </a:extLst>
          </p:cNvPr>
          <p:cNvPicPr>
            <a:picLocks noChangeAspect="1"/>
          </p:cNvPicPr>
          <p:nvPr userDrawn="1"/>
        </p:nvPicPr>
        <p:blipFill>
          <a:blip r:embed="rId5"/>
          <a:stretch>
            <a:fillRect/>
          </a:stretch>
        </p:blipFill>
        <p:spPr>
          <a:xfrm>
            <a:off x="1338180" y="0"/>
            <a:ext cx="3985150" cy="9906000"/>
          </a:xfrm>
          <a:prstGeom prst="rect">
            <a:avLst/>
          </a:prstGeom>
        </p:spPr>
      </p:pic>
    </p:spTree>
    <p:extLst>
      <p:ext uri="{BB962C8B-B14F-4D97-AF65-F5344CB8AC3E}">
        <p14:creationId xmlns:p14="http://schemas.microsoft.com/office/powerpoint/2010/main" val="28900394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5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06" name="Titel 1">
            <a:extLst>
              <a:ext uri="{FF2B5EF4-FFF2-40B4-BE49-F238E27FC236}">
                <a16:creationId xmlns:a16="http://schemas.microsoft.com/office/drawing/2014/main" id="{BF7750C3-85C5-38DD-6CAF-D2C5E27ECCE2}"/>
              </a:ext>
            </a:extLst>
          </p:cNvPr>
          <p:cNvSpPr>
            <a:spLocks noGrp="1"/>
          </p:cNvSpPr>
          <p:nvPr>
            <p:ph type="title"/>
          </p:nvPr>
        </p:nvSpPr>
        <p:spPr>
          <a:xfrm>
            <a:off x="291556" y="667115"/>
            <a:ext cx="5668375" cy="622392"/>
          </a:xfrm>
        </p:spPr>
        <p:txBody>
          <a:bodyPr vert="horz"/>
          <a:lstStyle/>
          <a:p>
            <a:r>
              <a:rPr lang="de-AT"/>
              <a:t>Störer</a:t>
            </a:r>
          </a:p>
        </p:txBody>
      </p:sp>
      <p:sp>
        <p:nvSpPr>
          <p:cNvPr id="907" name="Textplatzhalter 12">
            <a:extLst>
              <a:ext uri="{FF2B5EF4-FFF2-40B4-BE49-F238E27FC236}">
                <a16:creationId xmlns:a16="http://schemas.microsoft.com/office/drawing/2014/main" id="{0DDF5F6B-7DF4-48B0-DDB9-8A2EDB9B84A7}"/>
              </a:ext>
            </a:extLst>
          </p:cNvPr>
          <p:cNvSpPr txBox="1">
            <a:spLocks/>
          </p:cNvSpPr>
          <p:nvPr userDrawn="1"/>
        </p:nvSpPr>
        <p:spPr>
          <a:xfrm>
            <a:off x="1103888" y="5759391"/>
            <a:ext cx="830250" cy="2132000"/>
          </a:xfrm>
          <a:prstGeom prst="ellipse">
            <a:avLst/>
          </a:prstGeom>
          <a:solidFill>
            <a:schemeClr val="bg1"/>
          </a:solidFill>
          <a:ln w="12700">
            <a:solidFill>
              <a:srgbClr val="0019B0"/>
            </a:solid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solidFill>
                  <a:schemeClr val="tx1"/>
                </a:solidFill>
              </a:rPr>
              <a:t>Lorem</a:t>
            </a:r>
            <a:endParaRPr lang="de-AT" sz="2167">
              <a:solidFill>
                <a:schemeClr val="tx1"/>
              </a:solidFill>
            </a:endParaRPr>
          </a:p>
          <a:p>
            <a:pPr lvl="1"/>
            <a:r>
              <a:rPr lang="de-AT" sz="1408" err="1">
                <a:solidFill>
                  <a:schemeClr val="tx1"/>
                </a:solidFill>
              </a:rPr>
              <a:t>Lorem</a:t>
            </a:r>
            <a:r>
              <a:rPr lang="de-AT" sz="1408">
                <a:solidFill>
                  <a:schemeClr val="tx1"/>
                </a:solidFill>
              </a:rPr>
              <a:t> Ipsum</a:t>
            </a:r>
          </a:p>
        </p:txBody>
      </p:sp>
      <p:sp>
        <p:nvSpPr>
          <p:cNvPr id="908" name="Textplatzhalter 12">
            <a:extLst>
              <a:ext uri="{FF2B5EF4-FFF2-40B4-BE49-F238E27FC236}">
                <a16:creationId xmlns:a16="http://schemas.microsoft.com/office/drawing/2014/main" id="{91D6A3BF-859D-1AE8-FB17-C1FCC2B338FD}"/>
              </a:ext>
            </a:extLst>
          </p:cNvPr>
          <p:cNvSpPr txBox="1">
            <a:spLocks/>
          </p:cNvSpPr>
          <p:nvPr userDrawn="1"/>
        </p:nvSpPr>
        <p:spPr>
          <a:xfrm>
            <a:off x="1103888" y="2873199"/>
            <a:ext cx="830250" cy="2132000"/>
          </a:xfrm>
          <a:prstGeom prst="ellipse">
            <a:avLst/>
          </a:prstGeom>
          <a:solidFill>
            <a:schemeClr val="tx1"/>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t>Lorem</a:t>
            </a:r>
            <a:endParaRPr lang="de-AT" sz="2167"/>
          </a:p>
          <a:p>
            <a:pPr lvl="1"/>
            <a:r>
              <a:rPr lang="de-AT" sz="1408" err="1"/>
              <a:t>Lorem</a:t>
            </a:r>
            <a:r>
              <a:rPr lang="de-AT" sz="1408"/>
              <a:t> Ipsum</a:t>
            </a:r>
          </a:p>
        </p:txBody>
      </p:sp>
      <p:sp>
        <p:nvSpPr>
          <p:cNvPr id="909" name="Textplatzhalter 12">
            <a:extLst>
              <a:ext uri="{FF2B5EF4-FFF2-40B4-BE49-F238E27FC236}">
                <a16:creationId xmlns:a16="http://schemas.microsoft.com/office/drawing/2014/main" id="{B74AA78C-F4E3-15D3-A38C-F324C04C9A77}"/>
              </a:ext>
            </a:extLst>
          </p:cNvPr>
          <p:cNvSpPr txBox="1">
            <a:spLocks/>
          </p:cNvSpPr>
          <p:nvPr userDrawn="1"/>
        </p:nvSpPr>
        <p:spPr>
          <a:xfrm>
            <a:off x="2376377" y="2873199"/>
            <a:ext cx="830250" cy="2132000"/>
          </a:xfrm>
          <a:prstGeom prst="ellipse">
            <a:avLst/>
          </a:prstGeom>
          <a:solidFill>
            <a:schemeClr val="accent4"/>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t>Lorem</a:t>
            </a:r>
            <a:endParaRPr lang="de-AT" sz="2167"/>
          </a:p>
          <a:p>
            <a:pPr lvl="1"/>
            <a:r>
              <a:rPr lang="de-AT" sz="1408" err="1"/>
              <a:t>Lorem</a:t>
            </a:r>
            <a:r>
              <a:rPr lang="de-AT" sz="1408"/>
              <a:t> Ipsum</a:t>
            </a:r>
          </a:p>
        </p:txBody>
      </p:sp>
      <p:sp>
        <p:nvSpPr>
          <p:cNvPr id="910" name="Textplatzhalter 12">
            <a:extLst>
              <a:ext uri="{FF2B5EF4-FFF2-40B4-BE49-F238E27FC236}">
                <a16:creationId xmlns:a16="http://schemas.microsoft.com/office/drawing/2014/main" id="{2D7423D9-8510-E25D-102A-F99060CA0AFD}"/>
              </a:ext>
            </a:extLst>
          </p:cNvPr>
          <p:cNvSpPr txBox="1">
            <a:spLocks/>
          </p:cNvSpPr>
          <p:nvPr userDrawn="1"/>
        </p:nvSpPr>
        <p:spPr>
          <a:xfrm>
            <a:off x="3648867" y="2873199"/>
            <a:ext cx="830250" cy="2132000"/>
          </a:xfrm>
          <a:prstGeom prst="ellipse">
            <a:avLst/>
          </a:prstGeom>
          <a:solidFill>
            <a:schemeClr val="accent5"/>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t>Lorem</a:t>
            </a:r>
            <a:endParaRPr lang="de-AT" sz="2167"/>
          </a:p>
          <a:p>
            <a:pPr lvl="1"/>
            <a:r>
              <a:rPr lang="de-AT" sz="1408" err="1"/>
              <a:t>Lorem</a:t>
            </a:r>
            <a:r>
              <a:rPr lang="de-AT" sz="1408"/>
              <a:t> Ipsum</a:t>
            </a:r>
          </a:p>
        </p:txBody>
      </p:sp>
      <p:sp>
        <p:nvSpPr>
          <p:cNvPr id="911" name="Textplatzhalter 12">
            <a:extLst>
              <a:ext uri="{FF2B5EF4-FFF2-40B4-BE49-F238E27FC236}">
                <a16:creationId xmlns:a16="http://schemas.microsoft.com/office/drawing/2014/main" id="{3FFF17C7-91BC-0793-3B27-41031F7C0C35}"/>
              </a:ext>
            </a:extLst>
          </p:cNvPr>
          <p:cNvSpPr txBox="1">
            <a:spLocks/>
          </p:cNvSpPr>
          <p:nvPr userDrawn="1"/>
        </p:nvSpPr>
        <p:spPr>
          <a:xfrm>
            <a:off x="4921357" y="2873199"/>
            <a:ext cx="830250" cy="2132000"/>
          </a:xfrm>
          <a:prstGeom prst="ellipse">
            <a:avLst/>
          </a:prstGeom>
          <a:solidFill>
            <a:schemeClr val="tx2"/>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t>Lorem</a:t>
            </a:r>
            <a:endParaRPr lang="de-AT" sz="2167"/>
          </a:p>
          <a:p>
            <a:pPr lvl="1"/>
            <a:r>
              <a:rPr lang="de-AT" sz="1408" err="1"/>
              <a:t>Lorem</a:t>
            </a:r>
            <a:r>
              <a:rPr lang="de-AT" sz="1408"/>
              <a:t> Ipsum</a:t>
            </a:r>
          </a:p>
        </p:txBody>
      </p:sp>
      <p:sp>
        <p:nvSpPr>
          <p:cNvPr id="912" name="Textplatzhalter 12">
            <a:extLst>
              <a:ext uri="{FF2B5EF4-FFF2-40B4-BE49-F238E27FC236}">
                <a16:creationId xmlns:a16="http://schemas.microsoft.com/office/drawing/2014/main" id="{FEAB1203-60B6-163B-B782-47C82A1F0A9F}"/>
              </a:ext>
            </a:extLst>
          </p:cNvPr>
          <p:cNvSpPr txBox="1">
            <a:spLocks/>
          </p:cNvSpPr>
          <p:nvPr userDrawn="1"/>
        </p:nvSpPr>
        <p:spPr>
          <a:xfrm>
            <a:off x="2376377" y="5759391"/>
            <a:ext cx="830250" cy="2132000"/>
          </a:xfrm>
          <a:prstGeom prst="ellipse">
            <a:avLst/>
          </a:prstGeom>
          <a:solidFill>
            <a:schemeClr val="bg2"/>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t>Lorem</a:t>
            </a:r>
            <a:endParaRPr lang="de-AT" sz="2167"/>
          </a:p>
          <a:p>
            <a:pPr lvl="1"/>
            <a:r>
              <a:rPr lang="de-AT" sz="1408" err="1"/>
              <a:t>Lorem</a:t>
            </a:r>
            <a:r>
              <a:rPr lang="de-AT" sz="1408"/>
              <a:t> Ipsum</a:t>
            </a:r>
          </a:p>
        </p:txBody>
      </p:sp>
      <p:sp>
        <p:nvSpPr>
          <p:cNvPr id="913" name="Textplatzhalter 12">
            <a:extLst>
              <a:ext uri="{FF2B5EF4-FFF2-40B4-BE49-F238E27FC236}">
                <a16:creationId xmlns:a16="http://schemas.microsoft.com/office/drawing/2014/main" id="{3B754461-641F-9DAB-21A8-D5AF30449D3D}"/>
              </a:ext>
            </a:extLst>
          </p:cNvPr>
          <p:cNvSpPr txBox="1">
            <a:spLocks/>
          </p:cNvSpPr>
          <p:nvPr userDrawn="1"/>
        </p:nvSpPr>
        <p:spPr>
          <a:xfrm>
            <a:off x="3648867" y="5759391"/>
            <a:ext cx="830250" cy="2132000"/>
          </a:xfrm>
          <a:prstGeom prst="ellipse">
            <a:avLst/>
          </a:prstGeom>
          <a:solidFill>
            <a:schemeClr val="accent3"/>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solidFill>
                  <a:schemeClr val="tx1"/>
                </a:solidFill>
              </a:rPr>
              <a:t>Lorem</a:t>
            </a:r>
            <a:endParaRPr lang="de-AT" sz="2167">
              <a:solidFill>
                <a:schemeClr val="tx1"/>
              </a:solidFill>
            </a:endParaRPr>
          </a:p>
          <a:p>
            <a:pPr lvl="1"/>
            <a:r>
              <a:rPr lang="de-AT" sz="1408" err="1">
                <a:solidFill>
                  <a:schemeClr val="tx1"/>
                </a:solidFill>
              </a:rPr>
              <a:t>Lorem</a:t>
            </a:r>
            <a:r>
              <a:rPr lang="de-AT" sz="1408">
                <a:solidFill>
                  <a:schemeClr val="tx1"/>
                </a:solidFill>
              </a:rPr>
              <a:t> Ipsum</a:t>
            </a:r>
          </a:p>
        </p:txBody>
      </p:sp>
      <p:sp>
        <p:nvSpPr>
          <p:cNvPr id="914" name="Textplatzhalter 12">
            <a:extLst>
              <a:ext uri="{FF2B5EF4-FFF2-40B4-BE49-F238E27FC236}">
                <a16:creationId xmlns:a16="http://schemas.microsoft.com/office/drawing/2014/main" id="{0ED45F69-D5E0-A770-2C49-49DA48BD9F71}"/>
              </a:ext>
            </a:extLst>
          </p:cNvPr>
          <p:cNvSpPr txBox="1">
            <a:spLocks/>
          </p:cNvSpPr>
          <p:nvPr userDrawn="1"/>
        </p:nvSpPr>
        <p:spPr>
          <a:xfrm>
            <a:off x="4921357" y="5759391"/>
            <a:ext cx="830250" cy="2132000"/>
          </a:xfrm>
          <a:prstGeom prst="ellipse">
            <a:avLst/>
          </a:prstGeom>
          <a:solidFill>
            <a:schemeClr val="accent2"/>
          </a:solidFill>
          <a:ln w="12700">
            <a:noFill/>
          </a:ln>
        </p:spPr>
        <p:txBody>
          <a:bodyPr vert="horz" wrap="square" lIns="0" tIns="0" rIns="0" bIns="0" rtlCol="0" anchor="ctr">
            <a:noAutofit/>
          </a:bodyPr>
          <a:lstStyle>
            <a:lvl1pPr marL="0" indent="0" algn="ctr" defTabSz="914400" rtl="0" eaLnBrk="1" latinLnBrk="0" hangingPunct="1">
              <a:lnSpc>
                <a:spcPct val="100000"/>
              </a:lnSpc>
              <a:spcBef>
                <a:spcPts val="0"/>
              </a:spcBef>
              <a:spcAft>
                <a:spcPts val="0"/>
              </a:spcAft>
              <a:buFont typeface="Arial" panose="020B0604020202020204" pitchFamily="34" charset="0"/>
              <a:buNone/>
              <a:defRPr sz="2000" b="1" kern="1200">
                <a:solidFill>
                  <a:schemeClr val="bg1"/>
                </a:solidFill>
                <a:latin typeface="+mn-lt"/>
                <a:ea typeface="+mn-ea"/>
                <a:cs typeface="Arial" panose="020B0604020202020204" pitchFamily="34" charset="0"/>
              </a:defRPr>
            </a:lvl1pPr>
            <a:lvl2pPr marL="0" indent="0" algn="ctr" defTabSz="914400" rtl="0" eaLnBrk="1" latinLnBrk="0" hangingPunct="1">
              <a:lnSpc>
                <a:spcPct val="100000"/>
              </a:lnSpc>
              <a:spcBef>
                <a:spcPts val="0"/>
              </a:spcBef>
              <a:spcAft>
                <a:spcPts val="600"/>
              </a:spcAft>
              <a:buFont typeface="Arial" panose="020B0604020202020204" pitchFamily="34" charset="0"/>
              <a:buNone/>
              <a:defRPr sz="1300" b="1" kern="1200">
                <a:solidFill>
                  <a:schemeClr val="bg1"/>
                </a:solidFill>
                <a:latin typeface="+mn-lt"/>
                <a:ea typeface="+mn-ea"/>
                <a:cs typeface="Arial" panose="020B0604020202020204" pitchFamily="34" charset="0"/>
              </a:defRPr>
            </a:lvl2pPr>
            <a:lvl3pPr marL="180975" indent="-180975" algn="l" defTabSz="914400" rtl="0" eaLnBrk="1" latinLnBrk="0" hangingPunct="1">
              <a:lnSpc>
                <a:spcPct val="100000"/>
              </a:lnSpc>
              <a:spcBef>
                <a:spcPts val="0"/>
              </a:spcBef>
              <a:spcAft>
                <a:spcPts val="0"/>
              </a:spcAft>
              <a:buFont typeface="Arial" panose="020B0604020202020204" pitchFamily="34" charset="0"/>
              <a:buChar char="•"/>
              <a:defRPr sz="1800" kern="1200">
                <a:solidFill>
                  <a:schemeClr val="tx1"/>
                </a:solidFill>
                <a:latin typeface="+mn-lt"/>
                <a:ea typeface="+mn-ea"/>
                <a:cs typeface="Arial" panose="020B0604020202020204" pitchFamily="34" charset="0"/>
              </a:defRPr>
            </a:lvl3pPr>
            <a:lvl4pPr marL="396000" indent="-216000" algn="l" defTabSz="914400" rtl="0" eaLnBrk="1" latinLnBrk="0" hangingPunct="1">
              <a:lnSpc>
                <a:spcPct val="100000"/>
              </a:lnSpc>
              <a:spcBef>
                <a:spcPts val="0"/>
              </a:spcBef>
              <a:spcAft>
                <a:spcPts val="0"/>
              </a:spcAft>
              <a:buFont typeface="Courier New" panose="02070309020205020404" pitchFamily="49" charset="0"/>
              <a:buChar char="o"/>
              <a:defRPr sz="1800" kern="1200">
                <a:solidFill>
                  <a:schemeClr val="tx1"/>
                </a:solidFill>
                <a:latin typeface="+mn-lt"/>
                <a:ea typeface="+mn-ea"/>
                <a:cs typeface="Arial" panose="020B0604020202020204" pitchFamily="34" charset="0"/>
              </a:defRPr>
            </a:lvl4pPr>
            <a:lvl5pPr marL="576000" indent="-180000" algn="l" defTabSz="914400" rtl="0" eaLnBrk="1" latinLnBrk="0" hangingPunct="1">
              <a:lnSpc>
                <a:spcPct val="100000"/>
              </a:lnSpc>
              <a:spcBef>
                <a:spcPts val="0"/>
              </a:spcBef>
              <a:spcAft>
                <a:spcPts val="0"/>
              </a:spcAft>
              <a:buFont typeface="Shadows Into Light Two" panose="02000506000000020004" pitchFamily="2" charset="0"/>
              <a:buChar char="–"/>
              <a:defRPr sz="18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sz="2167" err="1"/>
              <a:t>Lorem</a:t>
            </a:r>
            <a:endParaRPr lang="de-AT" sz="2167"/>
          </a:p>
          <a:p>
            <a:pPr lvl="1"/>
            <a:r>
              <a:rPr lang="de-AT" sz="1408" err="1"/>
              <a:t>Lorem</a:t>
            </a:r>
            <a:r>
              <a:rPr lang="de-AT" sz="1408"/>
              <a:t> Ipsum</a:t>
            </a:r>
          </a:p>
        </p:txBody>
      </p:sp>
      <p:sp>
        <p:nvSpPr>
          <p:cNvPr id="915" name="Foliennummernplatzhalter 15">
            <a:extLst>
              <a:ext uri="{FF2B5EF4-FFF2-40B4-BE49-F238E27FC236}">
                <a16:creationId xmlns:a16="http://schemas.microsoft.com/office/drawing/2014/main" id="{B0B8DCCE-3F25-AD88-F515-2897189A93C8}"/>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4703606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6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16" name="Titel 1">
            <a:extLst>
              <a:ext uri="{FF2B5EF4-FFF2-40B4-BE49-F238E27FC236}">
                <a16:creationId xmlns:a16="http://schemas.microsoft.com/office/drawing/2014/main" id="{F9A01DC4-C525-A193-5E96-C5FFE9ED31FC}"/>
              </a:ext>
            </a:extLst>
          </p:cNvPr>
          <p:cNvSpPr>
            <a:spLocks noGrp="1"/>
          </p:cNvSpPr>
          <p:nvPr>
            <p:ph type="title"/>
          </p:nvPr>
        </p:nvSpPr>
        <p:spPr>
          <a:xfrm>
            <a:off x="291556" y="667115"/>
            <a:ext cx="5668375" cy="622392"/>
          </a:xfrm>
        </p:spPr>
        <p:txBody>
          <a:bodyPr vert="horz"/>
          <a:lstStyle/>
          <a:p>
            <a:r>
              <a:rPr lang="de-AT"/>
              <a:t>Bubbles für HR</a:t>
            </a:r>
          </a:p>
        </p:txBody>
      </p:sp>
      <p:sp>
        <p:nvSpPr>
          <p:cNvPr id="917" name="Oval 4">
            <a:extLst>
              <a:ext uri="{FF2B5EF4-FFF2-40B4-BE49-F238E27FC236}">
                <a16:creationId xmlns:a16="http://schemas.microsoft.com/office/drawing/2014/main" id="{920843C7-5B87-6BC9-5E1D-FAB1FD559728}"/>
              </a:ext>
            </a:extLst>
          </p:cNvPr>
          <p:cNvSpPr>
            <a:spLocks noChangeAspect="1"/>
          </p:cNvSpPr>
          <p:nvPr userDrawn="1"/>
        </p:nvSpPr>
        <p:spPr>
          <a:xfrm>
            <a:off x="986881" y="4225005"/>
            <a:ext cx="830250" cy="213200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pPr>
            <a:r>
              <a:rPr lang="de-AT" sz="1300" b="1">
                <a:solidFill>
                  <a:schemeClr val="bg1"/>
                </a:solidFill>
                <a:cs typeface="Arial" panose="020B0604020202020204" pitchFamily="34" charset="0"/>
              </a:rPr>
              <a:t>Zukunftsfit</a:t>
            </a:r>
          </a:p>
          <a:p>
            <a:pPr algn="ctr">
              <a:lnSpc>
                <a:spcPts val="1300"/>
              </a:lnSpc>
            </a:pPr>
            <a:r>
              <a:rPr lang="de-AT" sz="1300">
                <a:solidFill>
                  <a:schemeClr val="bg1"/>
                </a:solidFill>
                <a:cs typeface="Arial" panose="020B0604020202020204" pitchFamily="34" charset="0"/>
              </a:rPr>
              <a:t>durch</a:t>
            </a:r>
            <a:br>
              <a:rPr lang="de-AT" sz="1300">
                <a:solidFill>
                  <a:schemeClr val="bg1"/>
                </a:solidFill>
                <a:cs typeface="Arial" panose="020B0604020202020204" pitchFamily="34" charset="0"/>
              </a:rPr>
            </a:br>
            <a:r>
              <a:rPr lang="de-AT" sz="1300">
                <a:solidFill>
                  <a:schemeClr val="bg1"/>
                </a:solidFill>
                <a:cs typeface="Arial" panose="020B0604020202020204" pitchFamily="34" charset="0"/>
              </a:rPr>
              <a:t>Zusammenhalt</a:t>
            </a:r>
          </a:p>
        </p:txBody>
      </p:sp>
      <p:grpSp>
        <p:nvGrpSpPr>
          <p:cNvPr id="918" name="Gruppieren 917">
            <a:extLst>
              <a:ext uri="{FF2B5EF4-FFF2-40B4-BE49-F238E27FC236}">
                <a16:creationId xmlns:a16="http://schemas.microsoft.com/office/drawing/2014/main" id="{ED43F27A-1288-EBB8-29EB-8B5408445E8D}"/>
              </a:ext>
            </a:extLst>
          </p:cNvPr>
          <p:cNvGrpSpPr>
            <a:grpSpLocks noChangeAspect="1"/>
          </p:cNvGrpSpPr>
          <p:nvPr userDrawn="1"/>
        </p:nvGrpSpPr>
        <p:grpSpPr>
          <a:xfrm>
            <a:off x="2656625" y="3330647"/>
            <a:ext cx="1544753" cy="3966773"/>
            <a:chOff x="4684042" y="2305832"/>
            <a:chExt cx="2823915" cy="2823916"/>
          </a:xfrm>
        </p:grpSpPr>
        <p:pic>
          <p:nvPicPr>
            <p:cNvPr id="919" name="Grafik 918">
              <a:extLst>
                <a:ext uri="{FF2B5EF4-FFF2-40B4-BE49-F238E27FC236}">
                  <a16:creationId xmlns:a16="http://schemas.microsoft.com/office/drawing/2014/main" id="{47ACFF22-0058-E70F-4DEC-B9AAF888C9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429000"/>
              <a:ext cx="0" cy="0"/>
            </a:xfrm>
            <a:prstGeom prst="rect">
              <a:avLst/>
            </a:prstGeom>
          </p:spPr>
        </p:pic>
        <p:pic>
          <p:nvPicPr>
            <p:cNvPr id="920" name="Grafik 919">
              <a:extLst>
                <a:ext uri="{FF2B5EF4-FFF2-40B4-BE49-F238E27FC236}">
                  <a16:creationId xmlns:a16="http://schemas.microsoft.com/office/drawing/2014/main" id="{5DABFAC2-82A9-E04C-4069-6F8A80564D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429000"/>
              <a:ext cx="0" cy="0"/>
            </a:xfrm>
            <a:prstGeom prst="rect">
              <a:avLst/>
            </a:prstGeom>
          </p:spPr>
        </p:pic>
        <p:pic>
          <p:nvPicPr>
            <p:cNvPr id="921" name="Grafik 920">
              <a:extLst>
                <a:ext uri="{FF2B5EF4-FFF2-40B4-BE49-F238E27FC236}">
                  <a16:creationId xmlns:a16="http://schemas.microsoft.com/office/drawing/2014/main" id="{7BC1D70E-BF0E-26A3-357B-4B2B183619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429000"/>
              <a:ext cx="0" cy="0"/>
            </a:xfrm>
            <a:prstGeom prst="rect">
              <a:avLst/>
            </a:prstGeom>
          </p:spPr>
        </p:pic>
        <p:sp>
          <p:nvSpPr>
            <p:cNvPr id="922" name="Oval 20">
              <a:extLst>
                <a:ext uri="{FF2B5EF4-FFF2-40B4-BE49-F238E27FC236}">
                  <a16:creationId xmlns:a16="http://schemas.microsoft.com/office/drawing/2014/main" id="{09D67D5A-D4EE-E239-479F-C01640F169C3}"/>
                </a:ext>
              </a:extLst>
            </p:cNvPr>
            <p:cNvSpPr/>
            <p:nvPr/>
          </p:nvSpPr>
          <p:spPr>
            <a:xfrm>
              <a:off x="4684042" y="3612118"/>
              <a:ext cx="1517630" cy="151763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pPr>
              <a:r>
                <a:rPr lang="de-AT" sz="1300">
                  <a:solidFill>
                    <a:schemeClr val="bg1"/>
                  </a:solidFill>
                  <a:cs typeface="Arial" panose="020B0604020202020204" pitchFamily="34" charset="0"/>
                </a:rPr>
                <a:t>Begegnung</a:t>
              </a:r>
              <a:br>
                <a:rPr lang="de-AT" sz="1300">
                  <a:solidFill>
                    <a:schemeClr val="bg1"/>
                  </a:solidFill>
                  <a:cs typeface="Arial" panose="020B0604020202020204" pitchFamily="34" charset="0"/>
                </a:rPr>
              </a:br>
              <a:r>
                <a:rPr lang="de-AT" sz="1300">
                  <a:solidFill>
                    <a:schemeClr val="bg1"/>
                  </a:solidFill>
                  <a:cs typeface="Arial" panose="020B0604020202020204" pitchFamily="34" charset="0"/>
                </a:rPr>
                <a:t>auf</a:t>
              </a:r>
              <a:br>
                <a:rPr lang="de-AT" sz="1300">
                  <a:solidFill>
                    <a:schemeClr val="bg1"/>
                  </a:solidFill>
                  <a:cs typeface="Arial" panose="020B0604020202020204" pitchFamily="34" charset="0"/>
                </a:rPr>
              </a:br>
              <a:r>
                <a:rPr lang="de-AT" sz="1300" b="1">
                  <a:solidFill>
                    <a:schemeClr val="bg1"/>
                  </a:solidFill>
                  <a:cs typeface="Arial" panose="020B0604020202020204" pitchFamily="34" charset="0"/>
                </a:rPr>
                <a:t>Augenhöhe</a:t>
              </a:r>
            </a:p>
          </p:txBody>
        </p:sp>
        <p:sp>
          <p:nvSpPr>
            <p:cNvPr id="923" name="Oval 19">
              <a:extLst>
                <a:ext uri="{FF2B5EF4-FFF2-40B4-BE49-F238E27FC236}">
                  <a16:creationId xmlns:a16="http://schemas.microsoft.com/office/drawing/2014/main" id="{249CCC30-7B2E-D66A-8931-70334965EDCD}"/>
                </a:ext>
              </a:extLst>
            </p:cNvPr>
            <p:cNvSpPr/>
            <p:nvPr/>
          </p:nvSpPr>
          <p:spPr>
            <a:xfrm>
              <a:off x="5990327" y="3612118"/>
              <a:ext cx="1517630" cy="151763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pPr>
              <a:r>
                <a:rPr lang="de-AT" sz="1300">
                  <a:solidFill>
                    <a:schemeClr val="tx1"/>
                  </a:solidFill>
                  <a:cs typeface="Arial" panose="020B0604020202020204" pitchFamily="34" charset="0"/>
                </a:rPr>
                <a:t>Wir wünschen Dir einen tollen </a:t>
              </a:r>
              <a:r>
                <a:rPr lang="de-AT" sz="1300" b="1">
                  <a:solidFill>
                    <a:schemeClr val="tx1"/>
                  </a:solidFill>
                  <a:cs typeface="Arial" panose="020B0604020202020204" pitchFamily="34" charset="0"/>
                </a:rPr>
                <a:t>Start</a:t>
              </a:r>
              <a:r>
                <a:rPr lang="de-AT" sz="1300">
                  <a:solidFill>
                    <a:schemeClr val="tx1"/>
                  </a:solidFill>
                  <a:cs typeface="Arial" panose="020B0604020202020204" pitchFamily="34" charset="0"/>
                </a:rPr>
                <a:t> und freuen uns </a:t>
              </a:r>
              <a:br>
                <a:rPr lang="de-AT" sz="1300">
                  <a:solidFill>
                    <a:schemeClr val="tx1"/>
                  </a:solidFill>
                  <a:cs typeface="Arial" panose="020B0604020202020204" pitchFamily="34" charset="0"/>
                </a:rPr>
              </a:br>
              <a:r>
                <a:rPr lang="de-AT" sz="1300">
                  <a:solidFill>
                    <a:schemeClr val="tx1"/>
                  </a:solidFill>
                  <a:cs typeface="Arial" panose="020B0604020202020204" pitchFamily="34" charset="0"/>
                </a:rPr>
                <a:t>auf </a:t>
              </a:r>
              <a:r>
                <a:rPr lang="de-AT" sz="1300" b="1">
                  <a:solidFill>
                    <a:schemeClr val="tx1"/>
                  </a:solidFill>
                  <a:cs typeface="Arial" panose="020B0604020202020204" pitchFamily="34" charset="0"/>
                </a:rPr>
                <a:t>Dich!</a:t>
              </a:r>
            </a:p>
          </p:txBody>
        </p:sp>
        <p:sp>
          <p:nvSpPr>
            <p:cNvPr id="924" name="Oval 18">
              <a:extLst>
                <a:ext uri="{FF2B5EF4-FFF2-40B4-BE49-F238E27FC236}">
                  <a16:creationId xmlns:a16="http://schemas.microsoft.com/office/drawing/2014/main" id="{CA32DA0C-38D8-8AE6-6076-CC9D4515A1C6}"/>
                </a:ext>
              </a:extLst>
            </p:cNvPr>
            <p:cNvSpPr/>
            <p:nvPr/>
          </p:nvSpPr>
          <p:spPr>
            <a:xfrm>
              <a:off x="5990327" y="2305832"/>
              <a:ext cx="1517630" cy="151763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pPr>
              <a:r>
                <a:rPr lang="de-AT" sz="1300">
                  <a:solidFill>
                    <a:schemeClr val="bg1"/>
                  </a:solidFill>
                  <a:cs typeface="Arial" panose="020B0604020202020204" pitchFamily="34" charset="0"/>
                </a:rPr>
                <a:t>Freiraum für</a:t>
              </a:r>
              <a:br>
                <a:rPr lang="de-AT" sz="1300">
                  <a:solidFill>
                    <a:schemeClr val="bg1"/>
                  </a:solidFill>
                  <a:cs typeface="Arial" panose="020B0604020202020204" pitchFamily="34" charset="0"/>
                </a:rPr>
              </a:br>
              <a:r>
                <a:rPr lang="de-AT" sz="1300" b="1">
                  <a:solidFill>
                    <a:schemeClr val="bg1"/>
                  </a:solidFill>
                  <a:cs typeface="Arial" panose="020B0604020202020204" pitchFamily="34" charset="0"/>
                </a:rPr>
                <a:t>Gestaltungs-</a:t>
              </a:r>
              <a:br>
                <a:rPr lang="de-AT" sz="1300" b="1">
                  <a:solidFill>
                    <a:schemeClr val="bg1"/>
                  </a:solidFill>
                  <a:cs typeface="Arial" panose="020B0604020202020204" pitchFamily="34" charset="0"/>
                </a:rPr>
              </a:br>
              <a:r>
                <a:rPr lang="de-AT" sz="1300" b="1" err="1">
                  <a:solidFill>
                    <a:schemeClr val="bg1"/>
                  </a:solidFill>
                  <a:cs typeface="Arial" panose="020B0604020202020204" pitchFamily="34" charset="0"/>
                </a:rPr>
                <a:t>möglichkeiten</a:t>
              </a:r>
              <a:endParaRPr lang="de-AT" sz="1300" b="1">
                <a:solidFill>
                  <a:schemeClr val="bg1"/>
                </a:solidFill>
                <a:cs typeface="Arial" panose="020B0604020202020204" pitchFamily="34" charset="0"/>
              </a:endParaRPr>
            </a:p>
          </p:txBody>
        </p:sp>
        <p:sp>
          <p:nvSpPr>
            <p:cNvPr id="925" name="Oval 17">
              <a:extLst>
                <a:ext uri="{FF2B5EF4-FFF2-40B4-BE49-F238E27FC236}">
                  <a16:creationId xmlns:a16="http://schemas.microsoft.com/office/drawing/2014/main" id="{D5DC2A4B-D6D0-B0C2-8510-606623754A1D}"/>
                </a:ext>
              </a:extLst>
            </p:cNvPr>
            <p:cNvSpPr/>
            <p:nvPr/>
          </p:nvSpPr>
          <p:spPr>
            <a:xfrm>
              <a:off x="4684042" y="2305832"/>
              <a:ext cx="1517630" cy="151763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300"/>
                </a:lnSpc>
              </a:pPr>
              <a:r>
                <a:rPr lang="de-AT" sz="1300">
                  <a:solidFill>
                    <a:schemeClr val="bg1"/>
                  </a:solidFill>
                  <a:cs typeface="Arial" panose="020B0604020202020204" pitchFamily="34" charset="0"/>
                </a:rPr>
                <a:t>Zukunftsfit</a:t>
              </a:r>
            </a:p>
            <a:p>
              <a:pPr algn="ctr">
                <a:lnSpc>
                  <a:spcPts val="1300"/>
                </a:lnSpc>
              </a:pPr>
              <a:r>
                <a:rPr lang="de-AT" sz="1300">
                  <a:solidFill>
                    <a:schemeClr val="bg1"/>
                  </a:solidFill>
                  <a:cs typeface="Arial" panose="020B0604020202020204" pitchFamily="34" charset="0"/>
                </a:rPr>
                <a:t>durch</a:t>
              </a:r>
              <a:br>
                <a:rPr lang="de-AT" sz="1300">
                  <a:solidFill>
                    <a:schemeClr val="bg1"/>
                  </a:solidFill>
                  <a:cs typeface="Arial" panose="020B0604020202020204" pitchFamily="34" charset="0"/>
                </a:rPr>
              </a:br>
              <a:r>
                <a:rPr lang="de-AT" sz="1300" b="1">
                  <a:solidFill>
                    <a:schemeClr val="bg1"/>
                  </a:solidFill>
                  <a:cs typeface="Arial" panose="020B0604020202020204" pitchFamily="34" charset="0"/>
                </a:rPr>
                <a:t>Flexibilität</a:t>
              </a:r>
            </a:p>
          </p:txBody>
        </p:sp>
        <p:sp>
          <p:nvSpPr>
            <p:cNvPr id="926" name="Freihandform 37">
              <a:extLst>
                <a:ext uri="{FF2B5EF4-FFF2-40B4-BE49-F238E27FC236}">
                  <a16:creationId xmlns:a16="http://schemas.microsoft.com/office/drawing/2014/main" id="{9983F872-135E-EAD5-A216-DF68A8C555D6}"/>
                </a:ext>
              </a:extLst>
            </p:cNvPr>
            <p:cNvSpPr/>
            <p:nvPr/>
          </p:nvSpPr>
          <p:spPr>
            <a:xfrm>
              <a:off x="5053143" y="3615293"/>
              <a:ext cx="783473" cy="211344"/>
            </a:xfrm>
            <a:custGeom>
              <a:avLst/>
              <a:gdLst>
                <a:gd name="csX0" fmla="*/ 380188 w 760376"/>
                <a:gd name="csY0" fmla="*/ 0 h 211344"/>
                <a:gd name="csX1" fmla="*/ 675553 w 760376"/>
                <a:gd name="csY1" fmla="*/ 59632 h 211344"/>
                <a:gd name="csX2" fmla="*/ 760376 w 760376"/>
                <a:gd name="csY2" fmla="*/ 105672 h 211344"/>
                <a:gd name="csX3" fmla="*/ 675553 w 760376"/>
                <a:gd name="csY3" fmla="*/ 151713 h 211344"/>
                <a:gd name="csX4" fmla="*/ 380188 w 760376"/>
                <a:gd name="csY4" fmla="*/ 211344 h 211344"/>
                <a:gd name="csX5" fmla="*/ 84823 w 760376"/>
                <a:gd name="csY5" fmla="*/ 151713 h 211344"/>
                <a:gd name="csX6" fmla="*/ 0 w 760376"/>
                <a:gd name="csY6" fmla="*/ 105672 h 211344"/>
                <a:gd name="csX7" fmla="*/ 84823 w 760376"/>
                <a:gd name="csY7" fmla="*/ 59632 h 211344"/>
                <a:gd name="csX8" fmla="*/ 380188 w 760376"/>
                <a:gd name="csY8" fmla="*/ 0 h 2113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0376" h="211344">
                  <a:moveTo>
                    <a:pt x="380188" y="0"/>
                  </a:moveTo>
                  <a:cubicBezTo>
                    <a:pt x="484959" y="0"/>
                    <a:pt x="584770" y="21234"/>
                    <a:pt x="675553" y="59632"/>
                  </a:cubicBezTo>
                  <a:lnTo>
                    <a:pt x="760376" y="105672"/>
                  </a:lnTo>
                  <a:lnTo>
                    <a:pt x="675553" y="151713"/>
                  </a:lnTo>
                  <a:cubicBezTo>
                    <a:pt x="584770" y="190111"/>
                    <a:pt x="484959" y="211344"/>
                    <a:pt x="380188" y="211344"/>
                  </a:cubicBezTo>
                  <a:cubicBezTo>
                    <a:pt x="275418" y="211344"/>
                    <a:pt x="175607" y="190111"/>
                    <a:pt x="84823" y="151713"/>
                  </a:cubicBezTo>
                  <a:lnTo>
                    <a:pt x="0" y="105672"/>
                  </a:lnTo>
                  <a:lnTo>
                    <a:pt x="84823" y="59632"/>
                  </a:lnTo>
                  <a:cubicBezTo>
                    <a:pt x="175607" y="21234"/>
                    <a:pt x="275418" y="0"/>
                    <a:pt x="380188" y="0"/>
                  </a:cubicBezTo>
                  <a:close/>
                </a:path>
              </a:pathLst>
            </a:custGeom>
            <a:solidFill>
              <a:srgbClr val="0019B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de-AT" sz="1137" b="1">
                <a:cs typeface="Arial" panose="020B0604020202020204" pitchFamily="34" charset="0"/>
              </a:endParaRPr>
            </a:p>
          </p:txBody>
        </p:sp>
        <p:sp>
          <p:nvSpPr>
            <p:cNvPr id="927" name="Freihandform 11">
              <a:extLst>
                <a:ext uri="{FF2B5EF4-FFF2-40B4-BE49-F238E27FC236}">
                  <a16:creationId xmlns:a16="http://schemas.microsoft.com/office/drawing/2014/main" id="{E1C7E017-8F04-BCAD-48C7-8235FA89A3B6}"/>
                </a:ext>
              </a:extLst>
            </p:cNvPr>
            <p:cNvSpPr/>
            <p:nvPr/>
          </p:nvSpPr>
          <p:spPr>
            <a:xfrm>
              <a:off x="6355001" y="3615293"/>
              <a:ext cx="783473" cy="211344"/>
            </a:xfrm>
            <a:custGeom>
              <a:avLst/>
              <a:gdLst>
                <a:gd name="csX0" fmla="*/ 380188 w 760376"/>
                <a:gd name="csY0" fmla="*/ 0 h 211344"/>
                <a:gd name="csX1" fmla="*/ 675553 w 760376"/>
                <a:gd name="csY1" fmla="*/ 59632 h 211344"/>
                <a:gd name="csX2" fmla="*/ 760376 w 760376"/>
                <a:gd name="csY2" fmla="*/ 105672 h 211344"/>
                <a:gd name="csX3" fmla="*/ 675553 w 760376"/>
                <a:gd name="csY3" fmla="*/ 151713 h 211344"/>
                <a:gd name="csX4" fmla="*/ 380188 w 760376"/>
                <a:gd name="csY4" fmla="*/ 211344 h 211344"/>
                <a:gd name="csX5" fmla="*/ 84823 w 760376"/>
                <a:gd name="csY5" fmla="*/ 151713 h 211344"/>
                <a:gd name="csX6" fmla="*/ 0 w 760376"/>
                <a:gd name="csY6" fmla="*/ 105672 h 211344"/>
                <a:gd name="csX7" fmla="*/ 84823 w 760376"/>
                <a:gd name="csY7" fmla="*/ 59632 h 211344"/>
                <a:gd name="csX8" fmla="*/ 380188 w 760376"/>
                <a:gd name="csY8" fmla="*/ 0 h 2113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0376" h="211344">
                  <a:moveTo>
                    <a:pt x="380188" y="0"/>
                  </a:moveTo>
                  <a:cubicBezTo>
                    <a:pt x="484959" y="0"/>
                    <a:pt x="584770" y="21234"/>
                    <a:pt x="675553" y="59632"/>
                  </a:cubicBezTo>
                  <a:lnTo>
                    <a:pt x="760376" y="105672"/>
                  </a:lnTo>
                  <a:lnTo>
                    <a:pt x="675553" y="151713"/>
                  </a:lnTo>
                  <a:cubicBezTo>
                    <a:pt x="584770" y="190111"/>
                    <a:pt x="484959" y="211344"/>
                    <a:pt x="380188" y="211344"/>
                  </a:cubicBezTo>
                  <a:cubicBezTo>
                    <a:pt x="275418" y="211344"/>
                    <a:pt x="175607" y="190111"/>
                    <a:pt x="84823" y="151713"/>
                  </a:cubicBezTo>
                  <a:lnTo>
                    <a:pt x="0" y="105672"/>
                  </a:lnTo>
                  <a:lnTo>
                    <a:pt x="84823" y="59632"/>
                  </a:lnTo>
                  <a:cubicBezTo>
                    <a:pt x="175607" y="21234"/>
                    <a:pt x="275418" y="0"/>
                    <a:pt x="380188" y="0"/>
                  </a:cubicBezTo>
                  <a:close/>
                </a:path>
              </a:pathLst>
            </a:custGeom>
            <a:solidFill>
              <a:srgbClr val="0064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de-AT" sz="1137" b="1">
                <a:cs typeface="Arial" panose="020B0604020202020204" pitchFamily="34" charset="0"/>
              </a:endParaRPr>
            </a:p>
          </p:txBody>
        </p:sp>
        <p:sp>
          <p:nvSpPr>
            <p:cNvPr id="928" name="Freihandform 12">
              <a:extLst>
                <a:ext uri="{FF2B5EF4-FFF2-40B4-BE49-F238E27FC236}">
                  <a16:creationId xmlns:a16="http://schemas.microsoft.com/office/drawing/2014/main" id="{454F00BA-7FFF-AEB6-050E-357858839F6E}"/>
                </a:ext>
              </a:extLst>
            </p:cNvPr>
            <p:cNvSpPr/>
            <p:nvPr/>
          </p:nvSpPr>
          <p:spPr>
            <a:xfrm rot="5400000">
              <a:off x="5704263" y="2975747"/>
              <a:ext cx="783473" cy="211344"/>
            </a:xfrm>
            <a:custGeom>
              <a:avLst/>
              <a:gdLst>
                <a:gd name="csX0" fmla="*/ 380188 w 760376"/>
                <a:gd name="csY0" fmla="*/ 0 h 211344"/>
                <a:gd name="csX1" fmla="*/ 675553 w 760376"/>
                <a:gd name="csY1" fmla="*/ 59632 h 211344"/>
                <a:gd name="csX2" fmla="*/ 760376 w 760376"/>
                <a:gd name="csY2" fmla="*/ 105672 h 211344"/>
                <a:gd name="csX3" fmla="*/ 675553 w 760376"/>
                <a:gd name="csY3" fmla="*/ 151713 h 211344"/>
                <a:gd name="csX4" fmla="*/ 380188 w 760376"/>
                <a:gd name="csY4" fmla="*/ 211344 h 211344"/>
                <a:gd name="csX5" fmla="*/ 84823 w 760376"/>
                <a:gd name="csY5" fmla="*/ 151713 h 211344"/>
                <a:gd name="csX6" fmla="*/ 0 w 760376"/>
                <a:gd name="csY6" fmla="*/ 105672 h 211344"/>
                <a:gd name="csX7" fmla="*/ 84823 w 760376"/>
                <a:gd name="csY7" fmla="*/ 59632 h 211344"/>
                <a:gd name="csX8" fmla="*/ 380188 w 760376"/>
                <a:gd name="csY8" fmla="*/ 0 h 2113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0376" h="211344">
                  <a:moveTo>
                    <a:pt x="380188" y="0"/>
                  </a:moveTo>
                  <a:cubicBezTo>
                    <a:pt x="484959" y="0"/>
                    <a:pt x="584770" y="21234"/>
                    <a:pt x="675553" y="59632"/>
                  </a:cubicBezTo>
                  <a:lnTo>
                    <a:pt x="760376" y="105672"/>
                  </a:lnTo>
                  <a:lnTo>
                    <a:pt x="675553" y="151713"/>
                  </a:lnTo>
                  <a:cubicBezTo>
                    <a:pt x="584770" y="190111"/>
                    <a:pt x="484959" y="211344"/>
                    <a:pt x="380188" y="211344"/>
                  </a:cubicBezTo>
                  <a:cubicBezTo>
                    <a:pt x="275418" y="211344"/>
                    <a:pt x="175607" y="190111"/>
                    <a:pt x="84823" y="151713"/>
                  </a:cubicBezTo>
                  <a:lnTo>
                    <a:pt x="0" y="105672"/>
                  </a:lnTo>
                  <a:lnTo>
                    <a:pt x="84823" y="59632"/>
                  </a:lnTo>
                  <a:cubicBezTo>
                    <a:pt x="175607" y="21234"/>
                    <a:pt x="275418" y="0"/>
                    <a:pt x="380188" y="0"/>
                  </a:cubicBezTo>
                  <a:close/>
                </a:path>
              </a:pathLst>
            </a:custGeom>
            <a:solidFill>
              <a:srgbClr val="0037F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de-AT" sz="1137" b="1">
                <a:cs typeface="Arial" panose="020B0604020202020204" pitchFamily="34" charset="0"/>
              </a:endParaRPr>
            </a:p>
          </p:txBody>
        </p:sp>
        <p:sp>
          <p:nvSpPr>
            <p:cNvPr id="929" name="Freihandform 13">
              <a:extLst>
                <a:ext uri="{FF2B5EF4-FFF2-40B4-BE49-F238E27FC236}">
                  <a16:creationId xmlns:a16="http://schemas.microsoft.com/office/drawing/2014/main" id="{86F747EA-9156-49DB-8F93-9A0E0036A8CE}"/>
                </a:ext>
              </a:extLst>
            </p:cNvPr>
            <p:cNvSpPr/>
            <p:nvPr/>
          </p:nvSpPr>
          <p:spPr>
            <a:xfrm rot="5400000">
              <a:off x="5704263" y="4263372"/>
              <a:ext cx="783473" cy="211344"/>
            </a:xfrm>
            <a:custGeom>
              <a:avLst/>
              <a:gdLst>
                <a:gd name="csX0" fmla="*/ 380188 w 760376"/>
                <a:gd name="csY0" fmla="*/ 0 h 211344"/>
                <a:gd name="csX1" fmla="*/ 675553 w 760376"/>
                <a:gd name="csY1" fmla="*/ 59632 h 211344"/>
                <a:gd name="csX2" fmla="*/ 760376 w 760376"/>
                <a:gd name="csY2" fmla="*/ 105672 h 211344"/>
                <a:gd name="csX3" fmla="*/ 675553 w 760376"/>
                <a:gd name="csY3" fmla="*/ 151713 h 211344"/>
                <a:gd name="csX4" fmla="*/ 380188 w 760376"/>
                <a:gd name="csY4" fmla="*/ 211344 h 211344"/>
                <a:gd name="csX5" fmla="*/ 84823 w 760376"/>
                <a:gd name="csY5" fmla="*/ 151713 h 211344"/>
                <a:gd name="csX6" fmla="*/ 0 w 760376"/>
                <a:gd name="csY6" fmla="*/ 105672 h 211344"/>
                <a:gd name="csX7" fmla="*/ 84823 w 760376"/>
                <a:gd name="csY7" fmla="*/ 59632 h 211344"/>
                <a:gd name="csX8" fmla="*/ 380188 w 760376"/>
                <a:gd name="csY8" fmla="*/ 0 h 2113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760376" h="211344">
                  <a:moveTo>
                    <a:pt x="380188" y="0"/>
                  </a:moveTo>
                  <a:cubicBezTo>
                    <a:pt x="484959" y="0"/>
                    <a:pt x="584770" y="21234"/>
                    <a:pt x="675553" y="59632"/>
                  </a:cubicBezTo>
                  <a:lnTo>
                    <a:pt x="760376" y="105672"/>
                  </a:lnTo>
                  <a:lnTo>
                    <a:pt x="675553" y="151713"/>
                  </a:lnTo>
                  <a:cubicBezTo>
                    <a:pt x="584770" y="190111"/>
                    <a:pt x="484959" y="211344"/>
                    <a:pt x="380188" y="211344"/>
                  </a:cubicBezTo>
                  <a:cubicBezTo>
                    <a:pt x="275418" y="211344"/>
                    <a:pt x="175607" y="190111"/>
                    <a:pt x="84823" y="151713"/>
                  </a:cubicBezTo>
                  <a:lnTo>
                    <a:pt x="0" y="105672"/>
                  </a:lnTo>
                  <a:lnTo>
                    <a:pt x="84823" y="59632"/>
                  </a:lnTo>
                  <a:cubicBezTo>
                    <a:pt x="175607" y="21234"/>
                    <a:pt x="275418" y="0"/>
                    <a:pt x="380188" y="0"/>
                  </a:cubicBezTo>
                  <a:close/>
                </a:path>
              </a:pathLst>
            </a:custGeom>
            <a:solidFill>
              <a:srgbClr val="0096D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endParaRPr lang="de-AT" sz="1137" b="1">
                <a:cs typeface="Arial" panose="020B0604020202020204" pitchFamily="34" charset="0"/>
              </a:endParaRPr>
            </a:p>
          </p:txBody>
        </p:sp>
      </p:grpSp>
      <p:sp>
        <p:nvSpPr>
          <p:cNvPr id="930" name="Foliennummernplatzhalter 2">
            <a:extLst>
              <a:ext uri="{FF2B5EF4-FFF2-40B4-BE49-F238E27FC236}">
                <a16:creationId xmlns:a16="http://schemas.microsoft.com/office/drawing/2014/main" id="{512565B5-8832-42AF-4539-536D38B85FFA}"/>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grpSp>
        <p:nvGrpSpPr>
          <p:cNvPr id="931" name="Gruppieren 930">
            <a:extLst>
              <a:ext uri="{FF2B5EF4-FFF2-40B4-BE49-F238E27FC236}">
                <a16:creationId xmlns:a16="http://schemas.microsoft.com/office/drawing/2014/main" id="{76ECB2DF-539D-8530-817B-C2A6D80D7690}"/>
              </a:ext>
            </a:extLst>
          </p:cNvPr>
          <p:cNvGrpSpPr>
            <a:grpSpLocks noChangeAspect="1"/>
          </p:cNvGrpSpPr>
          <p:nvPr userDrawn="1"/>
        </p:nvGrpSpPr>
        <p:grpSpPr>
          <a:xfrm>
            <a:off x="5402320" y="5430023"/>
            <a:ext cx="349665" cy="897905"/>
            <a:chOff x="9604123" y="3759247"/>
            <a:chExt cx="621626" cy="621626"/>
          </a:xfrm>
        </p:grpSpPr>
        <p:sp>
          <p:nvSpPr>
            <p:cNvPr id="932" name="Ellipse 41">
              <a:extLst>
                <a:ext uri="{FF2B5EF4-FFF2-40B4-BE49-F238E27FC236}">
                  <a16:creationId xmlns:a16="http://schemas.microsoft.com/office/drawing/2014/main" id="{4C6EF78A-1949-9751-0B36-86B7B81E19D9}"/>
                </a:ext>
              </a:extLst>
            </p:cNvPr>
            <p:cNvSpPr>
              <a:spLocks noChangeAspect="1"/>
            </p:cNvSpPr>
            <p:nvPr/>
          </p:nvSpPr>
          <p:spPr>
            <a:xfrm>
              <a:off x="9604123" y="3759247"/>
              <a:ext cx="621626" cy="621626"/>
            </a:xfrm>
            <a:prstGeom prst="ellipse">
              <a:avLst/>
            </a:prstGeom>
            <a:solidFill>
              <a:schemeClr val="accent4"/>
            </a:solidFill>
            <a:ln w="1111" cap="flat">
              <a:noFill/>
              <a:prstDash val="solid"/>
              <a:miter/>
            </a:ln>
          </p:spPr>
          <p:txBody>
            <a:bodyPr/>
            <a:lstStyle/>
            <a:p>
              <a:endParaRPr lang="de-AT" sz="1950"/>
            </a:p>
          </p:txBody>
        </p:sp>
        <p:sp>
          <p:nvSpPr>
            <p:cNvPr id="933" name="Freihandform: Form 42">
              <a:extLst>
                <a:ext uri="{FF2B5EF4-FFF2-40B4-BE49-F238E27FC236}">
                  <a16:creationId xmlns:a16="http://schemas.microsoft.com/office/drawing/2014/main" id="{C8E1BB3E-1522-F75D-4BB6-F69B828E289E}"/>
                </a:ext>
              </a:extLst>
            </p:cNvPr>
            <p:cNvSpPr>
              <a:spLocks noChangeAspect="1"/>
            </p:cNvSpPr>
            <p:nvPr/>
          </p:nvSpPr>
          <p:spPr>
            <a:xfrm>
              <a:off x="9678557" y="3883148"/>
              <a:ext cx="481162" cy="373823"/>
            </a:xfrm>
            <a:custGeom>
              <a:avLst/>
              <a:gdLst>
                <a:gd name="csX0" fmla="*/ 129803 w 481162"/>
                <a:gd name="csY0" fmla="*/ 130731 h 373823"/>
                <a:gd name="csX1" fmla="*/ 195169 w 481162"/>
                <a:gd name="csY1" fmla="*/ 65365 h 373823"/>
                <a:gd name="csX2" fmla="*/ 129803 w 481162"/>
                <a:gd name="csY2" fmla="*/ 0 h 373823"/>
                <a:gd name="csX3" fmla="*/ 64438 w 481162"/>
                <a:gd name="csY3" fmla="*/ 65365 h 373823"/>
                <a:gd name="csX4" fmla="*/ 129803 w 481162"/>
                <a:gd name="csY4" fmla="*/ 130731 h 373823"/>
                <a:gd name="csX5" fmla="*/ 129803 w 481162"/>
                <a:gd name="csY5" fmla="*/ 22428 h 373823"/>
                <a:gd name="csX6" fmla="*/ 172741 w 481162"/>
                <a:gd name="csY6" fmla="*/ 65365 h 373823"/>
                <a:gd name="csX7" fmla="*/ 129803 w 481162"/>
                <a:gd name="csY7" fmla="*/ 108303 h 373823"/>
                <a:gd name="csX8" fmla="*/ 86866 w 481162"/>
                <a:gd name="csY8" fmla="*/ 65365 h 373823"/>
                <a:gd name="csX9" fmla="*/ 129803 w 481162"/>
                <a:gd name="csY9" fmla="*/ 22428 h 373823"/>
                <a:gd name="csX10" fmla="*/ 343012 w 481162"/>
                <a:gd name="csY10" fmla="*/ 130731 h 373823"/>
                <a:gd name="csX11" fmla="*/ 408377 w 481162"/>
                <a:gd name="csY11" fmla="*/ 65365 h 373823"/>
                <a:gd name="csX12" fmla="*/ 343012 w 481162"/>
                <a:gd name="csY12" fmla="*/ 0 h 373823"/>
                <a:gd name="csX13" fmla="*/ 277646 w 481162"/>
                <a:gd name="csY13" fmla="*/ 65365 h 373823"/>
                <a:gd name="csX14" fmla="*/ 343012 w 481162"/>
                <a:gd name="csY14" fmla="*/ 130731 h 373823"/>
                <a:gd name="csX15" fmla="*/ 343012 w 481162"/>
                <a:gd name="csY15" fmla="*/ 22428 h 373823"/>
                <a:gd name="csX16" fmla="*/ 385949 w 481162"/>
                <a:gd name="csY16" fmla="*/ 65365 h 373823"/>
                <a:gd name="csX17" fmla="*/ 343012 w 481162"/>
                <a:gd name="csY17" fmla="*/ 108303 h 373823"/>
                <a:gd name="csX18" fmla="*/ 300074 w 481162"/>
                <a:gd name="csY18" fmla="*/ 65365 h 373823"/>
                <a:gd name="csX19" fmla="*/ 343012 w 481162"/>
                <a:gd name="csY19" fmla="*/ 22428 h 373823"/>
                <a:gd name="csX20" fmla="*/ 222228 w 481162"/>
                <a:gd name="csY20" fmla="*/ 201165 h 373823"/>
                <a:gd name="csX21" fmla="*/ 186758 w 481162"/>
                <a:gd name="csY21" fmla="*/ 201165 h 373823"/>
                <a:gd name="csX22" fmla="*/ 186758 w 481162"/>
                <a:gd name="csY22" fmla="*/ 343816 h 373823"/>
                <a:gd name="csX23" fmla="*/ 169825 w 481162"/>
                <a:gd name="csY23" fmla="*/ 360748 h 373823"/>
                <a:gd name="csX24" fmla="*/ 89792 w 481162"/>
                <a:gd name="csY24" fmla="*/ 360748 h 373823"/>
                <a:gd name="csX25" fmla="*/ 72859 w 481162"/>
                <a:gd name="csY25" fmla="*/ 343816 h 373823"/>
                <a:gd name="csX26" fmla="*/ 72859 w 481162"/>
                <a:gd name="csY26" fmla="*/ 238069 h 373823"/>
                <a:gd name="csX27" fmla="*/ 48750 w 481162"/>
                <a:gd name="csY27" fmla="*/ 322296 h 373823"/>
                <a:gd name="csX28" fmla="*/ 24696 w 481162"/>
                <a:gd name="csY28" fmla="*/ 341393 h 373823"/>
                <a:gd name="csX29" fmla="*/ 6171 w 481162"/>
                <a:gd name="csY29" fmla="*/ 333017 h 373823"/>
                <a:gd name="csX30" fmla="*/ 194 w 481162"/>
                <a:gd name="csY30" fmla="*/ 313561 h 373823"/>
                <a:gd name="csX31" fmla="*/ 53123 w 481162"/>
                <a:gd name="csY31" fmla="*/ 167243 h 373823"/>
                <a:gd name="csX32" fmla="*/ 91093 w 481162"/>
                <a:gd name="csY32" fmla="*/ 146239 h 373823"/>
                <a:gd name="csX33" fmla="*/ 92271 w 481162"/>
                <a:gd name="csY33" fmla="*/ 146239 h 373823"/>
                <a:gd name="csX34" fmla="*/ 92271 w 481162"/>
                <a:gd name="csY34" fmla="*/ 145981 h 373823"/>
                <a:gd name="csX35" fmla="*/ 253514 w 481162"/>
                <a:gd name="csY35" fmla="*/ 145981 h 373823"/>
                <a:gd name="csX36" fmla="*/ 259312 w 481162"/>
                <a:gd name="csY36" fmla="*/ 149738 h 373823"/>
                <a:gd name="csX37" fmla="*/ 258224 w 481162"/>
                <a:gd name="csY37" fmla="*/ 156601 h 373823"/>
                <a:gd name="csX38" fmla="*/ 231232 w 481162"/>
                <a:gd name="csY38" fmla="*/ 195446 h 373823"/>
                <a:gd name="csX39" fmla="*/ 222239 w 481162"/>
                <a:gd name="csY39" fmla="*/ 201153 h 373823"/>
                <a:gd name="csX40" fmla="*/ 480874 w 481162"/>
                <a:gd name="csY40" fmla="*/ 318809 h 373823"/>
                <a:gd name="csX41" fmla="*/ 415408 w 481162"/>
                <a:gd name="csY41" fmla="*/ 160324 h 373823"/>
                <a:gd name="csX42" fmla="*/ 383348 w 481162"/>
                <a:gd name="csY42" fmla="*/ 144120 h 373823"/>
                <a:gd name="csX43" fmla="*/ 302687 w 481162"/>
                <a:gd name="csY43" fmla="*/ 144120 h 373823"/>
                <a:gd name="csX44" fmla="*/ 270626 w 481162"/>
                <a:gd name="csY44" fmla="*/ 160324 h 373823"/>
                <a:gd name="csX45" fmla="*/ 205160 w 481162"/>
                <a:gd name="csY45" fmla="*/ 318809 h 373823"/>
                <a:gd name="csX46" fmla="*/ 212987 w 481162"/>
                <a:gd name="csY46" fmla="*/ 344870 h 373823"/>
                <a:gd name="csX47" fmla="*/ 237669 w 481162"/>
                <a:gd name="csY47" fmla="*/ 356095 h 373823"/>
                <a:gd name="csX48" fmla="*/ 238207 w 481162"/>
                <a:gd name="csY48" fmla="*/ 356095 h 373823"/>
                <a:gd name="csX49" fmla="*/ 270066 w 481162"/>
                <a:gd name="csY49" fmla="*/ 330841 h 373823"/>
                <a:gd name="csX50" fmla="*/ 277646 w 481162"/>
                <a:gd name="csY50" fmla="*/ 299857 h 373823"/>
                <a:gd name="csX51" fmla="*/ 277646 w 481162"/>
                <a:gd name="csY51" fmla="*/ 350791 h 373823"/>
                <a:gd name="csX52" fmla="*/ 300724 w 481162"/>
                <a:gd name="csY52" fmla="*/ 373824 h 373823"/>
                <a:gd name="csX53" fmla="*/ 385299 w 481162"/>
                <a:gd name="csY53" fmla="*/ 373824 h 373823"/>
                <a:gd name="csX54" fmla="*/ 408377 w 481162"/>
                <a:gd name="csY54" fmla="*/ 350791 h 373823"/>
                <a:gd name="csX55" fmla="*/ 408377 w 481162"/>
                <a:gd name="csY55" fmla="*/ 299857 h 373823"/>
                <a:gd name="csX56" fmla="*/ 415957 w 481162"/>
                <a:gd name="csY56" fmla="*/ 330841 h 373823"/>
                <a:gd name="csX57" fmla="*/ 447838 w 481162"/>
                <a:gd name="csY57" fmla="*/ 356095 h 373823"/>
                <a:gd name="csX58" fmla="*/ 448332 w 481162"/>
                <a:gd name="csY58" fmla="*/ 356095 h 373823"/>
                <a:gd name="csX59" fmla="*/ 473036 w 481162"/>
                <a:gd name="csY59" fmla="*/ 344870 h 373823"/>
                <a:gd name="csX60" fmla="*/ 480863 w 481162"/>
                <a:gd name="csY60" fmla="*/ 318809 h 373823"/>
                <a:gd name="csX61" fmla="*/ 456159 w 481162"/>
                <a:gd name="csY61" fmla="*/ 330101 h 373823"/>
                <a:gd name="csX62" fmla="*/ 448321 w 481162"/>
                <a:gd name="csY62" fmla="*/ 333656 h 373823"/>
                <a:gd name="csX63" fmla="*/ 447827 w 481162"/>
                <a:gd name="csY63" fmla="*/ 333656 h 373823"/>
                <a:gd name="csX64" fmla="*/ 437813 w 481162"/>
                <a:gd name="csY64" fmla="*/ 325750 h 373823"/>
                <a:gd name="csX65" fmla="*/ 412593 w 481162"/>
                <a:gd name="csY65" fmla="*/ 238215 h 373823"/>
                <a:gd name="csX66" fmla="*/ 397017 w 481162"/>
                <a:gd name="csY66" fmla="*/ 230220 h 373823"/>
                <a:gd name="csX67" fmla="*/ 385949 w 481162"/>
                <a:gd name="csY67" fmla="*/ 243844 h 373823"/>
                <a:gd name="csX68" fmla="*/ 385949 w 481162"/>
                <a:gd name="csY68" fmla="*/ 350779 h 373823"/>
                <a:gd name="csX69" fmla="*/ 385299 w 481162"/>
                <a:gd name="csY69" fmla="*/ 351385 h 373823"/>
                <a:gd name="csX70" fmla="*/ 300724 w 481162"/>
                <a:gd name="csY70" fmla="*/ 351385 h 373823"/>
                <a:gd name="csX71" fmla="*/ 300074 w 481162"/>
                <a:gd name="csY71" fmla="*/ 350779 h 373823"/>
                <a:gd name="csX72" fmla="*/ 300074 w 481162"/>
                <a:gd name="csY72" fmla="*/ 243844 h 373823"/>
                <a:gd name="csX73" fmla="*/ 289006 w 481162"/>
                <a:gd name="csY73" fmla="*/ 230220 h 373823"/>
                <a:gd name="csX74" fmla="*/ 273430 w 481162"/>
                <a:gd name="csY74" fmla="*/ 238215 h 373823"/>
                <a:gd name="csX75" fmla="*/ 248210 w 481162"/>
                <a:gd name="csY75" fmla="*/ 325750 h 373823"/>
                <a:gd name="csX76" fmla="*/ 238218 w 481162"/>
                <a:gd name="csY76" fmla="*/ 333656 h 373823"/>
                <a:gd name="csX77" fmla="*/ 237680 w 481162"/>
                <a:gd name="csY77" fmla="*/ 333656 h 373823"/>
                <a:gd name="csX78" fmla="*/ 229864 w 481162"/>
                <a:gd name="csY78" fmla="*/ 330101 h 373823"/>
                <a:gd name="csX79" fmla="*/ 227375 w 481162"/>
                <a:gd name="csY79" fmla="*/ 321814 h 373823"/>
                <a:gd name="csX80" fmla="*/ 288647 w 481162"/>
                <a:gd name="csY80" fmla="*/ 173668 h 373823"/>
                <a:gd name="csX81" fmla="*/ 302675 w 481162"/>
                <a:gd name="csY81" fmla="*/ 166548 h 373823"/>
                <a:gd name="csX82" fmla="*/ 383336 w 481162"/>
                <a:gd name="csY82" fmla="*/ 166548 h 373823"/>
                <a:gd name="csX83" fmla="*/ 397365 w 481162"/>
                <a:gd name="csY83" fmla="*/ 173668 h 373823"/>
                <a:gd name="csX84" fmla="*/ 458637 w 481162"/>
                <a:gd name="csY84" fmla="*/ 321814 h 373823"/>
                <a:gd name="csX85" fmla="*/ 456148 w 481162"/>
                <a:gd name="csY85" fmla="*/ 330112 h 373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Lst>
              <a:rect l="l" t="t" r="r" b="b"/>
              <a:pathLst>
                <a:path w="481162" h="373823">
                  <a:moveTo>
                    <a:pt x="129803" y="130731"/>
                  </a:moveTo>
                  <a:cubicBezTo>
                    <a:pt x="165844" y="130731"/>
                    <a:pt x="195169" y="101407"/>
                    <a:pt x="195169" y="65365"/>
                  </a:cubicBezTo>
                  <a:cubicBezTo>
                    <a:pt x="195169" y="29324"/>
                    <a:pt x="165844" y="0"/>
                    <a:pt x="129803" y="0"/>
                  </a:cubicBezTo>
                  <a:cubicBezTo>
                    <a:pt x="93762" y="0"/>
                    <a:pt x="64438" y="29324"/>
                    <a:pt x="64438" y="65365"/>
                  </a:cubicBezTo>
                  <a:cubicBezTo>
                    <a:pt x="64438" y="101407"/>
                    <a:pt x="93762" y="130731"/>
                    <a:pt x="129803" y="130731"/>
                  </a:cubicBezTo>
                  <a:close/>
                  <a:moveTo>
                    <a:pt x="129803" y="22428"/>
                  </a:moveTo>
                  <a:cubicBezTo>
                    <a:pt x="153476" y="22428"/>
                    <a:pt x="172741" y="41693"/>
                    <a:pt x="172741" y="65365"/>
                  </a:cubicBezTo>
                  <a:cubicBezTo>
                    <a:pt x="172741" y="89038"/>
                    <a:pt x="153476" y="108303"/>
                    <a:pt x="129803" y="108303"/>
                  </a:cubicBezTo>
                  <a:cubicBezTo>
                    <a:pt x="106131" y="108303"/>
                    <a:pt x="86866" y="89038"/>
                    <a:pt x="86866" y="65365"/>
                  </a:cubicBezTo>
                  <a:cubicBezTo>
                    <a:pt x="86866" y="41693"/>
                    <a:pt x="106131" y="22428"/>
                    <a:pt x="129803" y="22428"/>
                  </a:cubicBezTo>
                  <a:close/>
                  <a:moveTo>
                    <a:pt x="343012" y="130731"/>
                  </a:moveTo>
                  <a:cubicBezTo>
                    <a:pt x="379053" y="130731"/>
                    <a:pt x="408377" y="101407"/>
                    <a:pt x="408377" y="65365"/>
                  </a:cubicBezTo>
                  <a:cubicBezTo>
                    <a:pt x="408377" y="29324"/>
                    <a:pt x="379053" y="0"/>
                    <a:pt x="343012" y="0"/>
                  </a:cubicBezTo>
                  <a:cubicBezTo>
                    <a:pt x="306970" y="0"/>
                    <a:pt x="277646" y="29324"/>
                    <a:pt x="277646" y="65365"/>
                  </a:cubicBezTo>
                  <a:cubicBezTo>
                    <a:pt x="277646" y="101407"/>
                    <a:pt x="306970" y="130731"/>
                    <a:pt x="343012" y="130731"/>
                  </a:cubicBezTo>
                  <a:close/>
                  <a:moveTo>
                    <a:pt x="343012" y="22428"/>
                  </a:moveTo>
                  <a:cubicBezTo>
                    <a:pt x="366684" y="22428"/>
                    <a:pt x="385949" y="41693"/>
                    <a:pt x="385949" y="65365"/>
                  </a:cubicBezTo>
                  <a:cubicBezTo>
                    <a:pt x="385949" y="89038"/>
                    <a:pt x="366684" y="108303"/>
                    <a:pt x="343012" y="108303"/>
                  </a:cubicBezTo>
                  <a:cubicBezTo>
                    <a:pt x="319339" y="108303"/>
                    <a:pt x="300074" y="89038"/>
                    <a:pt x="300074" y="65365"/>
                  </a:cubicBezTo>
                  <a:cubicBezTo>
                    <a:pt x="300074" y="41693"/>
                    <a:pt x="319339" y="22428"/>
                    <a:pt x="343012" y="22428"/>
                  </a:cubicBezTo>
                  <a:close/>
                  <a:moveTo>
                    <a:pt x="222228" y="201165"/>
                  </a:moveTo>
                  <a:lnTo>
                    <a:pt x="186758" y="201165"/>
                  </a:lnTo>
                  <a:lnTo>
                    <a:pt x="186758" y="343816"/>
                  </a:lnTo>
                  <a:cubicBezTo>
                    <a:pt x="186758" y="353157"/>
                    <a:pt x="179155" y="360748"/>
                    <a:pt x="169825" y="360748"/>
                  </a:cubicBezTo>
                  <a:lnTo>
                    <a:pt x="89792" y="360748"/>
                  </a:lnTo>
                  <a:cubicBezTo>
                    <a:pt x="80451" y="360748"/>
                    <a:pt x="72859" y="353146"/>
                    <a:pt x="72859" y="343816"/>
                  </a:cubicBezTo>
                  <a:lnTo>
                    <a:pt x="72859" y="238069"/>
                  </a:lnTo>
                  <a:cubicBezTo>
                    <a:pt x="66636" y="252546"/>
                    <a:pt x="58057" y="282364"/>
                    <a:pt x="48750" y="322296"/>
                  </a:cubicBezTo>
                  <a:cubicBezTo>
                    <a:pt x="46137" y="333544"/>
                    <a:pt x="36235" y="341393"/>
                    <a:pt x="24696" y="341393"/>
                  </a:cubicBezTo>
                  <a:cubicBezTo>
                    <a:pt x="17609" y="341393"/>
                    <a:pt x="10858" y="338343"/>
                    <a:pt x="6171" y="333017"/>
                  </a:cubicBezTo>
                  <a:cubicBezTo>
                    <a:pt x="1484" y="327690"/>
                    <a:pt x="-692" y="320603"/>
                    <a:pt x="194" y="313561"/>
                  </a:cubicBezTo>
                  <a:cubicBezTo>
                    <a:pt x="8773" y="246031"/>
                    <a:pt x="37043" y="192900"/>
                    <a:pt x="53123" y="167243"/>
                  </a:cubicBezTo>
                  <a:cubicBezTo>
                    <a:pt x="61365" y="154089"/>
                    <a:pt x="75562" y="146239"/>
                    <a:pt x="91093" y="146239"/>
                  </a:cubicBezTo>
                  <a:lnTo>
                    <a:pt x="92271" y="146239"/>
                  </a:lnTo>
                  <a:lnTo>
                    <a:pt x="92271" y="145981"/>
                  </a:lnTo>
                  <a:lnTo>
                    <a:pt x="253514" y="145981"/>
                  </a:lnTo>
                  <a:cubicBezTo>
                    <a:pt x="256060" y="145981"/>
                    <a:pt x="258280" y="147417"/>
                    <a:pt x="259312" y="149738"/>
                  </a:cubicBezTo>
                  <a:cubicBezTo>
                    <a:pt x="260355" y="152071"/>
                    <a:pt x="259928" y="154695"/>
                    <a:pt x="258224" y="156601"/>
                  </a:cubicBezTo>
                  <a:cubicBezTo>
                    <a:pt x="244745" y="171583"/>
                    <a:pt x="234697" y="188045"/>
                    <a:pt x="231232" y="195446"/>
                  </a:cubicBezTo>
                  <a:cubicBezTo>
                    <a:pt x="229606" y="198911"/>
                    <a:pt x="226085" y="201153"/>
                    <a:pt x="222239" y="201153"/>
                  </a:cubicBezTo>
                  <a:close/>
                  <a:moveTo>
                    <a:pt x="480874" y="318809"/>
                  </a:moveTo>
                  <a:cubicBezTo>
                    <a:pt x="470401" y="241411"/>
                    <a:pt x="431601" y="182191"/>
                    <a:pt x="415408" y="160324"/>
                  </a:cubicBezTo>
                  <a:cubicBezTo>
                    <a:pt x="407895" y="150175"/>
                    <a:pt x="395907" y="144120"/>
                    <a:pt x="383348" y="144120"/>
                  </a:cubicBezTo>
                  <a:lnTo>
                    <a:pt x="302687" y="144120"/>
                  </a:lnTo>
                  <a:cubicBezTo>
                    <a:pt x="290127" y="144120"/>
                    <a:pt x="278151" y="150175"/>
                    <a:pt x="270626" y="160324"/>
                  </a:cubicBezTo>
                  <a:cubicBezTo>
                    <a:pt x="254434" y="182191"/>
                    <a:pt x="215634" y="241411"/>
                    <a:pt x="205160" y="318809"/>
                  </a:cubicBezTo>
                  <a:cubicBezTo>
                    <a:pt x="203882" y="328217"/>
                    <a:pt x="206741" y="337715"/>
                    <a:pt x="212987" y="344870"/>
                  </a:cubicBezTo>
                  <a:cubicBezTo>
                    <a:pt x="219222" y="352002"/>
                    <a:pt x="228227" y="356095"/>
                    <a:pt x="237669" y="356095"/>
                  </a:cubicBezTo>
                  <a:lnTo>
                    <a:pt x="238207" y="356095"/>
                  </a:lnTo>
                  <a:cubicBezTo>
                    <a:pt x="253503" y="356095"/>
                    <a:pt x="266612" y="345711"/>
                    <a:pt x="270066" y="330841"/>
                  </a:cubicBezTo>
                  <a:cubicBezTo>
                    <a:pt x="272645" y="319740"/>
                    <a:pt x="275190" y="309356"/>
                    <a:pt x="277646" y="299857"/>
                  </a:cubicBezTo>
                  <a:lnTo>
                    <a:pt x="277646" y="350791"/>
                  </a:lnTo>
                  <a:cubicBezTo>
                    <a:pt x="277646" y="363496"/>
                    <a:pt x="287997" y="373824"/>
                    <a:pt x="300724" y="373824"/>
                  </a:cubicBezTo>
                  <a:lnTo>
                    <a:pt x="385299" y="373824"/>
                  </a:lnTo>
                  <a:cubicBezTo>
                    <a:pt x="398027" y="373824"/>
                    <a:pt x="408377" y="363485"/>
                    <a:pt x="408377" y="350791"/>
                  </a:cubicBezTo>
                  <a:lnTo>
                    <a:pt x="408377" y="299857"/>
                  </a:lnTo>
                  <a:cubicBezTo>
                    <a:pt x="410833" y="309356"/>
                    <a:pt x="413378" y="319751"/>
                    <a:pt x="415957" y="330841"/>
                  </a:cubicBezTo>
                  <a:cubicBezTo>
                    <a:pt x="419411" y="345711"/>
                    <a:pt x="432520" y="356095"/>
                    <a:pt x="447838" y="356095"/>
                  </a:cubicBezTo>
                  <a:lnTo>
                    <a:pt x="448332" y="356095"/>
                  </a:lnTo>
                  <a:cubicBezTo>
                    <a:pt x="457796" y="356095"/>
                    <a:pt x="466801" y="352002"/>
                    <a:pt x="473036" y="344870"/>
                  </a:cubicBezTo>
                  <a:cubicBezTo>
                    <a:pt x="479282" y="337715"/>
                    <a:pt x="482141" y="328217"/>
                    <a:pt x="480863" y="318809"/>
                  </a:cubicBezTo>
                  <a:close/>
                  <a:moveTo>
                    <a:pt x="456159" y="330101"/>
                  </a:moveTo>
                  <a:cubicBezTo>
                    <a:pt x="454152" y="332400"/>
                    <a:pt x="451382" y="333656"/>
                    <a:pt x="448321" y="333656"/>
                  </a:cubicBezTo>
                  <a:lnTo>
                    <a:pt x="447827" y="333656"/>
                  </a:lnTo>
                  <a:cubicBezTo>
                    <a:pt x="443016" y="333656"/>
                    <a:pt x="438901" y="330404"/>
                    <a:pt x="437813" y="325750"/>
                  </a:cubicBezTo>
                  <a:cubicBezTo>
                    <a:pt x="432251" y="301809"/>
                    <a:pt x="421564" y="258602"/>
                    <a:pt x="412593" y="238215"/>
                  </a:cubicBezTo>
                  <a:cubicBezTo>
                    <a:pt x="409924" y="232137"/>
                    <a:pt x="403510" y="228852"/>
                    <a:pt x="397017" y="230220"/>
                  </a:cubicBezTo>
                  <a:cubicBezTo>
                    <a:pt x="390502" y="231588"/>
                    <a:pt x="385949" y="237195"/>
                    <a:pt x="385949" y="243844"/>
                  </a:cubicBezTo>
                  <a:lnTo>
                    <a:pt x="385949" y="350779"/>
                  </a:lnTo>
                  <a:cubicBezTo>
                    <a:pt x="385949" y="351127"/>
                    <a:pt x="385669" y="351385"/>
                    <a:pt x="385299" y="351385"/>
                  </a:cubicBezTo>
                  <a:lnTo>
                    <a:pt x="300724" y="351385"/>
                  </a:lnTo>
                  <a:cubicBezTo>
                    <a:pt x="300354" y="351385"/>
                    <a:pt x="300074" y="351127"/>
                    <a:pt x="300074" y="350779"/>
                  </a:cubicBezTo>
                  <a:lnTo>
                    <a:pt x="300074" y="243844"/>
                  </a:lnTo>
                  <a:cubicBezTo>
                    <a:pt x="300074" y="237195"/>
                    <a:pt x="295521" y="231588"/>
                    <a:pt x="289006" y="230220"/>
                  </a:cubicBezTo>
                  <a:cubicBezTo>
                    <a:pt x="282513" y="228852"/>
                    <a:pt x="276110" y="232148"/>
                    <a:pt x="273430" y="238215"/>
                  </a:cubicBezTo>
                  <a:cubicBezTo>
                    <a:pt x="264459" y="258613"/>
                    <a:pt x="253772" y="301820"/>
                    <a:pt x="248210" y="325750"/>
                  </a:cubicBezTo>
                  <a:cubicBezTo>
                    <a:pt x="247122" y="330404"/>
                    <a:pt x="243007" y="333656"/>
                    <a:pt x="238218" y="333656"/>
                  </a:cubicBezTo>
                  <a:lnTo>
                    <a:pt x="237680" y="333656"/>
                  </a:lnTo>
                  <a:cubicBezTo>
                    <a:pt x="234641" y="333656"/>
                    <a:pt x="231871" y="332389"/>
                    <a:pt x="229864" y="330101"/>
                  </a:cubicBezTo>
                  <a:cubicBezTo>
                    <a:pt x="227846" y="327791"/>
                    <a:pt x="226960" y="324842"/>
                    <a:pt x="227375" y="321814"/>
                  </a:cubicBezTo>
                  <a:cubicBezTo>
                    <a:pt x="237153" y="249563"/>
                    <a:pt x="273486" y="194145"/>
                    <a:pt x="288647" y="173668"/>
                  </a:cubicBezTo>
                  <a:cubicBezTo>
                    <a:pt x="291955" y="169205"/>
                    <a:pt x="297192" y="166548"/>
                    <a:pt x="302675" y="166548"/>
                  </a:cubicBezTo>
                  <a:lnTo>
                    <a:pt x="383336" y="166548"/>
                  </a:lnTo>
                  <a:cubicBezTo>
                    <a:pt x="388820" y="166548"/>
                    <a:pt x="394068" y="169216"/>
                    <a:pt x="397365" y="173668"/>
                  </a:cubicBezTo>
                  <a:cubicBezTo>
                    <a:pt x="412526" y="194145"/>
                    <a:pt x="448859" y="249563"/>
                    <a:pt x="458637" y="321814"/>
                  </a:cubicBezTo>
                  <a:cubicBezTo>
                    <a:pt x="459052" y="324853"/>
                    <a:pt x="458166" y="327791"/>
                    <a:pt x="456148" y="330112"/>
                  </a:cubicBezTo>
                  <a:close/>
                </a:path>
              </a:pathLst>
            </a:custGeom>
            <a:solidFill>
              <a:srgbClr val="FFFFFF"/>
            </a:solidFill>
            <a:ln w="1111" cap="flat">
              <a:noFill/>
              <a:prstDash val="solid"/>
              <a:miter/>
            </a:ln>
          </p:spPr>
          <p:txBody>
            <a:bodyPr/>
            <a:lstStyle/>
            <a:p>
              <a:endParaRPr lang="de-AT" sz="1950"/>
            </a:p>
          </p:txBody>
        </p:sp>
      </p:grpSp>
      <p:grpSp>
        <p:nvGrpSpPr>
          <p:cNvPr id="934" name="Gruppieren 933">
            <a:extLst>
              <a:ext uri="{FF2B5EF4-FFF2-40B4-BE49-F238E27FC236}">
                <a16:creationId xmlns:a16="http://schemas.microsoft.com/office/drawing/2014/main" id="{3952A773-B632-CA49-6737-8A02AAE7660B}"/>
              </a:ext>
            </a:extLst>
          </p:cNvPr>
          <p:cNvGrpSpPr>
            <a:grpSpLocks noChangeAspect="1"/>
          </p:cNvGrpSpPr>
          <p:nvPr userDrawn="1"/>
        </p:nvGrpSpPr>
        <p:grpSpPr>
          <a:xfrm>
            <a:off x="4961187" y="4295023"/>
            <a:ext cx="349665" cy="897905"/>
            <a:chOff x="8819885" y="2973477"/>
            <a:chExt cx="621626" cy="621626"/>
          </a:xfrm>
        </p:grpSpPr>
        <p:sp>
          <p:nvSpPr>
            <p:cNvPr id="935" name="Ellipse 44">
              <a:extLst>
                <a:ext uri="{FF2B5EF4-FFF2-40B4-BE49-F238E27FC236}">
                  <a16:creationId xmlns:a16="http://schemas.microsoft.com/office/drawing/2014/main" id="{8812C92C-E582-8924-6937-F5BEFC36C5E3}"/>
                </a:ext>
              </a:extLst>
            </p:cNvPr>
            <p:cNvSpPr>
              <a:spLocks noChangeAspect="1"/>
            </p:cNvSpPr>
            <p:nvPr/>
          </p:nvSpPr>
          <p:spPr>
            <a:xfrm>
              <a:off x="8819885" y="2973477"/>
              <a:ext cx="621626" cy="621626"/>
            </a:xfrm>
            <a:prstGeom prst="ellipse">
              <a:avLst/>
            </a:prstGeom>
            <a:solidFill>
              <a:schemeClr val="accent4"/>
            </a:solidFill>
            <a:ln w="1111" cap="flat">
              <a:noFill/>
              <a:prstDash val="solid"/>
              <a:miter/>
            </a:ln>
          </p:spPr>
          <p:txBody>
            <a:bodyPr/>
            <a:lstStyle/>
            <a:p>
              <a:endParaRPr lang="de-AT" sz="1950"/>
            </a:p>
          </p:txBody>
        </p:sp>
        <p:sp>
          <p:nvSpPr>
            <p:cNvPr id="936" name="Freihandform: Form 45">
              <a:extLst>
                <a:ext uri="{FF2B5EF4-FFF2-40B4-BE49-F238E27FC236}">
                  <a16:creationId xmlns:a16="http://schemas.microsoft.com/office/drawing/2014/main" id="{B1ABD06A-CC80-7DDC-4741-F91189A9130D}"/>
                </a:ext>
              </a:extLst>
            </p:cNvPr>
            <p:cNvSpPr>
              <a:spLocks noChangeAspect="1"/>
            </p:cNvSpPr>
            <p:nvPr/>
          </p:nvSpPr>
          <p:spPr>
            <a:xfrm>
              <a:off x="8875420" y="3103209"/>
              <a:ext cx="433746" cy="362150"/>
            </a:xfrm>
            <a:custGeom>
              <a:avLst/>
              <a:gdLst>
                <a:gd name="csX0" fmla="*/ 252677 w 433746"/>
                <a:gd name="csY0" fmla="*/ 362150 h 362150"/>
                <a:gd name="csX1" fmla="*/ 172094 w 433746"/>
                <a:gd name="csY1" fmla="*/ 343266 h 362150"/>
                <a:gd name="csX2" fmla="*/ 163337 w 433746"/>
                <a:gd name="csY2" fmla="*/ 338455 h 362150"/>
                <a:gd name="csX3" fmla="*/ 182826 w 433746"/>
                <a:gd name="csY3" fmla="*/ 316768 h 362150"/>
                <a:gd name="csX4" fmla="*/ 185585 w 433746"/>
                <a:gd name="csY4" fmla="*/ 318147 h 362150"/>
                <a:gd name="csX5" fmla="*/ 252677 w 433746"/>
                <a:gd name="csY5" fmla="*/ 333645 h 362150"/>
                <a:gd name="csX6" fmla="*/ 405252 w 433746"/>
                <a:gd name="csY6" fmla="*/ 181070 h 362150"/>
                <a:gd name="csX7" fmla="*/ 252677 w 433746"/>
                <a:gd name="csY7" fmla="*/ 28494 h 362150"/>
                <a:gd name="csX8" fmla="*/ 156855 w 433746"/>
                <a:gd name="csY8" fmla="*/ 62326 h 362150"/>
                <a:gd name="csX9" fmla="*/ 103892 w 433746"/>
                <a:gd name="csY9" fmla="*/ 147103 h 362150"/>
                <a:gd name="csX10" fmla="*/ 102434 w 433746"/>
                <a:gd name="csY10" fmla="*/ 154347 h 362150"/>
                <a:gd name="csX11" fmla="*/ 73301 w 433746"/>
                <a:gd name="csY11" fmla="*/ 156197 h 362150"/>
                <a:gd name="csX12" fmla="*/ 76104 w 433746"/>
                <a:gd name="csY12" fmla="*/ 140789 h 362150"/>
                <a:gd name="csX13" fmla="*/ 138946 w 433746"/>
                <a:gd name="csY13" fmla="*/ 40168 h 362150"/>
                <a:gd name="csX14" fmla="*/ 252677 w 433746"/>
                <a:gd name="csY14" fmla="*/ 0 h 362150"/>
                <a:gd name="csX15" fmla="*/ 433746 w 433746"/>
                <a:gd name="csY15" fmla="*/ 181070 h 362150"/>
                <a:gd name="csX16" fmla="*/ 252677 w 433746"/>
                <a:gd name="csY16" fmla="*/ 362128 h 362150"/>
                <a:gd name="csX17" fmla="*/ 332833 w 433746"/>
                <a:gd name="csY17" fmla="*/ 263166 h 362150"/>
                <a:gd name="csX18" fmla="*/ 332699 w 433746"/>
                <a:gd name="csY18" fmla="*/ 243015 h 362150"/>
                <a:gd name="csX19" fmla="*/ 263868 w 433746"/>
                <a:gd name="csY19" fmla="*/ 175115 h 362150"/>
                <a:gd name="csX20" fmla="*/ 263868 w 433746"/>
                <a:gd name="csY20" fmla="*/ 71791 h 362150"/>
                <a:gd name="csX21" fmla="*/ 249627 w 433746"/>
                <a:gd name="csY21" fmla="*/ 57549 h 362150"/>
                <a:gd name="csX22" fmla="*/ 235385 w 433746"/>
                <a:gd name="csY22" fmla="*/ 71791 h 362150"/>
                <a:gd name="csX23" fmla="*/ 235385 w 433746"/>
                <a:gd name="csY23" fmla="*/ 181070 h 362150"/>
                <a:gd name="csX24" fmla="*/ 239624 w 433746"/>
                <a:gd name="csY24" fmla="*/ 191207 h 362150"/>
                <a:gd name="csX25" fmla="*/ 312693 w 433746"/>
                <a:gd name="csY25" fmla="*/ 263289 h 362150"/>
                <a:gd name="csX26" fmla="*/ 322696 w 433746"/>
                <a:gd name="csY26" fmla="*/ 267393 h 362150"/>
                <a:gd name="csX27" fmla="*/ 332833 w 433746"/>
                <a:gd name="csY27" fmla="*/ 263155 h 362150"/>
                <a:gd name="csX28" fmla="*/ 185540 w 433746"/>
                <a:gd name="csY28" fmla="*/ 236578 h 362150"/>
                <a:gd name="csX29" fmla="*/ 187727 w 433746"/>
                <a:gd name="csY29" fmla="*/ 268605 h 362150"/>
                <a:gd name="csX30" fmla="*/ 185002 w 433746"/>
                <a:gd name="csY30" fmla="*/ 271890 h 362150"/>
                <a:gd name="csX31" fmla="*/ 162922 w 433746"/>
                <a:gd name="csY31" fmla="*/ 274514 h 362150"/>
                <a:gd name="csX32" fmla="*/ 158290 w 433746"/>
                <a:gd name="csY32" fmla="*/ 288218 h 362150"/>
                <a:gd name="csX33" fmla="*/ 174304 w 433746"/>
                <a:gd name="csY33" fmla="*/ 303659 h 362150"/>
                <a:gd name="csX34" fmla="*/ 174483 w 433746"/>
                <a:gd name="csY34" fmla="*/ 307931 h 362150"/>
                <a:gd name="csX35" fmla="*/ 153379 w 433746"/>
                <a:gd name="csY35" fmla="*/ 332131 h 362150"/>
                <a:gd name="csX36" fmla="*/ 149129 w 433746"/>
                <a:gd name="csY36" fmla="*/ 332535 h 362150"/>
                <a:gd name="csX37" fmla="*/ 131657 w 433746"/>
                <a:gd name="csY37" fmla="*/ 318764 h 362150"/>
                <a:gd name="csX38" fmla="*/ 118706 w 433746"/>
                <a:gd name="csY38" fmla="*/ 325212 h 362150"/>
                <a:gd name="csX39" fmla="*/ 119098 w 433746"/>
                <a:gd name="csY39" fmla="*/ 347449 h 362150"/>
                <a:gd name="csX40" fmla="*/ 116205 w 433746"/>
                <a:gd name="csY40" fmla="*/ 350600 h 362150"/>
                <a:gd name="csX41" fmla="*/ 84178 w 433746"/>
                <a:gd name="csY41" fmla="*/ 352787 h 362150"/>
                <a:gd name="csX42" fmla="*/ 80893 w 433746"/>
                <a:gd name="csY42" fmla="*/ 350062 h 362150"/>
                <a:gd name="csX43" fmla="*/ 78268 w 433746"/>
                <a:gd name="csY43" fmla="*/ 327982 h 362150"/>
                <a:gd name="csX44" fmla="*/ 64565 w 433746"/>
                <a:gd name="csY44" fmla="*/ 323350 h 362150"/>
                <a:gd name="csX45" fmla="*/ 49124 w 433746"/>
                <a:gd name="csY45" fmla="*/ 339364 h 362150"/>
                <a:gd name="csX46" fmla="*/ 44851 w 433746"/>
                <a:gd name="csY46" fmla="*/ 339543 h 362150"/>
                <a:gd name="csX47" fmla="*/ 20652 w 433746"/>
                <a:gd name="csY47" fmla="*/ 318439 h 362150"/>
                <a:gd name="csX48" fmla="*/ 20248 w 433746"/>
                <a:gd name="csY48" fmla="*/ 314189 h 362150"/>
                <a:gd name="csX49" fmla="*/ 34019 w 433746"/>
                <a:gd name="csY49" fmla="*/ 296718 h 362150"/>
                <a:gd name="csX50" fmla="*/ 27571 w 433746"/>
                <a:gd name="csY50" fmla="*/ 283766 h 362150"/>
                <a:gd name="csX51" fmla="*/ 5345 w 433746"/>
                <a:gd name="csY51" fmla="*/ 284158 h 362150"/>
                <a:gd name="csX52" fmla="*/ 2194 w 433746"/>
                <a:gd name="csY52" fmla="*/ 281265 h 362150"/>
                <a:gd name="csX53" fmla="*/ 7 w 433746"/>
                <a:gd name="csY53" fmla="*/ 249238 h 362150"/>
                <a:gd name="csX54" fmla="*/ 2732 w 433746"/>
                <a:gd name="csY54" fmla="*/ 245953 h 362150"/>
                <a:gd name="csX55" fmla="*/ 24812 w 433746"/>
                <a:gd name="csY55" fmla="*/ 243329 h 362150"/>
                <a:gd name="csX56" fmla="*/ 29444 w 433746"/>
                <a:gd name="csY56" fmla="*/ 229625 h 362150"/>
                <a:gd name="csX57" fmla="*/ 13430 w 433746"/>
                <a:gd name="csY57" fmla="*/ 214184 h 362150"/>
                <a:gd name="csX58" fmla="*/ 13251 w 433746"/>
                <a:gd name="csY58" fmla="*/ 209911 h 362150"/>
                <a:gd name="csX59" fmla="*/ 34355 w 433746"/>
                <a:gd name="csY59" fmla="*/ 185712 h 362150"/>
                <a:gd name="csX60" fmla="*/ 38605 w 433746"/>
                <a:gd name="csY60" fmla="*/ 185308 h 362150"/>
                <a:gd name="csX61" fmla="*/ 56076 w 433746"/>
                <a:gd name="csY61" fmla="*/ 199079 h 362150"/>
                <a:gd name="csX62" fmla="*/ 69028 w 433746"/>
                <a:gd name="csY62" fmla="*/ 192631 h 362150"/>
                <a:gd name="csX63" fmla="*/ 68636 w 433746"/>
                <a:gd name="csY63" fmla="*/ 170405 h 362150"/>
                <a:gd name="csX64" fmla="*/ 71529 w 433746"/>
                <a:gd name="csY64" fmla="*/ 167254 h 362150"/>
                <a:gd name="csX65" fmla="*/ 103556 w 433746"/>
                <a:gd name="csY65" fmla="*/ 165067 h 362150"/>
                <a:gd name="csX66" fmla="*/ 106841 w 433746"/>
                <a:gd name="csY66" fmla="*/ 167792 h 362150"/>
                <a:gd name="csX67" fmla="*/ 109465 w 433746"/>
                <a:gd name="csY67" fmla="*/ 189872 h 362150"/>
                <a:gd name="csX68" fmla="*/ 123169 w 433746"/>
                <a:gd name="csY68" fmla="*/ 194504 h 362150"/>
                <a:gd name="csX69" fmla="*/ 138610 w 433746"/>
                <a:gd name="csY69" fmla="*/ 178490 h 362150"/>
                <a:gd name="csX70" fmla="*/ 142883 w 433746"/>
                <a:gd name="csY70" fmla="*/ 178311 h 362150"/>
                <a:gd name="csX71" fmla="*/ 167082 w 433746"/>
                <a:gd name="csY71" fmla="*/ 199415 h 362150"/>
                <a:gd name="csX72" fmla="*/ 167486 w 433746"/>
                <a:gd name="csY72" fmla="*/ 203665 h 362150"/>
                <a:gd name="csX73" fmla="*/ 153715 w 433746"/>
                <a:gd name="csY73" fmla="*/ 221136 h 362150"/>
                <a:gd name="csX74" fmla="*/ 160163 w 433746"/>
                <a:gd name="csY74" fmla="*/ 234088 h 362150"/>
                <a:gd name="csX75" fmla="*/ 182389 w 433746"/>
                <a:gd name="csY75" fmla="*/ 233696 h 362150"/>
                <a:gd name="csX76" fmla="*/ 185540 w 433746"/>
                <a:gd name="csY76" fmla="*/ 236589 h 362150"/>
                <a:gd name="csX77" fmla="*/ 128977 w 433746"/>
                <a:gd name="csY77" fmla="*/ 256516 h 362150"/>
                <a:gd name="csX78" fmla="*/ 91478 w 433746"/>
                <a:gd name="csY78" fmla="*/ 223794 h 362150"/>
                <a:gd name="csX79" fmla="*/ 58756 w 433746"/>
                <a:gd name="csY79" fmla="*/ 261293 h 362150"/>
                <a:gd name="csX80" fmla="*/ 96255 w 433746"/>
                <a:gd name="csY80" fmla="*/ 294015 h 362150"/>
                <a:gd name="csX81" fmla="*/ 128977 w 433746"/>
                <a:gd name="csY81" fmla="*/ 256516 h 3621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Lst>
              <a:rect l="l" t="t" r="r" b="b"/>
              <a:pathLst>
                <a:path w="433746" h="362150">
                  <a:moveTo>
                    <a:pt x="252677" y="362150"/>
                  </a:moveTo>
                  <a:cubicBezTo>
                    <a:pt x="224732" y="362150"/>
                    <a:pt x="196967" y="355635"/>
                    <a:pt x="172094" y="343266"/>
                  </a:cubicBezTo>
                  <a:cubicBezTo>
                    <a:pt x="170771" y="342605"/>
                    <a:pt x="164649" y="339151"/>
                    <a:pt x="163337" y="338455"/>
                  </a:cubicBezTo>
                  <a:lnTo>
                    <a:pt x="182826" y="316768"/>
                  </a:lnTo>
                  <a:cubicBezTo>
                    <a:pt x="184194" y="317486"/>
                    <a:pt x="184205" y="317463"/>
                    <a:pt x="185585" y="318147"/>
                  </a:cubicBezTo>
                  <a:cubicBezTo>
                    <a:pt x="206319" y="328296"/>
                    <a:pt x="229420" y="333645"/>
                    <a:pt x="252677" y="333645"/>
                  </a:cubicBezTo>
                  <a:cubicBezTo>
                    <a:pt x="336803" y="333645"/>
                    <a:pt x="405252" y="265196"/>
                    <a:pt x="405252" y="181070"/>
                  </a:cubicBezTo>
                  <a:cubicBezTo>
                    <a:pt x="405252" y="96943"/>
                    <a:pt x="336803" y="28494"/>
                    <a:pt x="252677" y="28494"/>
                  </a:cubicBezTo>
                  <a:cubicBezTo>
                    <a:pt x="217387" y="28494"/>
                    <a:pt x="184250" y="40190"/>
                    <a:pt x="156855" y="62326"/>
                  </a:cubicBezTo>
                  <a:cubicBezTo>
                    <a:pt x="130233" y="83835"/>
                    <a:pt x="111428" y="113944"/>
                    <a:pt x="103892" y="147103"/>
                  </a:cubicBezTo>
                  <a:cubicBezTo>
                    <a:pt x="102928" y="151364"/>
                    <a:pt x="103029" y="150007"/>
                    <a:pt x="102434" y="154347"/>
                  </a:cubicBezTo>
                  <a:lnTo>
                    <a:pt x="73301" y="156197"/>
                  </a:lnTo>
                  <a:cubicBezTo>
                    <a:pt x="74007" y="151039"/>
                    <a:pt x="74949" y="145858"/>
                    <a:pt x="76104" y="140789"/>
                  </a:cubicBezTo>
                  <a:cubicBezTo>
                    <a:pt x="85053" y="101418"/>
                    <a:pt x="107368" y="65679"/>
                    <a:pt x="138946" y="40168"/>
                  </a:cubicBezTo>
                  <a:cubicBezTo>
                    <a:pt x="170996" y="14264"/>
                    <a:pt x="211388" y="0"/>
                    <a:pt x="252677" y="0"/>
                  </a:cubicBezTo>
                  <a:cubicBezTo>
                    <a:pt x="352514" y="0"/>
                    <a:pt x="433746" y="81222"/>
                    <a:pt x="433746" y="181070"/>
                  </a:cubicBezTo>
                  <a:cubicBezTo>
                    <a:pt x="433746" y="280917"/>
                    <a:pt x="352525" y="362128"/>
                    <a:pt x="252677" y="362128"/>
                  </a:cubicBezTo>
                  <a:close/>
                  <a:moveTo>
                    <a:pt x="332833" y="263166"/>
                  </a:moveTo>
                  <a:cubicBezTo>
                    <a:pt x="338362" y="257570"/>
                    <a:pt x="338294" y="248543"/>
                    <a:pt x="332699" y="243015"/>
                  </a:cubicBezTo>
                  <a:lnTo>
                    <a:pt x="263868" y="175115"/>
                  </a:lnTo>
                  <a:lnTo>
                    <a:pt x="263868" y="71791"/>
                  </a:lnTo>
                  <a:cubicBezTo>
                    <a:pt x="263868" y="63919"/>
                    <a:pt x="257488" y="57549"/>
                    <a:pt x="249627" y="57549"/>
                  </a:cubicBezTo>
                  <a:cubicBezTo>
                    <a:pt x="241766" y="57549"/>
                    <a:pt x="235385" y="63930"/>
                    <a:pt x="235385" y="71791"/>
                  </a:cubicBezTo>
                  <a:lnTo>
                    <a:pt x="235385" y="181070"/>
                  </a:lnTo>
                  <a:cubicBezTo>
                    <a:pt x="235385" y="184882"/>
                    <a:pt x="236910" y="188538"/>
                    <a:pt x="239624" y="191207"/>
                  </a:cubicBezTo>
                  <a:lnTo>
                    <a:pt x="312693" y="263289"/>
                  </a:lnTo>
                  <a:cubicBezTo>
                    <a:pt x="315474" y="266025"/>
                    <a:pt x="319085" y="267393"/>
                    <a:pt x="322696" y="267393"/>
                  </a:cubicBezTo>
                  <a:cubicBezTo>
                    <a:pt x="326307" y="267393"/>
                    <a:pt x="330052" y="265981"/>
                    <a:pt x="332833" y="263155"/>
                  </a:cubicBezTo>
                  <a:close/>
                  <a:moveTo>
                    <a:pt x="185540" y="236578"/>
                  </a:moveTo>
                  <a:lnTo>
                    <a:pt x="187727" y="268605"/>
                  </a:lnTo>
                  <a:cubicBezTo>
                    <a:pt x="187839" y="270253"/>
                    <a:pt x="186639" y="271700"/>
                    <a:pt x="185002" y="271890"/>
                  </a:cubicBezTo>
                  <a:lnTo>
                    <a:pt x="162922" y="274514"/>
                  </a:lnTo>
                  <a:cubicBezTo>
                    <a:pt x="161856" y="279213"/>
                    <a:pt x="160309" y="283799"/>
                    <a:pt x="158290" y="288218"/>
                  </a:cubicBezTo>
                  <a:lnTo>
                    <a:pt x="174304" y="303659"/>
                  </a:lnTo>
                  <a:cubicBezTo>
                    <a:pt x="175492" y="304803"/>
                    <a:pt x="175571" y="306687"/>
                    <a:pt x="174483" y="307931"/>
                  </a:cubicBezTo>
                  <a:lnTo>
                    <a:pt x="153379" y="332131"/>
                  </a:lnTo>
                  <a:cubicBezTo>
                    <a:pt x="152291" y="333376"/>
                    <a:pt x="150418" y="333555"/>
                    <a:pt x="149129" y="332535"/>
                  </a:cubicBezTo>
                  <a:lnTo>
                    <a:pt x="131657" y="318764"/>
                  </a:lnTo>
                  <a:cubicBezTo>
                    <a:pt x="127553" y="321366"/>
                    <a:pt x="123213" y="323519"/>
                    <a:pt x="118706" y="325212"/>
                  </a:cubicBezTo>
                  <a:lnTo>
                    <a:pt x="119098" y="347449"/>
                  </a:lnTo>
                  <a:cubicBezTo>
                    <a:pt x="119132" y="349097"/>
                    <a:pt x="117853" y="350488"/>
                    <a:pt x="116205" y="350600"/>
                  </a:cubicBezTo>
                  <a:lnTo>
                    <a:pt x="84178" y="352787"/>
                  </a:lnTo>
                  <a:cubicBezTo>
                    <a:pt x="82530" y="352899"/>
                    <a:pt x="81083" y="351699"/>
                    <a:pt x="80893" y="350062"/>
                  </a:cubicBezTo>
                  <a:lnTo>
                    <a:pt x="78268" y="327982"/>
                  </a:lnTo>
                  <a:cubicBezTo>
                    <a:pt x="73570" y="326928"/>
                    <a:pt x="68972" y="325369"/>
                    <a:pt x="64565" y="323350"/>
                  </a:cubicBezTo>
                  <a:lnTo>
                    <a:pt x="49124" y="339364"/>
                  </a:lnTo>
                  <a:cubicBezTo>
                    <a:pt x="47980" y="340552"/>
                    <a:pt x="46096" y="340631"/>
                    <a:pt x="44851" y="339543"/>
                  </a:cubicBezTo>
                  <a:lnTo>
                    <a:pt x="20652" y="318439"/>
                  </a:lnTo>
                  <a:cubicBezTo>
                    <a:pt x="19407" y="317351"/>
                    <a:pt x="19228" y="315478"/>
                    <a:pt x="20248" y="314189"/>
                  </a:cubicBezTo>
                  <a:lnTo>
                    <a:pt x="34019" y="296718"/>
                  </a:lnTo>
                  <a:cubicBezTo>
                    <a:pt x="31417" y="292613"/>
                    <a:pt x="29264" y="288274"/>
                    <a:pt x="27571" y="283766"/>
                  </a:cubicBezTo>
                  <a:lnTo>
                    <a:pt x="5345" y="284158"/>
                  </a:lnTo>
                  <a:cubicBezTo>
                    <a:pt x="3697" y="284192"/>
                    <a:pt x="2306" y="282913"/>
                    <a:pt x="2194" y="281265"/>
                  </a:cubicBezTo>
                  <a:lnTo>
                    <a:pt x="7" y="249238"/>
                  </a:lnTo>
                  <a:cubicBezTo>
                    <a:pt x="-105" y="247590"/>
                    <a:pt x="1095" y="246143"/>
                    <a:pt x="2732" y="245953"/>
                  </a:cubicBezTo>
                  <a:lnTo>
                    <a:pt x="24812" y="243329"/>
                  </a:lnTo>
                  <a:cubicBezTo>
                    <a:pt x="25878" y="238630"/>
                    <a:pt x="27425" y="234044"/>
                    <a:pt x="29444" y="229625"/>
                  </a:cubicBezTo>
                  <a:lnTo>
                    <a:pt x="13430" y="214184"/>
                  </a:lnTo>
                  <a:cubicBezTo>
                    <a:pt x="12242" y="213040"/>
                    <a:pt x="12163" y="211156"/>
                    <a:pt x="13251" y="209911"/>
                  </a:cubicBezTo>
                  <a:lnTo>
                    <a:pt x="34355" y="185712"/>
                  </a:lnTo>
                  <a:cubicBezTo>
                    <a:pt x="35443" y="184467"/>
                    <a:pt x="37316" y="184288"/>
                    <a:pt x="38605" y="185308"/>
                  </a:cubicBezTo>
                  <a:lnTo>
                    <a:pt x="56076" y="199079"/>
                  </a:lnTo>
                  <a:cubicBezTo>
                    <a:pt x="60181" y="196477"/>
                    <a:pt x="64520" y="194324"/>
                    <a:pt x="69028" y="192631"/>
                  </a:cubicBezTo>
                  <a:lnTo>
                    <a:pt x="68636" y="170405"/>
                  </a:lnTo>
                  <a:cubicBezTo>
                    <a:pt x="68602" y="168757"/>
                    <a:pt x="69881" y="167366"/>
                    <a:pt x="71529" y="167254"/>
                  </a:cubicBezTo>
                  <a:lnTo>
                    <a:pt x="103556" y="165067"/>
                  </a:lnTo>
                  <a:cubicBezTo>
                    <a:pt x="105204" y="164955"/>
                    <a:pt x="106651" y="166155"/>
                    <a:pt x="106841" y="167792"/>
                  </a:cubicBezTo>
                  <a:lnTo>
                    <a:pt x="109465" y="189872"/>
                  </a:lnTo>
                  <a:cubicBezTo>
                    <a:pt x="114164" y="190938"/>
                    <a:pt x="118762" y="192485"/>
                    <a:pt x="123169" y="194504"/>
                  </a:cubicBezTo>
                  <a:lnTo>
                    <a:pt x="138610" y="178490"/>
                  </a:lnTo>
                  <a:cubicBezTo>
                    <a:pt x="139754" y="177302"/>
                    <a:pt x="141638" y="177223"/>
                    <a:pt x="142883" y="178311"/>
                  </a:cubicBezTo>
                  <a:lnTo>
                    <a:pt x="167082" y="199415"/>
                  </a:lnTo>
                  <a:cubicBezTo>
                    <a:pt x="168327" y="200503"/>
                    <a:pt x="168506" y="202376"/>
                    <a:pt x="167486" y="203665"/>
                  </a:cubicBezTo>
                  <a:lnTo>
                    <a:pt x="153715" y="221136"/>
                  </a:lnTo>
                  <a:cubicBezTo>
                    <a:pt x="156317" y="225241"/>
                    <a:pt x="158470" y="229580"/>
                    <a:pt x="160163" y="234088"/>
                  </a:cubicBezTo>
                  <a:lnTo>
                    <a:pt x="182389" y="233696"/>
                  </a:lnTo>
                  <a:cubicBezTo>
                    <a:pt x="184037" y="233662"/>
                    <a:pt x="185428" y="234941"/>
                    <a:pt x="185540" y="236589"/>
                  </a:cubicBezTo>
                  <a:close/>
                  <a:moveTo>
                    <a:pt x="128977" y="256516"/>
                  </a:moveTo>
                  <a:cubicBezTo>
                    <a:pt x="127654" y="237161"/>
                    <a:pt x="110833" y="222482"/>
                    <a:pt x="91478" y="223794"/>
                  </a:cubicBezTo>
                  <a:cubicBezTo>
                    <a:pt x="72123" y="225106"/>
                    <a:pt x="57444" y="241938"/>
                    <a:pt x="58756" y="261293"/>
                  </a:cubicBezTo>
                  <a:cubicBezTo>
                    <a:pt x="60080" y="280648"/>
                    <a:pt x="76900" y="295327"/>
                    <a:pt x="96255" y="294015"/>
                  </a:cubicBezTo>
                  <a:cubicBezTo>
                    <a:pt x="115610" y="292692"/>
                    <a:pt x="130289" y="275871"/>
                    <a:pt x="128977" y="256516"/>
                  </a:cubicBezTo>
                  <a:close/>
                </a:path>
              </a:pathLst>
            </a:custGeom>
            <a:solidFill>
              <a:srgbClr val="FFFFFF"/>
            </a:solidFill>
            <a:ln w="1111" cap="flat">
              <a:noFill/>
              <a:prstDash val="solid"/>
              <a:miter/>
            </a:ln>
          </p:spPr>
          <p:txBody>
            <a:bodyPr/>
            <a:lstStyle/>
            <a:p>
              <a:endParaRPr lang="de-AT" sz="1950"/>
            </a:p>
          </p:txBody>
        </p:sp>
      </p:grpSp>
      <p:grpSp>
        <p:nvGrpSpPr>
          <p:cNvPr id="937" name="Gruppieren 936">
            <a:extLst>
              <a:ext uri="{FF2B5EF4-FFF2-40B4-BE49-F238E27FC236}">
                <a16:creationId xmlns:a16="http://schemas.microsoft.com/office/drawing/2014/main" id="{E001A842-D11F-7966-47AF-C354979541F3}"/>
              </a:ext>
            </a:extLst>
          </p:cNvPr>
          <p:cNvGrpSpPr>
            <a:grpSpLocks noChangeAspect="1"/>
          </p:cNvGrpSpPr>
          <p:nvPr userDrawn="1"/>
        </p:nvGrpSpPr>
        <p:grpSpPr>
          <a:xfrm>
            <a:off x="5402320" y="4296837"/>
            <a:ext cx="349665" cy="897905"/>
            <a:chOff x="9604123" y="2974733"/>
            <a:chExt cx="621626" cy="621626"/>
          </a:xfrm>
        </p:grpSpPr>
        <p:sp>
          <p:nvSpPr>
            <p:cNvPr id="938" name="Ellipse 47">
              <a:extLst>
                <a:ext uri="{FF2B5EF4-FFF2-40B4-BE49-F238E27FC236}">
                  <a16:creationId xmlns:a16="http://schemas.microsoft.com/office/drawing/2014/main" id="{3303731E-107C-C507-8ED1-00CE69F08567}"/>
                </a:ext>
              </a:extLst>
            </p:cNvPr>
            <p:cNvSpPr>
              <a:spLocks noChangeAspect="1"/>
            </p:cNvSpPr>
            <p:nvPr/>
          </p:nvSpPr>
          <p:spPr>
            <a:xfrm>
              <a:off x="9604123" y="2974733"/>
              <a:ext cx="621626" cy="621626"/>
            </a:xfrm>
            <a:prstGeom prst="ellipse">
              <a:avLst/>
            </a:prstGeom>
            <a:solidFill>
              <a:schemeClr val="tx1"/>
            </a:solidFill>
            <a:ln w="1111" cap="flat">
              <a:noFill/>
              <a:prstDash val="solid"/>
              <a:miter/>
            </a:ln>
          </p:spPr>
          <p:txBody>
            <a:bodyPr/>
            <a:lstStyle/>
            <a:p>
              <a:endParaRPr lang="de-AT" sz="1950"/>
            </a:p>
          </p:txBody>
        </p:sp>
        <p:sp>
          <p:nvSpPr>
            <p:cNvPr id="939" name="Freihandform: Form 48">
              <a:extLst>
                <a:ext uri="{FF2B5EF4-FFF2-40B4-BE49-F238E27FC236}">
                  <a16:creationId xmlns:a16="http://schemas.microsoft.com/office/drawing/2014/main" id="{3A54FEB0-06CF-DE65-6118-2ADB90517EC0}"/>
                </a:ext>
              </a:extLst>
            </p:cNvPr>
            <p:cNvSpPr>
              <a:spLocks noChangeAspect="1"/>
            </p:cNvSpPr>
            <p:nvPr/>
          </p:nvSpPr>
          <p:spPr>
            <a:xfrm>
              <a:off x="9684795" y="3102635"/>
              <a:ext cx="460315" cy="365853"/>
            </a:xfrm>
            <a:custGeom>
              <a:avLst/>
              <a:gdLst>
                <a:gd name="csX0" fmla="*/ 120190 w 460315"/>
                <a:gd name="csY0" fmla="*/ 177876 h 365853"/>
                <a:gd name="csX1" fmla="*/ 79674 w 460315"/>
                <a:gd name="csY1" fmla="*/ 174209 h 365853"/>
                <a:gd name="csX2" fmla="*/ 72576 w 460315"/>
                <a:gd name="csY2" fmla="*/ 182003 h 365853"/>
                <a:gd name="csX3" fmla="*/ 69189 w 460315"/>
                <a:gd name="csY3" fmla="*/ 84891 h 365853"/>
                <a:gd name="csX4" fmla="*/ 34606 w 460315"/>
                <a:gd name="csY4" fmla="*/ 51496 h 365853"/>
                <a:gd name="csX5" fmla="*/ 0 w 460315"/>
                <a:gd name="csY5" fmla="*/ 86102 h 365853"/>
                <a:gd name="csX6" fmla="*/ 0 w 460315"/>
                <a:gd name="csY6" fmla="*/ 227643 h 365853"/>
                <a:gd name="csX7" fmla="*/ 3387 w 460315"/>
                <a:gd name="csY7" fmla="*/ 235672 h 365853"/>
                <a:gd name="csX8" fmla="*/ 91348 w 460315"/>
                <a:gd name="csY8" fmla="*/ 321525 h 365853"/>
                <a:gd name="csX9" fmla="*/ 92200 w 460315"/>
                <a:gd name="csY9" fmla="*/ 354920 h 365853"/>
                <a:gd name="csX10" fmla="*/ 103414 w 460315"/>
                <a:gd name="csY10" fmla="*/ 365853 h 365853"/>
                <a:gd name="csX11" fmla="*/ 193674 w 460315"/>
                <a:gd name="csY11" fmla="*/ 365853 h 365853"/>
                <a:gd name="csX12" fmla="*/ 204888 w 460315"/>
                <a:gd name="csY12" fmla="*/ 354640 h 365853"/>
                <a:gd name="csX13" fmla="*/ 204888 w 460315"/>
                <a:gd name="csY13" fmla="*/ 275829 h 365853"/>
                <a:gd name="csX14" fmla="*/ 201994 w 460315"/>
                <a:gd name="csY14" fmla="*/ 268304 h 365853"/>
                <a:gd name="csX15" fmla="*/ 120212 w 460315"/>
                <a:gd name="csY15" fmla="*/ 177910 h 365853"/>
                <a:gd name="csX16" fmla="*/ 182438 w 460315"/>
                <a:gd name="csY16" fmla="*/ 343392 h 365853"/>
                <a:gd name="csX17" fmla="*/ 114325 w 460315"/>
                <a:gd name="csY17" fmla="*/ 343392 h 365853"/>
                <a:gd name="csX18" fmla="*/ 113641 w 460315"/>
                <a:gd name="csY18" fmla="*/ 316378 h 365853"/>
                <a:gd name="csX19" fmla="*/ 110265 w 460315"/>
                <a:gd name="csY19" fmla="*/ 308641 h 365853"/>
                <a:gd name="csX20" fmla="*/ 22428 w 460315"/>
                <a:gd name="csY20" fmla="*/ 222911 h 365853"/>
                <a:gd name="csX21" fmla="*/ 22428 w 460315"/>
                <a:gd name="csY21" fmla="*/ 86102 h 365853"/>
                <a:gd name="csX22" fmla="*/ 34606 w 460315"/>
                <a:gd name="csY22" fmla="*/ 73924 h 365853"/>
                <a:gd name="csX23" fmla="*/ 46773 w 460315"/>
                <a:gd name="csY23" fmla="*/ 85676 h 365853"/>
                <a:gd name="csX24" fmla="*/ 50361 w 460315"/>
                <a:gd name="csY24" fmla="*/ 188619 h 365853"/>
                <a:gd name="csX25" fmla="*/ 53423 w 460315"/>
                <a:gd name="csY25" fmla="*/ 195930 h 365853"/>
                <a:gd name="csX26" fmla="*/ 104502 w 460315"/>
                <a:gd name="csY26" fmla="*/ 249936 h 365853"/>
                <a:gd name="csX27" fmla="*/ 120268 w 460315"/>
                <a:gd name="csY27" fmla="*/ 250463 h 365853"/>
                <a:gd name="csX28" fmla="*/ 120963 w 460315"/>
                <a:gd name="csY28" fmla="*/ 234708 h 365853"/>
                <a:gd name="csX29" fmla="*/ 92323 w 460315"/>
                <a:gd name="csY29" fmla="*/ 203107 h 365853"/>
                <a:gd name="csX30" fmla="*/ 90395 w 460315"/>
                <a:gd name="csY30" fmla="*/ 197343 h 365853"/>
                <a:gd name="csX31" fmla="*/ 93321 w 460315"/>
                <a:gd name="csY31" fmla="*/ 192017 h 365853"/>
                <a:gd name="csX32" fmla="*/ 103548 w 460315"/>
                <a:gd name="csY32" fmla="*/ 192948 h 365853"/>
                <a:gd name="csX33" fmla="*/ 182438 w 460315"/>
                <a:gd name="csY33" fmla="*/ 280135 h 365853"/>
                <a:gd name="csX34" fmla="*/ 182438 w 460315"/>
                <a:gd name="csY34" fmla="*/ 343415 h 365853"/>
                <a:gd name="csX35" fmla="*/ 425688 w 460315"/>
                <a:gd name="csY35" fmla="*/ 51485 h 365853"/>
                <a:gd name="csX36" fmla="*/ 391104 w 460315"/>
                <a:gd name="csY36" fmla="*/ 84880 h 365853"/>
                <a:gd name="csX37" fmla="*/ 387718 w 460315"/>
                <a:gd name="csY37" fmla="*/ 182003 h 365853"/>
                <a:gd name="csX38" fmla="*/ 380619 w 460315"/>
                <a:gd name="csY38" fmla="*/ 174209 h 365853"/>
                <a:gd name="csX39" fmla="*/ 340104 w 460315"/>
                <a:gd name="csY39" fmla="*/ 177876 h 365853"/>
                <a:gd name="csX40" fmla="*/ 258321 w 460315"/>
                <a:gd name="csY40" fmla="*/ 268271 h 365853"/>
                <a:gd name="csX41" fmla="*/ 255428 w 460315"/>
                <a:gd name="csY41" fmla="*/ 275795 h 365853"/>
                <a:gd name="csX42" fmla="*/ 255428 w 460315"/>
                <a:gd name="csY42" fmla="*/ 354606 h 365853"/>
                <a:gd name="csX43" fmla="*/ 266642 w 460315"/>
                <a:gd name="csY43" fmla="*/ 365820 h 365853"/>
                <a:gd name="csX44" fmla="*/ 356902 w 460315"/>
                <a:gd name="csY44" fmla="*/ 365820 h 365853"/>
                <a:gd name="csX45" fmla="*/ 368116 w 460315"/>
                <a:gd name="csY45" fmla="*/ 354886 h 365853"/>
                <a:gd name="csX46" fmla="*/ 368968 w 460315"/>
                <a:gd name="csY46" fmla="*/ 321492 h 365853"/>
                <a:gd name="csX47" fmla="*/ 456929 w 460315"/>
                <a:gd name="csY47" fmla="*/ 235639 h 365853"/>
                <a:gd name="csX48" fmla="*/ 460316 w 460315"/>
                <a:gd name="csY48" fmla="*/ 227609 h 365853"/>
                <a:gd name="csX49" fmla="*/ 460316 w 460315"/>
                <a:gd name="csY49" fmla="*/ 86069 h 365853"/>
                <a:gd name="csX50" fmla="*/ 425710 w 460315"/>
                <a:gd name="csY50" fmla="*/ 51463 h 365853"/>
                <a:gd name="csX51" fmla="*/ 437855 w 460315"/>
                <a:gd name="csY51" fmla="*/ 222900 h 365853"/>
                <a:gd name="csX52" fmla="*/ 350017 w 460315"/>
                <a:gd name="csY52" fmla="*/ 308629 h 365853"/>
                <a:gd name="csX53" fmla="*/ 346642 w 460315"/>
                <a:gd name="csY53" fmla="*/ 316367 h 365853"/>
                <a:gd name="csX54" fmla="*/ 345957 w 460315"/>
                <a:gd name="csY54" fmla="*/ 343381 h 365853"/>
                <a:gd name="csX55" fmla="*/ 277845 w 460315"/>
                <a:gd name="csY55" fmla="*/ 343381 h 365853"/>
                <a:gd name="csX56" fmla="*/ 277845 w 460315"/>
                <a:gd name="csY56" fmla="*/ 280101 h 365853"/>
                <a:gd name="csX57" fmla="*/ 356734 w 460315"/>
                <a:gd name="csY57" fmla="*/ 192914 h 365853"/>
                <a:gd name="csX58" fmla="*/ 366961 w 460315"/>
                <a:gd name="csY58" fmla="*/ 191983 h 365853"/>
                <a:gd name="csX59" fmla="*/ 369899 w 460315"/>
                <a:gd name="csY59" fmla="*/ 197310 h 365853"/>
                <a:gd name="csX60" fmla="*/ 367970 w 460315"/>
                <a:gd name="csY60" fmla="*/ 203074 h 365853"/>
                <a:gd name="csX61" fmla="*/ 339330 w 460315"/>
                <a:gd name="csY61" fmla="*/ 234674 h 365853"/>
                <a:gd name="csX62" fmla="*/ 340025 w 460315"/>
                <a:gd name="csY62" fmla="*/ 250430 h 365853"/>
                <a:gd name="csX63" fmla="*/ 355792 w 460315"/>
                <a:gd name="csY63" fmla="*/ 249903 h 365853"/>
                <a:gd name="csX64" fmla="*/ 406871 w 460315"/>
                <a:gd name="csY64" fmla="*/ 195897 h 365853"/>
                <a:gd name="csX65" fmla="*/ 409932 w 460315"/>
                <a:gd name="csY65" fmla="*/ 188585 h 365853"/>
                <a:gd name="csX66" fmla="*/ 413521 w 460315"/>
                <a:gd name="csY66" fmla="*/ 85643 h 365853"/>
                <a:gd name="csX67" fmla="*/ 425688 w 460315"/>
                <a:gd name="csY67" fmla="*/ 73890 h 365853"/>
                <a:gd name="csX68" fmla="*/ 437866 w 460315"/>
                <a:gd name="csY68" fmla="*/ 86069 h 365853"/>
                <a:gd name="csX69" fmla="*/ 437866 w 460315"/>
                <a:gd name="csY69" fmla="*/ 222877 h 365853"/>
                <a:gd name="csX70" fmla="*/ 335663 w 460315"/>
                <a:gd name="csY70" fmla="*/ 111860 h 365853"/>
                <a:gd name="csX71" fmla="*/ 332837 w 460315"/>
                <a:gd name="csY71" fmla="*/ 19447 h 365853"/>
                <a:gd name="csX72" fmla="*/ 284977 w 460315"/>
                <a:gd name="csY72" fmla="*/ 3 h 365853"/>
                <a:gd name="csX73" fmla="*/ 237475 w 460315"/>
                <a:gd name="csY73" fmla="*/ 20300 h 365853"/>
                <a:gd name="csX74" fmla="*/ 230141 w 460315"/>
                <a:gd name="csY74" fmla="*/ 27835 h 365853"/>
                <a:gd name="csX75" fmla="*/ 222807 w 460315"/>
                <a:gd name="csY75" fmla="*/ 20300 h 365853"/>
                <a:gd name="csX76" fmla="*/ 175306 w 460315"/>
                <a:gd name="csY76" fmla="*/ 3 h 365853"/>
                <a:gd name="csX77" fmla="*/ 127456 w 460315"/>
                <a:gd name="csY77" fmla="*/ 19447 h 365853"/>
                <a:gd name="csX78" fmla="*/ 124630 w 460315"/>
                <a:gd name="csY78" fmla="*/ 111860 h 365853"/>
                <a:gd name="csX79" fmla="*/ 221787 w 460315"/>
                <a:gd name="csY79" fmla="*/ 220668 h 365853"/>
                <a:gd name="csX80" fmla="*/ 221821 w 460315"/>
                <a:gd name="csY80" fmla="*/ 220702 h 365853"/>
                <a:gd name="csX81" fmla="*/ 222415 w 460315"/>
                <a:gd name="csY81" fmla="*/ 221296 h 365853"/>
                <a:gd name="csX82" fmla="*/ 222684 w 460315"/>
                <a:gd name="csY82" fmla="*/ 221554 h 365853"/>
                <a:gd name="csX83" fmla="*/ 222684 w 460315"/>
                <a:gd name="csY83" fmla="*/ 221554 h 365853"/>
                <a:gd name="csX84" fmla="*/ 223536 w 460315"/>
                <a:gd name="csY84" fmla="*/ 222249 h 365853"/>
                <a:gd name="csX85" fmla="*/ 223918 w 460315"/>
                <a:gd name="csY85" fmla="*/ 222496 h 365853"/>
                <a:gd name="csX86" fmla="*/ 224489 w 460315"/>
                <a:gd name="csY86" fmla="*/ 222866 h 365853"/>
                <a:gd name="csX87" fmla="*/ 224893 w 460315"/>
                <a:gd name="csY87" fmla="*/ 223079 h 365853"/>
                <a:gd name="csX88" fmla="*/ 225487 w 460315"/>
                <a:gd name="csY88" fmla="*/ 223382 h 365853"/>
                <a:gd name="csX89" fmla="*/ 225891 w 460315"/>
                <a:gd name="csY89" fmla="*/ 223550 h 365853"/>
                <a:gd name="csX90" fmla="*/ 226542 w 460315"/>
                <a:gd name="csY90" fmla="*/ 223797 h 365853"/>
                <a:gd name="csX91" fmla="*/ 226923 w 460315"/>
                <a:gd name="csY91" fmla="*/ 223920 h 365853"/>
                <a:gd name="csX92" fmla="*/ 227629 w 460315"/>
                <a:gd name="csY92" fmla="*/ 224100 h 365853"/>
                <a:gd name="csX93" fmla="*/ 227988 w 460315"/>
                <a:gd name="csY93" fmla="*/ 224178 h 365853"/>
                <a:gd name="csX94" fmla="*/ 228773 w 460315"/>
                <a:gd name="csY94" fmla="*/ 224301 h 365853"/>
                <a:gd name="csX95" fmla="*/ 229065 w 460315"/>
                <a:gd name="csY95" fmla="*/ 224335 h 365853"/>
                <a:gd name="csX96" fmla="*/ 230152 w 460315"/>
                <a:gd name="csY96" fmla="*/ 224391 h 365853"/>
                <a:gd name="csX97" fmla="*/ 230152 w 460315"/>
                <a:gd name="csY97" fmla="*/ 224391 h 365853"/>
                <a:gd name="csX98" fmla="*/ 230152 w 460315"/>
                <a:gd name="csY98" fmla="*/ 224391 h 365853"/>
                <a:gd name="csX99" fmla="*/ 231240 w 460315"/>
                <a:gd name="csY99" fmla="*/ 224335 h 365853"/>
                <a:gd name="csX100" fmla="*/ 231532 w 460315"/>
                <a:gd name="csY100" fmla="*/ 224301 h 365853"/>
                <a:gd name="csX101" fmla="*/ 232328 w 460315"/>
                <a:gd name="csY101" fmla="*/ 224178 h 365853"/>
                <a:gd name="csX102" fmla="*/ 232676 w 460315"/>
                <a:gd name="csY102" fmla="*/ 224100 h 365853"/>
                <a:gd name="csX103" fmla="*/ 233393 w 460315"/>
                <a:gd name="csY103" fmla="*/ 223909 h 365853"/>
                <a:gd name="csX104" fmla="*/ 233763 w 460315"/>
                <a:gd name="csY104" fmla="*/ 223786 h 365853"/>
                <a:gd name="csX105" fmla="*/ 234425 w 460315"/>
                <a:gd name="csY105" fmla="*/ 223539 h 365853"/>
                <a:gd name="csX106" fmla="*/ 234806 w 460315"/>
                <a:gd name="csY106" fmla="*/ 223371 h 365853"/>
                <a:gd name="csX107" fmla="*/ 235423 w 460315"/>
                <a:gd name="csY107" fmla="*/ 223057 h 365853"/>
                <a:gd name="csX108" fmla="*/ 235815 w 460315"/>
                <a:gd name="csY108" fmla="*/ 222844 h 365853"/>
                <a:gd name="csX109" fmla="*/ 236410 w 460315"/>
                <a:gd name="csY109" fmla="*/ 222462 h 365853"/>
                <a:gd name="csX110" fmla="*/ 236769 w 460315"/>
                <a:gd name="csY110" fmla="*/ 222227 h 365853"/>
                <a:gd name="csX111" fmla="*/ 237632 w 460315"/>
                <a:gd name="csY111" fmla="*/ 221532 h 365853"/>
                <a:gd name="csX112" fmla="*/ 237632 w 460315"/>
                <a:gd name="csY112" fmla="*/ 221532 h 365853"/>
                <a:gd name="csX113" fmla="*/ 237879 w 460315"/>
                <a:gd name="csY113" fmla="*/ 221285 h 365853"/>
                <a:gd name="csX114" fmla="*/ 238484 w 460315"/>
                <a:gd name="csY114" fmla="*/ 220668 h 365853"/>
                <a:gd name="csX115" fmla="*/ 238518 w 460315"/>
                <a:gd name="csY115" fmla="*/ 220634 h 365853"/>
                <a:gd name="csX116" fmla="*/ 335674 w 460315"/>
                <a:gd name="csY116" fmla="*/ 111827 h 365853"/>
                <a:gd name="csX117" fmla="*/ 143234 w 460315"/>
                <a:gd name="csY117" fmla="*/ 35382 h 365853"/>
                <a:gd name="csX118" fmla="*/ 174700 w 460315"/>
                <a:gd name="csY118" fmla="*/ 22430 h 365853"/>
                <a:gd name="csX119" fmla="*/ 175104 w 460315"/>
                <a:gd name="csY119" fmla="*/ 22430 h 365853"/>
                <a:gd name="csX120" fmla="*/ 206738 w 460315"/>
                <a:gd name="csY120" fmla="*/ 35943 h 365853"/>
                <a:gd name="csX121" fmla="*/ 222112 w 460315"/>
                <a:gd name="csY121" fmla="*/ 51721 h 365853"/>
                <a:gd name="csX122" fmla="*/ 222224 w 460315"/>
                <a:gd name="csY122" fmla="*/ 51822 h 365853"/>
                <a:gd name="csX123" fmla="*/ 222325 w 460315"/>
                <a:gd name="csY123" fmla="*/ 51934 h 365853"/>
                <a:gd name="csX124" fmla="*/ 222639 w 460315"/>
                <a:gd name="csY124" fmla="*/ 52214 h 365853"/>
                <a:gd name="csX125" fmla="*/ 223076 w 460315"/>
                <a:gd name="csY125" fmla="*/ 52595 h 365853"/>
                <a:gd name="csX126" fmla="*/ 223514 w 460315"/>
                <a:gd name="csY126" fmla="*/ 52932 h 365853"/>
                <a:gd name="csX127" fmla="*/ 223985 w 460315"/>
                <a:gd name="csY127" fmla="*/ 53268 h 365853"/>
                <a:gd name="csX128" fmla="*/ 224456 w 460315"/>
                <a:gd name="csY128" fmla="*/ 53549 h 365853"/>
                <a:gd name="csX129" fmla="*/ 224938 w 460315"/>
                <a:gd name="csY129" fmla="*/ 53829 h 365853"/>
                <a:gd name="csX130" fmla="*/ 225431 w 460315"/>
                <a:gd name="csY130" fmla="*/ 54064 h 365853"/>
                <a:gd name="csX131" fmla="*/ 225936 w 460315"/>
                <a:gd name="csY131" fmla="*/ 54289 h 365853"/>
                <a:gd name="csX132" fmla="*/ 226452 w 460315"/>
                <a:gd name="csY132" fmla="*/ 54479 h 365853"/>
                <a:gd name="csX133" fmla="*/ 226968 w 460315"/>
                <a:gd name="csY133" fmla="*/ 54648 h 365853"/>
                <a:gd name="csX134" fmla="*/ 227495 w 460315"/>
                <a:gd name="csY134" fmla="*/ 54782 h 365853"/>
                <a:gd name="csX135" fmla="*/ 228022 w 460315"/>
                <a:gd name="csY135" fmla="*/ 54905 h 365853"/>
                <a:gd name="csX136" fmla="*/ 228549 w 460315"/>
                <a:gd name="csY136" fmla="*/ 54984 h 365853"/>
                <a:gd name="csX137" fmla="*/ 229087 w 460315"/>
                <a:gd name="csY137" fmla="*/ 55051 h 365853"/>
                <a:gd name="csX138" fmla="*/ 229603 w 460315"/>
                <a:gd name="csY138" fmla="*/ 55085 h 365853"/>
                <a:gd name="csX139" fmla="*/ 230164 w 460315"/>
                <a:gd name="csY139" fmla="*/ 55107 h 365853"/>
                <a:gd name="csX140" fmla="*/ 230668 w 460315"/>
                <a:gd name="csY140" fmla="*/ 55085 h 365853"/>
                <a:gd name="csX141" fmla="*/ 231240 w 460315"/>
                <a:gd name="csY141" fmla="*/ 55051 h 365853"/>
                <a:gd name="csX142" fmla="*/ 231734 w 460315"/>
                <a:gd name="csY142" fmla="*/ 54984 h 365853"/>
                <a:gd name="csX143" fmla="*/ 232317 w 460315"/>
                <a:gd name="csY143" fmla="*/ 54894 h 365853"/>
                <a:gd name="csX144" fmla="*/ 232799 w 460315"/>
                <a:gd name="csY144" fmla="*/ 54782 h 365853"/>
                <a:gd name="csX145" fmla="*/ 233371 w 460315"/>
                <a:gd name="csY145" fmla="*/ 54636 h 365853"/>
                <a:gd name="csX146" fmla="*/ 233842 w 460315"/>
                <a:gd name="csY146" fmla="*/ 54479 h 365853"/>
                <a:gd name="csX147" fmla="*/ 234391 w 460315"/>
                <a:gd name="csY147" fmla="*/ 54277 h 365853"/>
                <a:gd name="csX148" fmla="*/ 234862 w 460315"/>
                <a:gd name="csY148" fmla="*/ 54064 h 365853"/>
                <a:gd name="csX149" fmla="*/ 235378 w 460315"/>
                <a:gd name="csY149" fmla="*/ 53818 h 365853"/>
                <a:gd name="csX150" fmla="*/ 235849 w 460315"/>
                <a:gd name="csY150" fmla="*/ 53549 h 365853"/>
                <a:gd name="csX151" fmla="*/ 236331 w 460315"/>
                <a:gd name="csY151" fmla="*/ 53257 h 365853"/>
                <a:gd name="csX152" fmla="*/ 236780 w 460315"/>
                <a:gd name="csY152" fmla="*/ 52932 h 365853"/>
                <a:gd name="csX153" fmla="*/ 237228 w 460315"/>
                <a:gd name="csY153" fmla="*/ 52584 h 365853"/>
                <a:gd name="csX154" fmla="*/ 237654 w 460315"/>
                <a:gd name="csY154" fmla="*/ 52214 h 365853"/>
                <a:gd name="csX155" fmla="*/ 237980 w 460315"/>
                <a:gd name="csY155" fmla="*/ 51923 h 365853"/>
                <a:gd name="csX156" fmla="*/ 238081 w 460315"/>
                <a:gd name="csY156" fmla="*/ 51810 h 365853"/>
                <a:gd name="csX157" fmla="*/ 238181 w 460315"/>
                <a:gd name="csY157" fmla="*/ 51710 h 365853"/>
                <a:gd name="csX158" fmla="*/ 253556 w 460315"/>
                <a:gd name="csY158" fmla="*/ 35932 h 365853"/>
                <a:gd name="csX159" fmla="*/ 285190 w 460315"/>
                <a:gd name="csY159" fmla="*/ 22419 h 365853"/>
                <a:gd name="csX160" fmla="*/ 317059 w 460315"/>
                <a:gd name="csY160" fmla="*/ 35371 h 365853"/>
                <a:gd name="csX161" fmla="*/ 318943 w 460315"/>
                <a:gd name="csY161" fmla="*/ 96912 h 365853"/>
                <a:gd name="csX162" fmla="*/ 230152 w 460315"/>
                <a:gd name="csY162" fmla="*/ 196357 h 365853"/>
                <a:gd name="csX163" fmla="*/ 141361 w 460315"/>
                <a:gd name="csY163" fmla="*/ 96912 h 365853"/>
                <a:gd name="csX164" fmla="*/ 143245 w 460315"/>
                <a:gd name="csY164" fmla="*/ 35371 h 3658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Lst>
              <a:rect l="l" t="t" r="r" b="b"/>
              <a:pathLst>
                <a:path w="460315" h="365853">
                  <a:moveTo>
                    <a:pt x="120190" y="177876"/>
                  </a:moveTo>
                  <a:cubicBezTo>
                    <a:pt x="109783" y="166371"/>
                    <a:pt x="91976" y="164756"/>
                    <a:pt x="79674" y="174209"/>
                  </a:cubicBezTo>
                  <a:cubicBezTo>
                    <a:pt x="76837" y="176385"/>
                    <a:pt x="74449" y="179031"/>
                    <a:pt x="72576" y="182003"/>
                  </a:cubicBezTo>
                  <a:lnTo>
                    <a:pt x="69189" y="84891"/>
                  </a:lnTo>
                  <a:cubicBezTo>
                    <a:pt x="68539" y="66164"/>
                    <a:pt x="53344" y="51496"/>
                    <a:pt x="34606" y="51496"/>
                  </a:cubicBezTo>
                  <a:cubicBezTo>
                    <a:pt x="15868" y="51496"/>
                    <a:pt x="0" y="67016"/>
                    <a:pt x="0" y="86102"/>
                  </a:cubicBezTo>
                  <a:lnTo>
                    <a:pt x="0" y="227643"/>
                  </a:lnTo>
                  <a:cubicBezTo>
                    <a:pt x="0" y="230660"/>
                    <a:pt x="1222" y="233553"/>
                    <a:pt x="3387" y="235672"/>
                  </a:cubicBezTo>
                  <a:lnTo>
                    <a:pt x="91348" y="321525"/>
                  </a:lnTo>
                  <a:lnTo>
                    <a:pt x="92200" y="354920"/>
                  </a:lnTo>
                  <a:cubicBezTo>
                    <a:pt x="92357" y="360998"/>
                    <a:pt x="97325" y="365853"/>
                    <a:pt x="103414" y="365853"/>
                  </a:cubicBezTo>
                  <a:lnTo>
                    <a:pt x="193674" y="365853"/>
                  </a:lnTo>
                  <a:cubicBezTo>
                    <a:pt x="199864" y="365853"/>
                    <a:pt x="204888" y="360830"/>
                    <a:pt x="204888" y="354640"/>
                  </a:cubicBezTo>
                  <a:lnTo>
                    <a:pt x="204888" y="275829"/>
                  </a:lnTo>
                  <a:cubicBezTo>
                    <a:pt x="204888" y="273048"/>
                    <a:pt x="203856" y="270368"/>
                    <a:pt x="201994" y="268304"/>
                  </a:cubicBezTo>
                  <a:lnTo>
                    <a:pt x="120212" y="177910"/>
                  </a:lnTo>
                  <a:close/>
                  <a:moveTo>
                    <a:pt x="182438" y="343392"/>
                  </a:moveTo>
                  <a:lnTo>
                    <a:pt x="114325" y="343392"/>
                  </a:lnTo>
                  <a:lnTo>
                    <a:pt x="113641" y="316378"/>
                  </a:lnTo>
                  <a:cubicBezTo>
                    <a:pt x="113562" y="313451"/>
                    <a:pt x="112351" y="310681"/>
                    <a:pt x="110265" y="308641"/>
                  </a:cubicBezTo>
                  <a:lnTo>
                    <a:pt x="22428" y="222911"/>
                  </a:lnTo>
                  <a:lnTo>
                    <a:pt x="22428" y="86102"/>
                  </a:lnTo>
                  <a:cubicBezTo>
                    <a:pt x="22428" y="79385"/>
                    <a:pt x="27889" y="73924"/>
                    <a:pt x="34606" y="73924"/>
                  </a:cubicBezTo>
                  <a:cubicBezTo>
                    <a:pt x="41323" y="73924"/>
                    <a:pt x="46549" y="79082"/>
                    <a:pt x="46773" y="85676"/>
                  </a:cubicBezTo>
                  <a:lnTo>
                    <a:pt x="50361" y="188619"/>
                  </a:lnTo>
                  <a:cubicBezTo>
                    <a:pt x="50451" y="191344"/>
                    <a:pt x="51550" y="193946"/>
                    <a:pt x="53423" y="195930"/>
                  </a:cubicBezTo>
                  <a:lnTo>
                    <a:pt x="104502" y="249936"/>
                  </a:lnTo>
                  <a:cubicBezTo>
                    <a:pt x="108729" y="254399"/>
                    <a:pt x="115760" y="254635"/>
                    <a:pt x="120268" y="250463"/>
                  </a:cubicBezTo>
                  <a:cubicBezTo>
                    <a:pt x="124776" y="246292"/>
                    <a:pt x="125090" y="239261"/>
                    <a:pt x="120963" y="234708"/>
                  </a:cubicBezTo>
                  <a:lnTo>
                    <a:pt x="92323" y="203107"/>
                  </a:lnTo>
                  <a:cubicBezTo>
                    <a:pt x="90383" y="200965"/>
                    <a:pt x="90282" y="198577"/>
                    <a:pt x="90395" y="197343"/>
                  </a:cubicBezTo>
                  <a:cubicBezTo>
                    <a:pt x="90507" y="196110"/>
                    <a:pt x="91034" y="193777"/>
                    <a:pt x="93321" y="192017"/>
                  </a:cubicBezTo>
                  <a:cubicBezTo>
                    <a:pt x="96428" y="189628"/>
                    <a:pt x="100924" y="190032"/>
                    <a:pt x="103548" y="192948"/>
                  </a:cubicBezTo>
                  <a:lnTo>
                    <a:pt x="182438" y="280135"/>
                  </a:lnTo>
                  <a:lnTo>
                    <a:pt x="182438" y="343415"/>
                  </a:lnTo>
                  <a:close/>
                  <a:moveTo>
                    <a:pt x="425688" y="51485"/>
                  </a:moveTo>
                  <a:cubicBezTo>
                    <a:pt x="406949" y="51485"/>
                    <a:pt x="391766" y="66153"/>
                    <a:pt x="391104" y="84880"/>
                  </a:cubicBezTo>
                  <a:lnTo>
                    <a:pt x="387718" y="182003"/>
                  </a:lnTo>
                  <a:cubicBezTo>
                    <a:pt x="385845" y="179031"/>
                    <a:pt x="383445" y="176385"/>
                    <a:pt x="380619" y="174209"/>
                  </a:cubicBezTo>
                  <a:cubicBezTo>
                    <a:pt x="368307" y="164756"/>
                    <a:pt x="350510" y="166371"/>
                    <a:pt x="340104" y="177876"/>
                  </a:cubicBezTo>
                  <a:lnTo>
                    <a:pt x="258321" y="268271"/>
                  </a:lnTo>
                  <a:cubicBezTo>
                    <a:pt x="256460" y="270334"/>
                    <a:pt x="255428" y="273014"/>
                    <a:pt x="255428" y="275795"/>
                  </a:cubicBezTo>
                  <a:lnTo>
                    <a:pt x="255428" y="354606"/>
                  </a:lnTo>
                  <a:cubicBezTo>
                    <a:pt x="255428" y="360796"/>
                    <a:pt x="260452" y="365820"/>
                    <a:pt x="266642" y="365820"/>
                  </a:cubicBezTo>
                  <a:lnTo>
                    <a:pt x="356902" y="365820"/>
                  </a:lnTo>
                  <a:cubicBezTo>
                    <a:pt x="362980" y="365820"/>
                    <a:pt x="367959" y="360975"/>
                    <a:pt x="368116" y="354886"/>
                  </a:cubicBezTo>
                  <a:lnTo>
                    <a:pt x="368968" y="321492"/>
                  </a:lnTo>
                  <a:lnTo>
                    <a:pt x="456929" y="235639"/>
                  </a:lnTo>
                  <a:cubicBezTo>
                    <a:pt x="459094" y="233530"/>
                    <a:pt x="460316" y="230637"/>
                    <a:pt x="460316" y="227609"/>
                  </a:cubicBezTo>
                  <a:lnTo>
                    <a:pt x="460316" y="86069"/>
                  </a:lnTo>
                  <a:cubicBezTo>
                    <a:pt x="460316" y="66994"/>
                    <a:pt x="444796" y="51463"/>
                    <a:pt x="425710" y="51463"/>
                  </a:cubicBezTo>
                  <a:close/>
                  <a:moveTo>
                    <a:pt x="437855" y="222900"/>
                  </a:moveTo>
                  <a:lnTo>
                    <a:pt x="350017" y="308629"/>
                  </a:lnTo>
                  <a:cubicBezTo>
                    <a:pt x="347920" y="310670"/>
                    <a:pt x="346709" y="313451"/>
                    <a:pt x="346642" y="316367"/>
                  </a:cubicBezTo>
                  <a:lnTo>
                    <a:pt x="345957" y="343381"/>
                  </a:lnTo>
                  <a:lnTo>
                    <a:pt x="277845" y="343381"/>
                  </a:lnTo>
                  <a:lnTo>
                    <a:pt x="277845" y="280101"/>
                  </a:lnTo>
                  <a:lnTo>
                    <a:pt x="356734" y="192914"/>
                  </a:lnTo>
                  <a:cubicBezTo>
                    <a:pt x="359358" y="190010"/>
                    <a:pt x="363855" y="189606"/>
                    <a:pt x="366961" y="191983"/>
                  </a:cubicBezTo>
                  <a:cubicBezTo>
                    <a:pt x="369249" y="193744"/>
                    <a:pt x="369787" y="196076"/>
                    <a:pt x="369899" y="197310"/>
                  </a:cubicBezTo>
                  <a:cubicBezTo>
                    <a:pt x="370011" y="198543"/>
                    <a:pt x="369899" y="200932"/>
                    <a:pt x="367970" y="203074"/>
                  </a:cubicBezTo>
                  <a:lnTo>
                    <a:pt x="339330" y="234674"/>
                  </a:lnTo>
                  <a:cubicBezTo>
                    <a:pt x="335203" y="239227"/>
                    <a:pt x="335506" y="246258"/>
                    <a:pt x="340025" y="250430"/>
                  </a:cubicBezTo>
                  <a:cubicBezTo>
                    <a:pt x="344533" y="254601"/>
                    <a:pt x="351564" y="254377"/>
                    <a:pt x="355792" y="249903"/>
                  </a:cubicBezTo>
                  <a:lnTo>
                    <a:pt x="406871" y="195897"/>
                  </a:lnTo>
                  <a:cubicBezTo>
                    <a:pt x="408744" y="193912"/>
                    <a:pt x="409831" y="191310"/>
                    <a:pt x="409932" y="188585"/>
                  </a:cubicBezTo>
                  <a:lnTo>
                    <a:pt x="413521" y="85643"/>
                  </a:lnTo>
                  <a:cubicBezTo>
                    <a:pt x="413756" y="79049"/>
                    <a:pt x="419094" y="73890"/>
                    <a:pt x="425688" y="73890"/>
                  </a:cubicBezTo>
                  <a:cubicBezTo>
                    <a:pt x="432281" y="73890"/>
                    <a:pt x="437866" y="79352"/>
                    <a:pt x="437866" y="86069"/>
                  </a:cubicBezTo>
                  <a:lnTo>
                    <a:pt x="437866" y="222877"/>
                  </a:lnTo>
                  <a:close/>
                  <a:moveTo>
                    <a:pt x="335663" y="111860"/>
                  </a:moveTo>
                  <a:cubicBezTo>
                    <a:pt x="359470" y="85205"/>
                    <a:pt x="358225" y="44611"/>
                    <a:pt x="332837" y="19447"/>
                  </a:cubicBezTo>
                  <a:cubicBezTo>
                    <a:pt x="320020" y="6742"/>
                    <a:pt x="303009" y="-143"/>
                    <a:pt x="284977" y="3"/>
                  </a:cubicBezTo>
                  <a:cubicBezTo>
                    <a:pt x="266934" y="160"/>
                    <a:pt x="250057" y="7370"/>
                    <a:pt x="237475" y="20300"/>
                  </a:cubicBezTo>
                  <a:lnTo>
                    <a:pt x="230141" y="27835"/>
                  </a:lnTo>
                  <a:lnTo>
                    <a:pt x="222807" y="20300"/>
                  </a:lnTo>
                  <a:cubicBezTo>
                    <a:pt x="210214" y="7370"/>
                    <a:pt x="193349" y="171"/>
                    <a:pt x="175306" y="3"/>
                  </a:cubicBezTo>
                  <a:cubicBezTo>
                    <a:pt x="157263" y="-154"/>
                    <a:pt x="140262" y="6753"/>
                    <a:pt x="127456" y="19447"/>
                  </a:cubicBezTo>
                  <a:cubicBezTo>
                    <a:pt x="102068" y="44611"/>
                    <a:pt x="100835" y="85194"/>
                    <a:pt x="124630" y="111860"/>
                  </a:cubicBezTo>
                  <a:lnTo>
                    <a:pt x="221787" y="220668"/>
                  </a:lnTo>
                  <a:cubicBezTo>
                    <a:pt x="221787" y="220668"/>
                    <a:pt x="221809" y="220691"/>
                    <a:pt x="221821" y="220702"/>
                  </a:cubicBezTo>
                  <a:cubicBezTo>
                    <a:pt x="222011" y="220904"/>
                    <a:pt x="222213" y="221105"/>
                    <a:pt x="222415" y="221296"/>
                  </a:cubicBezTo>
                  <a:cubicBezTo>
                    <a:pt x="222505" y="221386"/>
                    <a:pt x="222583" y="221476"/>
                    <a:pt x="222684" y="221554"/>
                  </a:cubicBezTo>
                  <a:cubicBezTo>
                    <a:pt x="222684" y="221554"/>
                    <a:pt x="222684" y="221554"/>
                    <a:pt x="222684" y="221554"/>
                  </a:cubicBezTo>
                  <a:cubicBezTo>
                    <a:pt x="222964" y="221801"/>
                    <a:pt x="223245" y="222036"/>
                    <a:pt x="223536" y="222249"/>
                  </a:cubicBezTo>
                  <a:cubicBezTo>
                    <a:pt x="223660" y="222339"/>
                    <a:pt x="223783" y="222417"/>
                    <a:pt x="223918" y="222496"/>
                  </a:cubicBezTo>
                  <a:cubicBezTo>
                    <a:pt x="224108" y="222619"/>
                    <a:pt x="224288" y="222754"/>
                    <a:pt x="224489" y="222866"/>
                  </a:cubicBezTo>
                  <a:cubicBezTo>
                    <a:pt x="224624" y="222945"/>
                    <a:pt x="224759" y="223012"/>
                    <a:pt x="224893" y="223079"/>
                  </a:cubicBezTo>
                  <a:cubicBezTo>
                    <a:pt x="225095" y="223180"/>
                    <a:pt x="225286" y="223281"/>
                    <a:pt x="225487" y="223382"/>
                  </a:cubicBezTo>
                  <a:cubicBezTo>
                    <a:pt x="225622" y="223438"/>
                    <a:pt x="225757" y="223494"/>
                    <a:pt x="225891" y="223550"/>
                  </a:cubicBezTo>
                  <a:cubicBezTo>
                    <a:pt x="226104" y="223640"/>
                    <a:pt x="226317" y="223718"/>
                    <a:pt x="226542" y="223797"/>
                  </a:cubicBezTo>
                  <a:cubicBezTo>
                    <a:pt x="226665" y="223842"/>
                    <a:pt x="226799" y="223886"/>
                    <a:pt x="226923" y="223920"/>
                  </a:cubicBezTo>
                  <a:cubicBezTo>
                    <a:pt x="227158" y="223987"/>
                    <a:pt x="227394" y="224055"/>
                    <a:pt x="227629" y="224100"/>
                  </a:cubicBezTo>
                  <a:cubicBezTo>
                    <a:pt x="227753" y="224122"/>
                    <a:pt x="227865" y="224156"/>
                    <a:pt x="227988" y="224178"/>
                  </a:cubicBezTo>
                  <a:cubicBezTo>
                    <a:pt x="228246" y="224234"/>
                    <a:pt x="228515" y="224268"/>
                    <a:pt x="228773" y="224301"/>
                  </a:cubicBezTo>
                  <a:cubicBezTo>
                    <a:pt x="228874" y="224313"/>
                    <a:pt x="228964" y="224335"/>
                    <a:pt x="229065" y="224335"/>
                  </a:cubicBezTo>
                  <a:cubicBezTo>
                    <a:pt x="229423" y="224369"/>
                    <a:pt x="229794" y="224391"/>
                    <a:pt x="230152" y="224391"/>
                  </a:cubicBezTo>
                  <a:cubicBezTo>
                    <a:pt x="230152" y="224391"/>
                    <a:pt x="230152" y="224391"/>
                    <a:pt x="230152" y="224391"/>
                  </a:cubicBezTo>
                  <a:cubicBezTo>
                    <a:pt x="230152" y="224391"/>
                    <a:pt x="230152" y="224391"/>
                    <a:pt x="230152" y="224391"/>
                  </a:cubicBezTo>
                  <a:cubicBezTo>
                    <a:pt x="230511" y="224391"/>
                    <a:pt x="230881" y="224369"/>
                    <a:pt x="231240" y="224335"/>
                  </a:cubicBezTo>
                  <a:cubicBezTo>
                    <a:pt x="231341" y="224335"/>
                    <a:pt x="231431" y="224313"/>
                    <a:pt x="231532" y="224301"/>
                  </a:cubicBezTo>
                  <a:cubicBezTo>
                    <a:pt x="231801" y="224268"/>
                    <a:pt x="232059" y="224234"/>
                    <a:pt x="232328" y="224178"/>
                  </a:cubicBezTo>
                  <a:cubicBezTo>
                    <a:pt x="232451" y="224156"/>
                    <a:pt x="232563" y="224122"/>
                    <a:pt x="232676" y="224100"/>
                  </a:cubicBezTo>
                  <a:cubicBezTo>
                    <a:pt x="232911" y="224043"/>
                    <a:pt x="233158" y="223987"/>
                    <a:pt x="233393" y="223909"/>
                  </a:cubicBezTo>
                  <a:cubicBezTo>
                    <a:pt x="233517" y="223875"/>
                    <a:pt x="233640" y="223830"/>
                    <a:pt x="233763" y="223786"/>
                  </a:cubicBezTo>
                  <a:cubicBezTo>
                    <a:pt x="233988" y="223707"/>
                    <a:pt x="234201" y="223629"/>
                    <a:pt x="234425" y="223539"/>
                  </a:cubicBezTo>
                  <a:cubicBezTo>
                    <a:pt x="234559" y="223483"/>
                    <a:pt x="234683" y="223427"/>
                    <a:pt x="234806" y="223371"/>
                  </a:cubicBezTo>
                  <a:cubicBezTo>
                    <a:pt x="235019" y="223281"/>
                    <a:pt x="235221" y="223169"/>
                    <a:pt x="235423" y="223057"/>
                  </a:cubicBezTo>
                  <a:cubicBezTo>
                    <a:pt x="235557" y="222989"/>
                    <a:pt x="235681" y="222922"/>
                    <a:pt x="235815" y="222844"/>
                  </a:cubicBezTo>
                  <a:cubicBezTo>
                    <a:pt x="236017" y="222731"/>
                    <a:pt x="236208" y="222597"/>
                    <a:pt x="236410" y="222462"/>
                  </a:cubicBezTo>
                  <a:cubicBezTo>
                    <a:pt x="236533" y="222384"/>
                    <a:pt x="236645" y="222305"/>
                    <a:pt x="236769" y="222227"/>
                  </a:cubicBezTo>
                  <a:cubicBezTo>
                    <a:pt x="237060" y="222014"/>
                    <a:pt x="237352" y="221778"/>
                    <a:pt x="237632" y="221532"/>
                  </a:cubicBezTo>
                  <a:cubicBezTo>
                    <a:pt x="237632" y="221532"/>
                    <a:pt x="237632" y="221532"/>
                    <a:pt x="237632" y="221532"/>
                  </a:cubicBezTo>
                  <a:cubicBezTo>
                    <a:pt x="237722" y="221453"/>
                    <a:pt x="237800" y="221363"/>
                    <a:pt x="237879" y="221285"/>
                  </a:cubicBezTo>
                  <a:cubicBezTo>
                    <a:pt x="238092" y="221083"/>
                    <a:pt x="238294" y="220881"/>
                    <a:pt x="238484" y="220668"/>
                  </a:cubicBezTo>
                  <a:cubicBezTo>
                    <a:pt x="238484" y="220657"/>
                    <a:pt x="238507" y="220646"/>
                    <a:pt x="238518" y="220634"/>
                  </a:cubicBezTo>
                  <a:lnTo>
                    <a:pt x="335674" y="111827"/>
                  </a:lnTo>
                  <a:close/>
                  <a:moveTo>
                    <a:pt x="143234" y="35382"/>
                  </a:moveTo>
                  <a:cubicBezTo>
                    <a:pt x="151678" y="27017"/>
                    <a:pt x="162836" y="22430"/>
                    <a:pt x="174700" y="22430"/>
                  </a:cubicBezTo>
                  <a:cubicBezTo>
                    <a:pt x="174835" y="22430"/>
                    <a:pt x="174969" y="22430"/>
                    <a:pt x="175104" y="22430"/>
                  </a:cubicBezTo>
                  <a:cubicBezTo>
                    <a:pt x="187125" y="22531"/>
                    <a:pt x="198361" y="27331"/>
                    <a:pt x="206738" y="35943"/>
                  </a:cubicBezTo>
                  <a:lnTo>
                    <a:pt x="222112" y="51721"/>
                  </a:lnTo>
                  <a:cubicBezTo>
                    <a:pt x="222112" y="51721"/>
                    <a:pt x="222191" y="51788"/>
                    <a:pt x="222224" y="51822"/>
                  </a:cubicBezTo>
                  <a:cubicBezTo>
                    <a:pt x="222258" y="51855"/>
                    <a:pt x="222291" y="51900"/>
                    <a:pt x="222325" y="51934"/>
                  </a:cubicBezTo>
                  <a:cubicBezTo>
                    <a:pt x="222426" y="52035"/>
                    <a:pt x="222538" y="52113"/>
                    <a:pt x="222639" y="52214"/>
                  </a:cubicBezTo>
                  <a:cubicBezTo>
                    <a:pt x="222785" y="52349"/>
                    <a:pt x="222931" y="52472"/>
                    <a:pt x="223076" y="52595"/>
                  </a:cubicBezTo>
                  <a:cubicBezTo>
                    <a:pt x="223222" y="52708"/>
                    <a:pt x="223368" y="52820"/>
                    <a:pt x="223514" y="52932"/>
                  </a:cubicBezTo>
                  <a:cubicBezTo>
                    <a:pt x="223671" y="53044"/>
                    <a:pt x="223817" y="53156"/>
                    <a:pt x="223985" y="53268"/>
                  </a:cubicBezTo>
                  <a:cubicBezTo>
                    <a:pt x="224142" y="53369"/>
                    <a:pt x="224299" y="53459"/>
                    <a:pt x="224456" y="53549"/>
                  </a:cubicBezTo>
                  <a:cubicBezTo>
                    <a:pt x="224613" y="53650"/>
                    <a:pt x="224781" y="53739"/>
                    <a:pt x="224938" y="53829"/>
                  </a:cubicBezTo>
                  <a:cubicBezTo>
                    <a:pt x="225095" y="53919"/>
                    <a:pt x="225263" y="53986"/>
                    <a:pt x="225431" y="54064"/>
                  </a:cubicBezTo>
                  <a:cubicBezTo>
                    <a:pt x="225600" y="54143"/>
                    <a:pt x="225768" y="54221"/>
                    <a:pt x="225936" y="54289"/>
                  </a:cubicBezTo>
                  <a:cubicBezTo>
                    <a:pt x="226104" y="54356"/>
                    <a:pt x="226272" y="54412"/>
                    <a:pt x="226452" y="54479"/>
                  </a:cubicBezTo>
                  <a:cubicBezTo>
                    <a:pt x="226620" y="54535"/>
                    <a:pt x="226788" y="54603"/>
                    <a:pt x="226968" y="54648"/>
                  </a:cubicBezTo>
                  <a:cubicBezTo>
                    <a:pt x="227147" y="54704"/>
                    <a:pt x="227315" y="54737"/>
                    <a:pt x="227495" y="54782"/>
                  </a:cubicBezTo>
                  <a:cubicBezTo>
                    <a:pt x="227674" y="54827"/>
                    <a:pt x="227842" y="54872"/>
                    <a:pt x="228022" y="54905"/>
                  </a:cubicBezTo>
                  <a:cubicBezTo>
                    <a:pt x="228201" y="54939"/>
                    <a:pt x="228369" y="54962"/>
                    <a:pt x="228549" y="54984"/>
                  </a:cubicBezTo>
                  <a:cubicBezTo>
                    <a:pt x="228728" y="55006"/>
                    <a:pt x="228908" y="55040"/>
                    <a:pt x="229087" y="55051"/>
                  </a:cubicBezTo>
                  <a:cubicBezTo>
                    <a:pt x="229255" y="55062"/>
                    <a:pt x="229435" y="55074"/>
                    <a:pt x="229603" y="55085"/>
                  </a:cubicBezTo>
                  <a:cubicBezTo>
                    <a:pt x="229794" y="55085"/>
                    <a:pt x="229973" y="55107"/>
                    <a:pt x="230164" y="55107"/>
                  </a:cubicBezTo>
                  <a:cubicBezTo>
                    <a:pt x="230332" y="55107"/>
                    <a:pt x="230500" y="55107"/>
                    <a:pt x="230668" y="55085"/>
                  </a:cubicBezTo>
                  <a:cubicBezTo>
                    <a:pt x="230859" y="55085"/>
                    <a:pt x="231049" y="55074"/>
                    <a:pt x="231240" y="55051"/>
                  </a:cubicBezTo>
                  <a:cubicBezTo>
                    <a:pt x="231408" y="55040"/>
                    <a:pt x="231565" y="55006"/>
                    <a:pt x="231734" y="54984"/>
                  </a:cubicBezTo>
                  <a:cubicBezTo>
                    <a:pt x="231924" y="54962"/>
                    <a:pt x="232115" y="54928"/>
                    <a:pt x="232317" y="54894"/>
                  </a:cubicBezTo>
                  <a:cubicBezTo>
                    <a:pt x="232474" y="54861"/>
                    <a:pt x="232642" y="54827"/>
                    <a:pt x="232799" y="54782"/>
                  </a:cubicBezTo>
                  <a:cubicBezTo>
                    <a:pt x="232989" y="54737"/>
                    <a:pt x="233180" y="54692"/>
                    <a:pt x="233371" y="54636"/>
                  </a:cubicBezTo>
                  <a:cubicBezTo>
                    <a:pt x="233528" y="54591"/>
                    <a:pt x="233685" y="54535"/>
                    <a:pt x="233842" y="54479"/>
                  </a:cubicBezTo>
                  <a:cubicBezTo>
                    <a:pt x="234021" y="54412"/>
                    <a:pt x="234212" y="54356"/>
                    <a:pt x="234391" y="54277"/>
                  </a:cubicBezTo>
                  <a:cubicBezTo>
                    <a:pt x="234548" y="54210"/>
                    <a:pt x="234705" y="54143"/>
                    <a:pt x="234862" y="54064"/>
                  </a:cubicBezTo>
                  <a:cubicBezTo>
                    <a:pt x="235042" y="53986"/>
                    <a:pt x="235210" y="53907"/>
                    <a:pt x="235378" y="53818"/>
                  </a:cubicBezTo>
                  <a:cubicBezTo>
                    <a:pt x="235535" y="53739"/>
                    <a:pt x="235692" y="53638"/>
                    <a:pt x="235849" y="53549"/>
                  </a:cubicBezTo>
                  <a:cubicBezTo>
                    <a:pt x="236017" y="53448"/>
                    <a:pt x="236174" y="53358"/>
                    <a:pt x="236331" y="53257"/>
                  </a:cubicBezTo>
                  <a:cubicBezTo>
                    <a:pt x="236488" y="53156"/>
                    <a:pt x="236634" y="53044"/>
                    <a:pt x="236780" y="52932"/>
                  </a:cubicBezTo>
                  <a:cubicBezTo>
                    <a:pt x="236937" y="52820"/>
                    <a:pt x="237083" y="52708"/>
                    <a:pt x="237228" y="52584"/>
                  </a:cubicBezTo>
                  <a:cubicBezTo>
                    <a:pt x="237374" y="52461"/>
                    <a:pt x="237509" y="52338"/>
                    <a:pt x="237654" y="52214"/>
                  </a:cubicBezTo>
                  <a:cubicBezTo>
                    <a:pt x="237767" y="52113"/>
                    <a:pt x="237879" y="52024"/>
                    <a:pt x="237980" y="51923"/>
                  </a:cubicBezTo>
                  <a:cubicBezTo>
                    <a:pt x="238013" y="51889"/>
                    <a:pt x="238047" y="51844"/>
                    <a:pt x="238081" y="51810"/>
                  </a:cubicBezTo>
                  <a:cubicBezTo>
                    <a:pt x="238114" y="51777"/>
                    <a:pt x="238148" y="51743"/>
                    <a:pt x="238181" y="51710"/>
                  </a:cubicBezTo>
                  <a:lnTo>
                    <a:pt x="253556" y="35932"/>
                  </a:lnTo>
                  <a:cubicBezTo>
                    <a:pt x="261944" y="27319"/>
                    <a:pt x="273180" y="22520"/>
                    <a:pt x="285190" y="22419"/>
                  </a:cubicBezTo>
                  <a:cubicBezTo>
                    <a:pt x="297177" y="22318"/>
                    <a:pt x="308526" y="26916"/>
                    <a:pt x="317059" y="35371"/>
                  </a:cubicBezTo>
                  <a:cubicBezTo>
                    <a:pt x="333970" y="52124"/>
                    <a:pt x="334789" y="79161"/>
                    <a:pt x="318943" y="96912"/>
                  </a:cubicBezTo>
                  <a:lnTo>
                    <a:pt x="230152" y="196357"/>
                  </a:lnTo>
                  <a:lnTo>
                    <a:pt x="141361" y="96912"/>
                  </a:lnTo>
                  <a:cubicBezTo>
                    <a:pt x="125505" y="79161"/>
                    <a:pt x="126335" y="52124"/>
                    <a:pt x="143245" y="35371"/>
                  </a:cubicBezTo>
                  <a:close/>
                </a:path>
              </a:pathLst>
            </a:custGeom>
            <a:solidFill>
              <a:srgbClr val="FFFFFF"/>
            </a:solidFill>
            <a:ln w="1111" cap="flat">
              <a:noFill/>
              <a:prstDash val="solid"/>
              <a:miter/>
            </a:ln>
          </p:spPr>
          <p:txBody>
            <a:bodyPr/>
            <a:lstStyle/>
            <a:p>
              <a:endParaRPr lang="de-AT" sz="1950"/>
            </a:p>
          </p:txBody>
        </p:sp>
      </p:grpSp>
      <p:grpSp>
        <p:nvGrpSpPr>
          <p:cNvPr id="940" name="Gruppieren 939">
            <a:extLst>
              <a:ext uri="{FF2B5EF4-FFF2-40B4-BE49-F238E27FC236}">
                <a16:creationId xmlns:a16="http://schemas.microsoft.com/office/drawing/2014/main" id="{2FC42FAE-2FA1-2F7B-7DE4-E563DB623C21}"/>
              </a:ext>
            </a:extLst>
          </p:cNvPr>
          <p:cNvGrpSpPr>
            <a:grpSpLocks noChangeAspect="1"/>
          </p:cNvGrpSpPr>
          <p:nvPr userDrawn="1"/>
        </p:nvGrpSpPr>
        <p:grpSpPr>
          <a:xfrm>
            <a:off x="4957982" y="5428208"/>
            <a:ext cx="349665" cy="897905"/>
            <a:chOff x="8814188" y="3757990"/>
            <a:chExt cx="621626" cy="621626"/>
          </a:xfrm>
        </p:grpSpPr>
        <p:sp>
          <p:nvSpPr>
            <p:cNvPr id="941" name="Ellipse 50">
              <a:extLst>
                <a:ext uri="{FF2B5EF4-FFF2-40B4-BE49-F238E27FC236}">
                  <a16:creationId xmlns:a16="http://schemas.microsoft.com/office/drawing/2014/main" id="{C9D0B26C-D09C-839C-24B8-07CF161D5398}"/>
                </a:ext>
              </a:extLst>
            </p:cNvPr>
            <p:cNvSpPr>
              <a:spLocks noChangeAspect="1"/>
            </p:cNvSpPr>
            <p:nvPr/>
          </p:nvSpPr>
          <p:spPr>
            <a:xfrm>
              <a:off x="8814188" y="3757990"/>
              <a:ext cx="621626" cy="621626"/>
            </a:xfrm>
            <a:prstGeom prst="ellipse">
              <a:avLst/>
            </a:prstGeom>
            <a:solidFill>
              <a:schemeClr val="tx1"/>
            </a:solidFill>
            <a:ln w="1111" cap="flat">
              <a:noFill/>
              <a:prstDash val="solid"/>
              <a:miter/>
            </a:ln>
          </p:spPr>
          <p:txBody>
            <a:bodyPr/>
            <a:lstStyle/>
            <a:p>
              <a:endParaRPr lang="de-AT" sz="1950"/>
            </a:p>
          </p:txBody>
        </p:sp>
        <p:sp>
          <p:nvSpPr>
            <p:cNvPr id="942" name="Freihandform: Form 51">
              <a:extLst>
                <a:ext uri="{FF2B5EF4-FFF2-40B4-BE49-F238E27FC236}">
                  <a16:creationId xmlns:a16="http://schemas.microsoft.com/office/drawing/2014/main" id="{7270AEB1-1C71-7A7B-8FA4-00DF20B434C3}"/>
                </a:ext>
              </a:extLst>
            </p:cNvPr>
            <p:cNvSpPr>
              <a:spLocks noChangeAspect="1"/>
            </p:cNvSpPr>
            <p:nvPr/>
          </p:nvSpPr>
          <p:spPr>
            <a:xfrm>
              <a:off x="8969701" y="3867167"/>
              <a:ext cx="342391" cy="403282"/>
            </a:xfrm>
            <a:custGeom>
              <a:avLst/>
              <a:gdLst>
                <a:gd name="csX0" fmla="*/ 172715 w 342391"/>
                <a:gd name="csY0" fmla="*/ 403283 h 403282"/>
                <a:gd name="csX1" fmla="*/ 11214 w 342391"/>
                <a:gd name="csY1" fmla="*/ 403283 h 403282"/>
                <a:gd name="csX2" fmla="*/ 0 w 342391"/>
                <a:gd name="csY2" fmla="*/ 392069 h 403282"/>
                <a:gd name="csX3" fmla="*/ 0 w 342391"/>
                <a:gd name="csY3" fmla="*/ 11214 h 403282"/>
                <a:gd name="csX4" fmla="*/ 11214 w 342391"/>
                <a:gd name="csY4" fmla="*/ 0 h 403282"/>
                <a:gd name="csX5" fmla="*/ 246536 w 342391"/>
                <a:gd name="csY5" fmla="*/ 0 h 403282"/>
                <a:gd name="csX6" fmla="*/ 254464 w 342391"/>
                <a:gd name="csY6" fmla="*/ 3286 h 403282"/>
                <a:gd name="csX7" fmla="*/ 324135 w 342391"/>
                <a:gd name="csY7" fmla="*/ 72957 h 403282"/>
                <a:gd name="csX8" fmla="*/ 327421 w 342391"/>
                <a:gd name="csY8" fmla="*/ 80885 h 403282"/>
                <a:gd name="csX9" fmla="*/ 327421 w 342391"/>
                <a:gd name="csY9" fmla="*/ 159842 h 403282"/>
                <a:gd name="csX10" fmla="*/ 316207 w 342391"/>
                <a:gd name="csY10" fmla="*/ 171056 h 403282"/>
                <a:gd name="csX11" fmla="*/ 304993 w 342391"/>
                <a:gd name="csY11" fmla="*/ 159842 h 403282"/>
                <a:gd name="csX12" fmla="*/ 304993 w 342391"/>
                <a:gd name="csY12" fmla="*/ 85528 h 403282"/>
                <a:gd name="csX13" fmla="*/ 241893 w 342391"/>
                <a:gd name="csY13" fmla="*/ 22428 h 403282"/>
                <a:gd name="csX14" fmla="*/ 22428 w 342391"/>
                <a:gd name="csY14" fmla="*/ 22428 h 403282"/>
                <a:gd name="csX15" fmla="*/ 22428 w 342391"/>
                <a:gd name="csY15" fmla="*/ 380855 h 403282"/>
                <a:gd name="csX16" fmla="*/ 172715 w 342391"/>
                <a:gd name="csY16" fmla="*/ 380855 h 403282"/>
                <a:gd name="csX17" fmla="*/ 183929 w 342391"/>
                <a:gd name="csY17" fmla="*/ 392069 h 403282"/>
                <a:gd name="csX18" fmla="*/ 172715 w 342391"/>
                <a:gd name="csY18" fmla="*/ 403283 h 403282"/>
                <a:gd name="csX19" fmla="*/ 247433 w 342391"/>
                <a:gd name="csY19" fmla="*/ 80358 h 403282"/>
                <a:gd name="csX20" fmla="*/ 236219 w 342391"/>
                <a:gd name="csY20" fmla="*/ 69144 h 403282"/>
                <a:gd name="csX21" fmla="*/ 62820 w 342391"/>
                <a:gd name="csY21" fmla="*/ 69144 h 403282"/>
                <a:gd name="csX22" fmla="*/ 51606 w 342391"/>
                <a:gd name="csY22" fmla="*/ 80358 h 403282"/>
                <a:gd name="csX23" fmla="*/ 62820 w 342391"/>
                <a:gd name="csY23" fmla="*/ 91572 h 403282"/>
                <a:gd name="csX24" fmla="*/ 236219 w 342391"/>
                <a:gd name="csY24" fmla="*/ 91572 h 403282"/>
                <a:gd name="csX25" fmla="*/ 247433 w 342391"/>
                <a:gd name="csY25" fmla="*/ 80358 h 403282"/>
                <a:gd name="csX26" fmla="*/ 247433 w 342391"/>
                <a:gd name="csY26" fmla="*/ 128869 h 403282"/>
                <a:gd name="csX27" fmla="*/ 236219 w 342391"/>
                <a:gd name="csY27" fmla="*/ 117655 h 403282"/>
                <a:gd name="csX28" fmla="*/ 62820 w 342391"/>
                <a:gd name="csY28" fmla="*/ 117655 h 403282"/>
                <a:gd name="csX29" fmla="*/ 51606 w 342391"/>
                <a:gd name="csY29" fmla="*/ 128869 h 403282"/>
                <a:gd name="csX30" fmla="*/ 62820 w 342391"/>
                <a:gd name="csY30" fmla="*/ 140083 h 403282"/>
                <a:gd name="csX31" fmla="*/ 236219 w 342391"/>
                <a:gd name="csY31" fmla="*/ 140083 h 403282"/>
                <a:gd name="csX32" fmla="*/ 247433 w 342391"/>
                <a:gd name="csY32" fmla="*/ 128869 h 403282"/>
                <a:gd name="csX33" fmla="*/ 183929 w 342391"/>
                <a:gd name="csY33" fmla="*/ 177380 h 403282"/>
                <a:gd name="csX34" fmla="*/ 172715 w 342391"/>
                <a:gd name="csY34" fmla="*/ 166166 h 403282"/>
                <a:gd name="csX35" fmla="*/ 62820 w 342391"/>
                <a:gd name="csY35" fmla="*/ 166166 h 403282"/>
                <a:gd name="csX36" fmla="*/ 51606 w 342391"/>
                <a:gd name="csY36" fmla="*/ 177380 h 403282"/>
                <a:gd name="csX37" fmla="*/ 62820 w 342391"/>
                <a:gd name="csY37" fmla="*/ 188594 h 403282"/>
                <a:gd name="csX38" fmla="*/ 172715 w 342391"/>
                <a:gd name="csY38" fmla="*/ 188594 h 403282"/>
                <a:gd name="csX39" fmla="*/ 183929 w 342391"/>
                <a:gd name="csY39" fmla="*/ 177380 h 403282"/>
                <a:gd name="csX40" fmla="*/ 147809 w 342391"/>
                <a:gd name="csY40" fmla="*/ 225891 h 403282"/>
                <a:gd name="csX41" fmla="*/ 136596 w 342391"/>
                <a:gd name="csY41" fmla="*/ 214677 h 403282"/>
                <a:gd name="csX42" fmla="*/ 62820 w 342391"/>
                <a:gd name="csY42" fmla="*/ 214677 h 403282"/>
                <a:gd name="csX43" fmla="*/ 51606 w 342391"/>
                <a:gd name="csY43" fmla="*/ 225891 h 403282"/>
                <a:gd name="csX44" fmla="*/ 62820 w 342391"/>
                <a:gd name="csY44" fmla="*/ 237105 h 403282"/>
                <a:gd name="csX45" fmla="*/ 136596 w 342391"/>
                <a:gd name="csY45" fmla="*/ 237105 h 403282"/>
                <a:gd name="csX46" fmla="*/ 147809 w 342391"/>
                <a:gd name="csY46" fmla="*/ 225891 h 403282"/>
                <a:gd name="csX47" fmla="*/ 342391 w 342391"/>
                <a:gd name="csY47" fmla="*/ 253107 h 403282"/>
                <a:gd name="csX48" fmla="*/ 256213 w 342391"/>
                <a:gd name="csY48" fmla="*/ 166929 h 403282"/>
                <a:gd name="csX49" fmla="*/ 170035 w 342391"/>
                <a:gd name="csY49" fmla="*/ 253107 h 403282"/>
                <a:gd name="csX50" fmla="*/ 256213 w 342391"/>
                <a:gd name="csY50" fmla="*/ 339285 h 403282"/>
                <a:gd name="csX51" fmla="*/ 342391 w 342391"/>
                <a:gd name="csY51" fmla="*/ 253107 h 403282"/>
                <a:gd name="csX52" fmla="*/ 319964 w 342391"/>
                <a:gd name="csY52" fmla="*/ 253107 h 403282"/>
                <a:gd name="csX53" fmla="*/ 256213 w 342391"/>
                <a:gd name="csY53" fmla="*/ 316858 h 403282"/>
                <a:gd name="csX54" fmla="*/ 192463 w 342391"/>
                <a:gd name="csY54" fmla="*/ 253107 h 403282"/>
                <a:gd name="csX55" fmla="*/ 256213 w 342391"/>
                <a:gd name="csY55" fmla="*/ 189357 h 403282"/>
                <a:gd name="csX56" fmla="*/ 319964 w 342391"/>
                <a:gd name="csY56" fmla="*/ 253107 h 403282"/>
                <a:gd name="csX57" fmla="*/ 227618 w 342391"/>
                <a:gd name="csY57" fmla="*/ 401959 h 403282"/>
                <a:gd name="csX58" fmla="*/ 256729 w 342391"/>
                <a:gd name="csY58" fmla="*/ 386439 h 403282"/>
                <a:gd name="csX59" fmla="*/ 284652 w 342391"/>
                <a:gd name="csY59" fmla="*/ 401881 h 403282"/>
                <a:gd name="csX60" fmla="*/ 296235 w 342391"/>
                <a:gd name="csY60" fmla="*/ 401432 h 403282"/>
                <a:gd name="csX61" fmla="*/ 301237 w 342391"/>
                <a:gd name="csY61" fmla="*/ 390970 h 403282"/>
                <a:gd name="csX62" fmla="*/ 294408 w 342391"/>
                <a:gd name="csY62" fmla="*/ 321343 h 403282"/>
                <a:gd name="csX63" fmla="*/ 282151 w 342391"/>
                <a:gd name="csY63" fmla="*/ 311273 h 403282"/>
                <a:gd name="csX64" fmla="*/ 272081 w 342391"/>
                <a:gd name="csY64" fmla="*/ 323530 h 403282"/>
                <a:gd name="csX65" fmla="*/ 276836 w 342391"/>
                <a:gd name="csY65" fmla="*/ 371917 h 403282"/>
                <a:gd name="csX66" fmla="*/ 262258 w 342391"/>
                <a:gd name="csY66" fmla="*/ 363855 h 403282"/>
                <a:gd name="csX67" fmla="*/ 251560 w 342391"/>
                <a:gd name="csY67" fmla="*/ 363776 h 403282"/>
                <a:gd name="csX68" fmla="*/ 237632 w 342391"/>
                <a:gd name="csY68" fmla="*/ 371200 h 403282"/>
                <a:gd name="csX69" fmla="*/ 245762 w 342391"/>
                <a:gd name="csY69" fmla="*/ 327399 h 403282"/>
                <a:gd name="csX70" fmla="*/ 236780 w 342391"/>
                <a:gd name="csY70" fmla="*/ 314323 h 403282"/>
                <a:gd name="csX71" fmla="*/ 223704 w 342391"/>
                <a:gd name="csY71" fmla="*/ 323306 h 403282"/>
                <a:gd name="csX72" fmla="*/ 211324 w 342391"/>
                <a:gd name="csY72" fmla="*/ 390005 h 403282"/>
                <a:gd name="csX73" fmla="*/ 215720 w 342391"/>
                <a:gd name="csY73" fmla="*/ 401096 h 403282"/>
                <a:gd name="csX74" fmla="*/ 222348 w 342391"/>
                <a:gd name="csY74" fmla="*/ 403260 h 403282"/>
                <a:gd name="csX75" fmla="*/ 227618 w 342391"/>
                <a:gd name="csY75" fmla="*/ 401937 h 403282"/>
                <a:gd name="csX76" fmla="*/ 265700 w 342391"/>
                <a:gd name="csY76" fmla="*/ 231330 h 403282"/>
                <a:gd name="csX77" fmla="*/ 256561 w 342391"/>
                <a:gd name="csY77" fmla="*/ 266945 h 403282"/>
                <a:gd name="csX78" fmla="*/ 246973 w 342391"/>
                <a:gd name="csY78" fmla="*/ 231330 h 403282"/>
                <a:gd name="csX79" fmla="*/ 210595 w 342391"/>
                <a:gd name="csY79" fmla="*/ 231330 h 403282"/>
                <a:gd name="csX80" fmla="*/ 211526 w 342391"/>
                <a:gd name="csY80" fmla="*/ 235714 h 403282"/>
                <a:gd name="csX81" fmla="*/ 212827 w 342391"/>
                <a:gd name="csY81" fmla="*/ 239639 h 403282"/>
                <a:gd name="csX82" fmla="*/ 235501 w 342391"/>
                <a:gd name="csY82" fmla="*/ 239639 h 403282"/>
                <a:gd name="csX83" fmla="*/ 236578 w 342391"/>
                <a:gd name="csY83" fmla="*/ 243059 h 403282"/>
                <a:gd name="csX84" fmla="*/ 214363 w 342391"/>
                <a:gd name="csY84" fmla="*/ 243059 h 403282"/>
                <a:gd name="csX85" fmla="*/ 216965 w 342391"/>
                <a:gd name="csY85" fmla="*/ 247556 h 403282"/>
                <a:gd name="csX86" fmla="*/ 219724 w 342391"/>
                <a:gd name="csY86" fmla="*/ 251369 h 403282"/>
                <a:gd name="csX87" fmla="*/ 239168 w 342391"/>
                <a:gd name="csY87" fmla="*/ 251369 h 403282"/>
                <a:gd name="csX88" fmla="*/ 240211 w 342391"/>
                <a:gd name="csY88" fmla="*/ 254699 h 403282"/>
                <a:gd name="csX89" fmla="*/ 222605 w 342391"/>
                <a:gd name="csY89" fmla="*/ 254699 h 403282"/>
                <a:gd name="csX90" fmla="*/ 228448 w 342391"/>
                <a:gd name="csY90" fmla="*/ 260116 h 403282"/>
                <a:gd name="csX91" fmla="*/ 232418 w 342391"/>
                <a:gd name="csY91" fmla="*/ 263009 h 403282"/>
                <a:gd name="csX92" fmla="*/ 242813 w 342391"/>
                <a:gd name="csY92" fmla="*/ 263009 h 403282"/>
                <a:gd name="csX93" fmla="*/ 252782 w 342391"/>
                <a:gd name="csY93" fmla="*/ 294856 h 403282"/>
                <a:gd name="csX94" fmla="*/ 259824 w 342391"/>
                <a:gd name="csY94" fmla="*/ 294856 h 403282"/>
                <a:gd name="csX95" fmla="*/ 269670 w 342391"/>
                <a:gd name="csY95" fmla="*/ 263009 h 403282"/>
                <a:gd name="csX96" fmla="*/ 279964 w 342391"/>
                <a:gd name="csY96" fmla="*/ 263009 h 403282"/>
                <a:gd name="csX97" fmla="*/ 283934 w 342391"/>
                <a:gd name="csY97" fmla="*/ 260116 h 403282"/>
                <a:gd name="csX98" fmla="*/ 289776 w 342391"/>
                <a:gd name="csY98" fmla="*/ 254699 h 403282"/>
                <a:gd name="csX99" fmla="*/ 272249 w 342391"/>
                <a:gd name="csY99" fmla="*/ 254699 h 403282"/>
                <a:gd name="csX100" fmla="*/ 273281 w 342391"/>
                <a:gd name="csY100" fmla="*/ 251369 h 403282"/>
                <a:gd name="csX101" fmla="*/ 292669 w 342391"/>
                <a:gd name="csY101" fmla="*/ 251369 h 403282"/>
                <a:gd name="csX102" fmla="*/ 295428 w 342391"/>
                <a:gd name="csY102" fmla="*/ 247556 h 403282"/>
                <a:gd name="csX103" fmla="*/ 298030 w 342391"/>
                <a:gd name="csY103" fmla="*/ 243059 h 403282"/>
                <a:gd name="csX104" fmla="*/ 275849 w 342391"/>
                <a:gd name="csY104" fmla="*/ 243059 h 403282"/>
                <a:gd name="csX105" fmla="*/ 276903 w 342391"/>
                <a:gd name="csY105" fmla="*/ 239639 h 403282"/>
                <a:gd name="csX106" fmla="*/ 299555 w 342391"/>
                <a:gd name="csY106" fmla="*/ 239639 h 403282"/>
                <a:gd name="csX107" fmla="*/ 300856 w 342391"/>
                <a:gd name="csY107" fmla="*/ 235714 h 403282"/>
                <a:gd name="csX108" fmla="*/ 301786 w 342391"/>
                <a:gd name="csY108" fmla="*/ 231330 h 403282"/>
                <a:gd name="csX109" fmla="*/ 265667 w 342391"/>
                <a:gd name="csY109" fmla="*/ 231330 h 4032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342391" h="403282">
                  <a:moveTo>
                    <a:pt x="172715" y="403283"/>
                  </a:moveTo>
                  <a:lnTo>
                    <a:pt x="11214" y="403283"/>
                  </a:lnTo>
                  <a:cubicBezTo>
                    <a:pt x="5024" y="403283"/>
                    <a:pt x="0" y="398259"/>
                    <a:pt x="0" y="392069"/>
                  </a:cubicBezTo>
                  <a:lnTo>
                    <a:pt x="0" y="11214"/>
                  </a:lnTo>
                  <a:cubicBezTo>
                    <a:pt x="0" y="5024"/>
                    <a:pt x="5024" y="0"/>
                    <a:pt x="11214" y="0"/>
                  </a:cubicBezTo>
                  <a:lnTo>
                    <a:pt x="246536" y="0"/>
                  </a:lnTo>
                  <a:cubicBezTo>
                    <a:pt x="249507" y="0"/>
                    <a:pt x="252367" y="1177"/>
                    <a:pt x="254464" y="3286"/>
                  </a:cubicBezTo>
                  <a:lnTo>
                    <a:pt x="324135" y="72957"/>
                  </a:lnTo>
                  <a:cubicBezTo>
                    <a:pt x="326244" y="75065"/>
                    <a:pt x="327421" y="77914"/>
                    <a:pt x="327421" y="80885"/>
                  </a:cubicBezTo>
                  <a:lnTo>
                    <a:pt x="327421" y="159842"/>
                  </a:lnTo>
                  <a:cubicBezTo>
                    <a:pt x="327421" y="166032"/>
                    <a:pt x="322397" y="171056"/>
                    <a:pt x="316207" y="171056"/>
                  </a:cubicBezTo>
                  <a:cubicBezTo>
                    <a:pt x="310017" y="171056"/>
                    <a:pt x="304993" y="166032"/>
                    <a:pt x="304993" y="159842"/>
                  </a:cubicBezTo>
                  <a:lnTo>
                    <a:pt x="304993" y="85528"/>
                  </a:lnTo>
                  <a:lnTo>
                    <a:pt x="241893" y="22428"/>
                  </a:lnTo>
                  <a:lnTo>
                    <a:pt x="22428" y="22428"/>
                  </a:lnTo>
                  <a:lnTo>
                    <a:pt x="22428" y="380855"/>
                  </a:lnTo>
                  <a:lnTo>
                    <a:pt x="172715" y="380855"/>
                  </a:lnTo>
                  <a:cubicBezTo>
                    <a:pt x="178905" y="380855"/>
                    <a:pt x="183929" y="385879"/>
                    <a:pt x="183929" y="392069"/>
                  </a:cubicBezTo>
                  <a:cubicBezTo>
                    <a:pt x="183929" y="398259"/>
                    <a:pt x="178905" y="403283"/>
                    <a:pt x="172715" y="403283"/>
                  </a:cubicBezTo>
                  <a:close/>
                  <a:moveTo>
                    <a:pt x="247433" y="80358"/>
                  </a:moveTo>
                  <a:cubicBezTo>
                    <a:pt x="247433" y="74168"/>
                    <a:pt x="242409" y="69144"/>
                    <a:pt x="236219" y="69144"/>
                  </a:cubicBezTo>
                  <a:lnTo>
                    <a:pt x="62820" y="69144"/>
                  </a:lnTo>
                  <a:cubicBezTo>
                    <a:pt x="56630" y="69144"/>
                    <a:pt x="51606" y="74168"/>
                    <a:pt x="51606" y="80358"/>
                  </a:cubicBezTo>
                  <a:cubicBezTo>
                    <a:pt x="51606" y="86548"/>
                    <a:pt x="56630" y="91572"/>
                    <a:pt x="62820" y="91572"/>
                  </a:cubicBezTo>
                  <a:lnTo>
                    <a:pt x="236219" y="91572"/>
                  </a:lnTo>
                  <a:cubicBezTo>
                    <a:pt x="242409" y="91572"/>
                    <a:pt x="247433" y="86548"/>
                    <a:pt x="247433" y="80358"/>
                  </a:cubicBezTo>
                  <a:close/>
                  <a:moveTo>
                    <a:pt x="247433" y="128869"/>
                  </a:moveTo>
                  <a:cubicBezTo>
                    <a:pt x="247433" y="122679"/>
                    <a:pt x="242409" y="117655"/>
                    <a:pt x="236219" y="117655"/>
                  </a:cubicBezTo>
                  <a:lnTo>
                    <a:pt x="62820" y="117655"/>
                  </a:lnTo>
                  <a:cubicBezTo>
                    <a:pt x="56630" y="117655"/>
                    <a:pt x="51606" y="122679"/>
                    <a:pt x="51606" y="128869"/>
                  </a:cubicBezTo>
                  <a:cubicBezTo>
                    <a:pt x="51606" y="135059"/>
                    <a:pt x="56630" y="140083"/>
                    <a:pt x="62820" y="140083"/>
                  </a:cubicBezTo>
                  <a:lnTo>
                    <a:pt x="236219" y="140083"/>
                  </a:lnTo>
                  <a:cubicBezTo>
                    <a:pt x="242409" y="140083"/>
                    <a:pt x="247433" y="135059"/>
                    <a:pt x="247433" y="128869"/>
                  </a:cubicBezTo>
                  <a:close/>
                  <a:moveTo>
                    <a:pt x="183929" y="177380"/>
                  </a:moveTo>
                  <a:cubicBezTo>
                    <a:pt x="183929" y="171190"/>
                    <a:pt x="178905" y="166166"/>
                    <a:pt x="172715" y="166166"/>
                  </a:cubicBezTo>
                  <a:lnTo>
                    <a:pt x="62820" y="166166"/>
                  </a:lnTo>
                  <a:cubicBezTo>
                    <a:pt x="56630" y="166166"/>
                    <a:pt x="51606" y="171190"/>
                    <a:pt x="51606" y="177380"/>
                  </a:cubicBezTo>
                  <a:cubicBezTo>
                    <a:pt x="51606" y="183570"/>
                    <a:pt x="56630" y="188594"/>
                    <a:pt x="62820" y="188594"/>
                  </a:cubicBezTo>
                  <a:lnTo>
                    <a:pt x="172715" y="188594"/>
                  </a:lnTo>
                  <a:cubicBezTo>
                    <a:pt x="178905" y="188594"/>
                    <a:pt x="183929" y="183570"/>
                    <a:pt x="183929" y="177380"/>
                  </a:cubicBezTo>
                  <a:close/>
                  <a:moveTo>
                    <a:pt x="147809" y="225891"/>
                  </a:moveTo>
                  <a:cubicBezTo>
                    <a:pt x="147809" y="219701"/>
                    <a:pt x="142786" y="214677"/>
                    <a:pt x="136596" y="214677"/>
                  </a:cubicBezTo>
                  <a:lnTo>
                    <a:pt x="62820" y="214677"/>
                  </a:lnTo>
                  <a:cubicBezTo>
                    <a:pt x="56630" y="214677"/>
                    <a:pt x="51606" y="219701"/>
                    <a:pt x="51606" y="225891"/>
                  </a:cubicBezTo>
                  <a:cubicBezTo>
                    <a:pt x="51606" y="232081"/>
                    <a:pt x="56630" y="237105"/>
                    <a:pt x="62820" y="237105"/>
                  </a:cubicBezTo>
                  <a:lnTo>
                    <a:pt x="136596" y="237105"/>
                  </a:lnTo>
                  <a:cubicBezTo>
                    <a:pt x="142786" y="237105"/>
                    <a:pt x="147809" y="232081"/>
                    <a:pt x="147809" y="225891"/>
                  </a:cubicBezTo>
                  <a:close/>
                  <a:moveTo>
                    <a:pt x="342391" y="253107"/>
                  </a:moveTo>
                  <a:cubicBezTo>
                    <a:pt x="342391" y="205583"/>
                    <a:pt x="303737" y="166929"/>
                    <a:pt x="256213" y="166929"/>
                  </a:cubicBezTo>
                  <a:cubicBezTo>
                    <a:pt x="208689" y="166929"/>
                    <a:pt x="170035" y="205594"/>
                    <a:pt x="170035" y="253107"/>
                  </a:cubicBezTo>
                  <a:cubicBezTo>
                    <a:pt x="170035" y="300620"/>
                    <a:pt x="208689" y="339285"/>
                    <a:pt x="256213" y="339285"/>
                  </a:cubicBezTo>
                  <a:cubicBezTo>
                    <a:pt x="303737" y="339285"/>
                    <a:pt x="342391" y="300631"/>
                    <a:pt x="342391" y="253107"/>
                  </a:cubicBezTo>
                  <a:close/>
                  <a:moveTo>
                    <a:pt x="319964" y="253107"/>
                  </a:moveTo>
                  <a:cubicBezTo>
                    <a:pt x="319964" y="288262"/>
                    <a:pt x="291369" y="316858"/>
                    <a:pt x="256213" y="316858"/>
                  </a:cubicBezTo>
                  <a:cubicBezTo>
                    <a:pt x="221058" y="316858"/>
                    <a:pt x="192463" y="288262"/>
                    <a:pt x="192463" y="253107"/>
                  </a:cubicBezTo>
                  <a:cubicBezTo>
                    <a:pt x="192463" y="217952"/>
                    <a:pt x="221058" y="189357"/>
                    <a:pt x="256213" y="189357"/>
                  </a:cubicBezTo>
                  <a:cubicBezTo>
                    <a:pt x="291369" y="189357"/>
                    <a:pt x="319964" y="217952"/>
                    <a:pt x="319964" y="253107"/>
                  </a:cubicBezTo>
                  <a:close/>
                  <a:moveTo>
                    <a:pt x="227618" y="401959"/>
                  </a:moveTo>
                  <a:lnTo>
                    <a:pt x="256729" y="386439"/>
                  </a:lnTo>
                  <a:lnTo>
                    <a:pt x="284652" y="401881"/>
                  </a:lnTo>
                  <a:cubicBezTo>
                    <a:pt x="288296" y="403899"/>
                    <a:pt x="292759" y="403720"/>
                    <a:pt x="296235" y="401432"/>
                  </a:cubicBezTo>
                  <a:cubicBezTo>
                    <a:pt x="299712" y="399145"/>
                    <a:pt x="301640" y="395119"/>
                    <a:pt x="301237" y="390970"/>
                  </a:cubicBezTo>
                  <a:lnTo>
                    <a:pt x="294408" y="321343"/>
                  </a:lnTo>
                  <a:cubicBezTo>
                    <a:pt x="293802" y="315176"/>
                    <a:pt x="288307" y="310679"/>
                    <a:pt x="282151" y="311273"/>
                  </a:cubicBezTo>
                  <a:cubicBezTo>
                    <a:pt x="275983" y="311879"/>
                    <a:pt x="271475" y="317362"/>
                    <a:pt x="272081" y="323530"/>
                  </a:cubicBezTo>
                  <a:lnTo>
                    <a:pt x="276836" y="371917"/>
                  </a:lnTo>
                  <a:lnTo>
                    <a:pt x="262258" y="363855"/>
                  </a:lnTo>
                  <a:cubicBezTo>
                    <a:pt x="258938" y="362016"/>
                    <a:pt x="254912" y="361982"/>
                    <a:pt x="251560" y="363776"/>
                  </a:cubicBezTo>
                  <a:lnTo>
                    <a:pt x="237632" y="371200"/>
                  </a:lnTo>
                  <a:lnTo>
                    <a:pt x="245762" y="327399"/>
                  </a:lnTo>
                  <a:cubicBezTo>
                    <a:pt x="246895" y="321310"/>
                    <a:pt x="242869" y="315456"/>
                    <a:pt x="236780" y="314323"/>
                  </a:cubicBezTo>
                  <a:cubicBezTo>
                    <a:pt x="230691" y="313202"/>
                    <a:pt x="224837" y="317216"/>
                    <a:pt x="223704" y="323306"/>
                  </a:cubicBezTo>
                  <a:lnTo>
                    <a:pt x="211324" y="390005"/>
                  </a:lnTo>
                  <a:cubicBezTo>
                    <a:pt x="210539" y="394244"/>
                    <a:pt x="212244" y="398550"/>
                    <a:pt x="215720" y="401096"/>
                  </a:cubicBezTo>
                  <a:cubicBezTo>
                    <a:pt x="217683" y="402531"/>
                    <a:pt x="220015" y="403260"/>
                    <a:pt x="222348" y="403260"/>
                  </a:cubicBezTo>
                  <a:cubicBezTo>
                    <a:pt x="224153" y="403260"/>
                    <a:pt x="225970" y="402823"/>
                    <a:pt x="227618" y="401937"/>
                  </a:cubicBezTo>
                  <a:close/>
                  <a:moveTo>
                    <a:pt x="265700" y="231330"/>
                  </a:moveTo>
                  <a:lnTo>
                    <a:pt x="256561" y="266945"/>
                  </a:lnTo>
                  <a:lnTo>
                    <a:pt x="246973" y="231330"/>
                  </a:lnTo>
                  <a:lnTo>
                    <a:pt x="210595" y="231330"/>
                  </a:lnTo>
                  <a:cubicBezTo>
                    <a:pt x="210595" y="231330"/>
                    <a:pt x="210988" y="233797"/>
                    <a:pt x="211526" y="235714"/>
                  </a:cubicBezTo>
                  <a:cubicBezTo>
                    <a:pt x="212064" y="237632"/>
                    <a:pt x="212827" y="239639"/>
                    <a:pt x="212827" y="239639"/>
                  </a:cubicBezTo>
                  <a:lnTo>
                    <a:pt x="235501" y="239639"/>
                  </a:lnTo>
                  <a:lnTo>
                    <a:pt x="236578" y="243059"/>
                  </a:lnTo>
                  <a:lnTo>
                    <a:pt x="214363" y="243059"/>
                  </a:lnTo>
                  <a:cubicBezTo>
                    <a:pt x="214363" y="243059"/>
                    <a:pt x="215440" y="245257"/>
                    <a:pt x="216965" y="247556"/>
                  </a:cubicBezTo>
                  <a:cubicBezTo>
                    <a:pt x="218490" y="249855"/>
                    <a:pt x="219724" y="251369"/>
                    <a:pt x="219724" y="251369"/>
                  </a:cubicBezTo>
                  <a:lnTo>
                    <a:pt x="239168" y="251369"/>
                  </a:lnTo>
                  <a:lnTo>
                    <a:pt x="240211" y="254699"/>
                  </a:lnTo>
                  <a:lnTo>
                    <a:pt x="222605" y="254699"/>
                  </a:lnTo>
                  <a:cubicBezTo>
                    <a:pt x="222605" y="254699"/>
                    <a:pt x="225958" y="258153"/>
                    <a:pt x="228448" y="260116"/>
                  </a:cubicBezTo>
                  <a:cubicBezTo>
                    <a:pt x="230993" y="262123"/>
                    <a:pt x="232418" y="263009"/>
                    <a:pt x="232418" y="263009"/>
                  </a:cubicBezTo>
                  <a:lnTo>
                    <a:pt x="242813" y="263009"/>
                  </a:lnTo>
                  <a:lnTo>
                    <a:pt x="252782" y="294856"/>
                  </a:lnTo>
                  <a:lnTo>
                    <a:pt x="259824" y="294856"/>
                  </a:lnTo>
                  <a:lnTo>
                    <a:pt x="269670" y="263009"/>
                  </a:lnTo>
                  <a:lnTo>
                    <a:pt x="279964" y="263009"/>
                  </a:lnTo>
                  <a:cubicBezTo>
                    <a:pt x="279964" y="263009"/>
                    <a:pt x="281388" y="262123"/>
                    <a:pt x="283934" y="260116"/>
                  </a:cubicBezTo>
                  <a:cubicBezTo>
                    <a:pt x="286423" y="258153"/>
                    <a:pt x="289776" y="254699"/>
                    <a:pt x="289776" y="254699"/>
                  </a:cubicBezTo>
                  <a:lnTo>
                    <a:pt x="272249" y="254699"/>
                  </a:lnTo>
                  <a:lnTo>
                    <a:pt x="273281" y="251369"/>
                  </a:lnTo>
                  <a:lnTo>
                    <a:pt x="292669" y="251369"/>
                  </a:lnTo>
                  <a:cubicBezTo>
                    <a:pt x="292669" y="251369"/>
                    <a:pt x="293903" y="249855"/>
                    <a:pt x="295428" y="247556"/>
                  </a:cubicBezTo>
                  <a:cubicBezTo>
                    <a:pt x="296953" y="245257"/>
                    <a:pt x="298030" y="243059"/>
                    <a:pt x="298030" y="243059"/>
                  </a:cubicBezTo>
                  <a:lnTo>
                    <a:pt x="275849" y="243059"/>
                  </a:lnTo>
                  <a:lnTo>
                    <a:pt x="276903" y="239639"/>
                  </a:lnTo>
                  <a:lnTo>
                    <a:pt x="299555" y="239639"/>
                  </a:lnTo>
                  <a:cubicBezTo>
                    <a:pt x="299555" y="239639"/>
                    <a:pt x="300328" y="237632"/>
                    <a:pt x="300856" y="235714"/>
                  </a:cubicBezTo>
                  <a:cubicBezTo>
                    <a:pt x="301394" y="233797"/>
                    <a:pt x="301786" y="231330"/>
                    <a:pt x="301786" y="231330"/>
                  </a:cubicBezTo>
                  <a:lnTo>
                    <a:pt x="265667" y="231330"/>
                  </a:lnTo>
                  <a:close/>
                </a:path>
              </a:pathLst>
            </a:custGeom>
            <a:solidFill>
              <a:srgbClr val="FFFFFF"/>
            </a:solidFill>
            <a:ln w="1111" cap="flat">
              <a:noFill/>
              <a:prstDash val="solid"/>
              <a:miter/>
            </a:ln>
          </p:spPr>
          <p:txBody>
            <a:bodyPr/>
            <a:lstStyle/>
            <a:p>
              <a:endParaRPr lang="de-AT" sz="1950"/>
            </a:p>
          </p:txBody>
        </p:sp>
      </p:grpSp>
    </p:spTree>
    <p:extLst>
      <p:ext uri="{BB962C8B-B14F-4D97-AF65-F5344CB8AC3E}">
        <p14:creationId xmlns:p14="http://schemas.microsoft.com/office/powerpoint/2010/main" val="30474855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Titelfolie mit Foto_Logo blau">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120676E-31C4-DE4E-D535-7768A708BDBF}"/>
              </a:ext>
            </a:extLst>
          </p:cNvPr>
          <p:cNvGraphicFramePr>
            <a:graphicFrameLocks noChangeAspect="1"/>
          </p:cNvGraphicFramePr>
          <p:nvPr userDrawn="1">
            <p:custDataLst>
              <p:tags r:id="rId1"/>
            </p:custDataLst>
            <p:extLst>
              <p:ext uri="{D42A27DB-BD31-4B8C-83A1-F6EECF244321}">
                <p14:modId xmlns:p14="http://schemas.microsoft.com/office/powerpoint/2010/main" val="337269325"/>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A120676E-31C4-DE4E-D535-7768A708BDBF}"/>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943" name="Titel 1">
            <a:extLst>
              <a:ext uri="{FF2B5EF4-FFF2-40B4-BE49-F238E27FC236}">
                <a16:creationId xmlns:a16="http://schemas.microsoft.com/office/drawing/2014/main" id="{1EA81004-5B18-FA44-B101-733ACD38530D}"/>
              </a:ext>
            </a:extLst>
          </p:cNvPr>
          <p:cNvSpPr>
            <a:spLocks noGrp="1"/>
          </p:cNvSpPr>
          <p:nvPr>
            <p:ph type="title"/>
          </p:nvPr>
        </p:nvSpPr>
        <p:spPr>
          <a:xfrm>
            <a:off x="291556" y="667115"/>
            <a:ext cx="5668375" cy="622392"/>
          </a:xfrm>
        </p:spPr>
        <p:txBody>
          <a:bodyPr vert="horz"/>
          <a:lstStyle/>
          <a:p>
            <a:r>
              <a:rPr lang="de-AT"/>
              <a:t>Präsentation Guidelines</a:t>
            </a:r>
          </a:p>
        </p:txBody>
      </p:sp>
      <p:pic>
        <p:nvPicPr>
          <p:cNvPr id="944" name="Grafik 943">
            <a:extLst>
              <a:ext uri="{FF2B5EF4-FFF2-40B4-BE49-F238E27FC236}">
                <a16:creationId xmlns:a16="http://schemas.microsoft.com/office/drawing/2014/main" id="{AE8B6A2A-064F-084C-7EB4-4A0196DF18D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07270" y="5363245"/>
            <a:ext cx="0" cy="0"/>
          </a:xfrm>
          <a:prstGeom prst="rect">
            <a:avLst/>
          </a:prstGeom>
        </p:spPr>
      </p:pic>
      <p:pic>
        <p:nvPicPr>
          <p:cNvPr id="945" name="Grafik 944">
            <a:extLst>
              <a:ext uri="{FF2B5EF4-FFF2-40B4-BE49-F238E27FC236}">
                <a16:creationId xmlns:a16="http://schemas.microsoft.com/office/drawing/2014/main" id="{4BB24DED-4523-2AC1-C8C8-1F1C130C4A0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07270" y="5363245"/>
            <a:ext cx="0" cy="0"/>
          </a:xfrm>
          <a:prstGeom prst="rect">
            <a:avLst/>
          </a:prstGeom>
        </p:spPr>
      </p:pic>
      <p:pic>
        <p:nvPicPr>
          <p:cNvPr id="946" name="Grafik 945">
            <a:extLst>
              <a:ext uri="{FF2B5EF4-FFF2-40B4-BE49-F238E27FC236}">
                <a16:creationId xmlns:a16="http://schemas.microsoft.com/office/drawing/2014/main" id="{5D1E705C-90A6-CEF7-30E7-57243EDCFD7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407270" y="5363245"/>
            <a:ext cx="0" cy="0"/>
          </a:xfrm>
          <a:prstGeom prst="rect">
            <a:avLst/>
          </a:prstGeom>
        </p:spPr>
      </p:pic>
      <p:sp>
        <p:nvSpPr>
          <p:cNvPr id="947" name="Textfeld 946">
            <a:extLst>
              <a:ext uri="{FF2B5EF4-FFF2-40B4-BE49-F238E27FC236}">
                <a16:creationId xmlns:a16="http://schemas.microsoft.com/office/drawing/2014/main" id="{A66ADD2A-23A3-A65E-BEB8-FAB6304F560C}"/>
              </a:ext>
            </a:extLst>
          </p:cNvPr>
          <p:cNvSpPr txBox="1"/>
          <p:nvPr userDrawn="1"/>
        </p:nvSpPr>
        <p:spPr>
          <a:xfrm>
            <a:off x="1171988" y="3292788"/>
            <a:ext cx="4039888" cy="400110"/>
          </a:xfrm>
          <a:prstGeom prst="rect">
            <a:avLst/>
          </a:prstGeom>
          <a:noFill/>
        </p:spPr>
        <p:txBody>
          <a:bodyPr wrap="none" lIns="0" tIns="0" rIns="0" bIns="0" rtlCol="0" anchor="t">
            <a:spAutoFit/>
          </a:bodyPr>
          <a:lstStyle/>
          <a:p>
            <a:r>
              <a:rPr lang="de-DE" sz="2600">
                <a:solidFill>
                  <a:srgbClr val="0019B0"/>
                </a:solidFill>
                <a:cs typeface="Arial" panose="020B0604020202020204" pitchFamily="34" charset="0"/>
              </a:rPr>
              <a:t>Schrift: </a:t>
            </a:r>
            <a:r>
              <a:rPr lang="de-DE" sz="2600" b="1">
                <a:solidFill>
                  <a:srgbClr val="0019B0"/>
                </a:solidFill>
                <a:cs typeface="Arial" panose="020B0604020202020204" pitchFamily="34" charset="0"/>
              </a:rPr>
              <a:t>Arial</a:t>
            </a:r>
            <a:r>
              <a:rPr lang="de-DE" sz="2600">
                <a:solidFill>
                  <a:srgbClr val="0019B0"/>
                </a:solidFill>
                <a:cs typeface="Arial" panose="020B0604020202020204" pitchFamily="34" charset="0"/>
              </a:rPr>
              <a:t> Regular </a:t>
            </a:r>
            <a:r>
              <a:rPr lang="de-DE" sz="2600" b="1">
                <a:solidFill>
                  <a:srgbClr val="0019B0"/>
                </a:solidFill>
                <a:cs typeface="Arial" panose="020B0604020202020204" pitchFamily="34" charset="0"/>
              </a:rPr>
              <a:t>&amp; </a:t>
            </a:r>
            <a:r>
              <a:rPr lang="de-DE" sz="2600" b="1" err="1">
                <a:solidFill>
                  <a:srgbClr val="0019B0"/>
                </a:solidFill>
                <a:cs typeface="Arial" panose="020B0604020202020204" pitchFamily="34" charset="0"/>
              </a:rPr>
              <a:t>Bold</a:t>
            </a:r>
            <a:endParaRPr lang="de-DE" sz="2600" b="1">
              <a:solidFill>
                <a:srgbClr val="0019B0"/>
              </a:solidFill>
              <a:cs typeface="Arial" panose="020B0604020202020204" pitchFamily="34" charset="0"/>
            </a:endParaRPr>
          </a:p>
        </p:txBody>
      </p:sp>
      <p:sp>
        <p:nvSpPr>
          <p:cNvPr id="948" name="Textfeld 947">
            <a:extLst>
              <a:ext uri="{FF2B5EF4-FFF2-40B4-BE49-F238E27FC236}">
                <a16:creationId xmlns:a16="http://schemas.microsoft.com/office/drawing/2014/main" id="{958AB106-9DB1-6087-64D9-94274749561C}"/>
              </a:ext>
            </a:extLst>
          </p:cNvPr>
          <p:cNvSpPr txBox="1"/>
          <p:nvPr userDrawn="1"/>
        </p:nvSpPr>
        <p:spPr>
          <a:xfrm>
            <a:off x="1171988" y="4493273"/>
            <a:ext cx="1599284" cy="333489"/>
          </a:xfrm>
          <a:prstGeom prst="rect">
            <a:avLst/>
          </a:prstGeom>
          <a:noFill/>
        </p:spPr>
        <p:txBody>
          <a:bodyPr wrap="none" lIns="0" tIns="0" rIns="0" bIns="0" rtlCol="0" anchor="t">
            <a:spAutoFit/>
          </a:bodyPr>
          <a:lstStyle/>
          <a:p>
            <a:r>
              <a:rPr lang="de-DE" sz="2167">
                <a:solidFill>
                  <a:srgbClr val="0019B0"/>
                </a:solidFill>
                <a:cs typeface="Arial" panose="020B0604020202020204" pitchFamily="34" charset="0"/>
              </a:rPr>
              <a:t>Hauptfarben:</a:t>
            </a:r>
          </a:p>
        </p:txBody>
      </p:sp>
      <p:sp>
        <p:nvSpPr>
          <p:cNvPr id="949" name="Oval 4">
            <a:extLst>
              <a:ext uri="{FF2B5EF4-FFF2-40B4-BE49-F238E27FC236}">
                <a16:creationId xmlns:a16="http://schemas.microsoft.com/office/drawing/2014/main" id="{F3E286FD-CAD2-C3C1-71B3-830D5D196488}"/>
              </a:ext>
            </a:extLst>
          </p:cNvPr>
          <p:cNvSpPr/>
          <p:nvPr userDrawn="1"/>
        </p:nvSpPr>
        <p:spPr>
          <a:xfrm>
            <a:off x="1424155" y="5256982"/>
            <a:ext cx="529292" cy="135916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bg1"/>
                </a:solidFill>
                <a:cs typeface="Arial" panose="020B0604020202020204" pitchFamily="34" charset="0"/>
              </a:rPr>
              <a:t>#0019b0</a:t>
            </a:r>
          </a:p>
        </p:txBody>
      </p:sp>
      <p:sp>
        <p:nvSpPr>
          <p:cNvPr id="950" name="Oval 5">
            <a:extLst>
              <a:ext uri="{FF2B5EF4-FFF2-40B4-BE49-F238E27FC236}">
                <a16:creationId xmlns:a16="http://schemas.microsoft.com/office/drawing/2014/main" id="{99DBC637-5A64-F4BF-76D1-EB079424F8E6}"/>
              </a:ext>
            </a:extLst>
          </p:cNvPr>
          <p:cNvSpPr/>
          <p:nvPr userDrawn="1"/>
        </p:nvSpPr>
        <p:spPr>
          <a:xfrm>
            <a:off x="2005594" y="5256982"/>
            <a:ext cx="529292" cy="135916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cs typeface="Arial" panose="020B0604020202020204" pitchFamily="34" charset="0"/>
              </a:rPr>
              <a:t>#ffd900</a:t>
            </a:r>
          </a:p>
        </p:txBody>
      </p:sp>
      <p:sp>
        <p:nvSpPr>
          <p:cNvPr id="951" name="Oval 7">
            <a:extLst>
              <a:ext uri="{FF2B5EF4-FFF2-40B4-BE49-F238E27FC236}">
                <a16:creationId xmlns:a16="http://schemas.microsoft.com/office/drawing/2014/main" id="{5D15C588-6C42-1D4F-9715-FACE634E68E4}"/>
              </a:ext>
            </a:extLst>
          </p:cNvPr>
          <p:cNvSpPr/>
          <p:nvPr userDrawn="1"/>
        </p:nvSpPr>
        <p:spPr>
          <a:xfrm>
            <a:off x="1740948" y="6770519"/>
            <a:ext cx="529292" cy="135916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bg1"/>
                </a:solidFill>
                <a:cs typeface="Arial" panose="020B0604020202020204" pitchFamily="34" charset="0"/>
              </a:rPr>
              <a:t>#0096d2</a:t>
            </a:r>
          </a:p>
        </p:txBody>
      </p:sp>
      <p:sp>
        <p:nvSpPr>
          <p:cNvPr id="952" name="Oval 9">
            <a:extLst>
              <a:ext uri="{FF2B5EF4-FFF2-40B4-BE49-F238E27FC236}">
                <a16:creationId xmlns:a16="http://schemas.microsoft.com/office/drawing/2014/main" id="{0D9AB06D-F6C3-FA73-91BE-9A10CDC4514E}"/>
              </a:ext>
            </a:extLst>
          </p:cNvPr>
          <p:cNvSpPr/>
          <p:nvPr userDrawn="1"/>
        </p:nvSpPr>
        <p:spPr>
          <a:xfrm>
            <a:off x="2352205" y="6770519"/>
            <a:ext cx="529292" cy="135916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bg1"/>
                </a:solidFill>
                <a:cs typeface="Arial" panose="020B0604020202020204" pitchFamily="34" charset="0"/>
              </a:rPr>
              <a:t>#37d46c</a:t>
            </a:r>
          </a:p>
        </p:txBody>
      </p:sp>
      <p:sp>
        <p:nvSpPr>
          <p:cNvPr id="953" name="Textfeld 952">
            <a:extLst>
              <a:ext uri="{FF2B5EF4-FFF2-40B4-BE49-F238E27FC236}">
                <a16:creationId xmlns:a16="http://schemas.microsoft.com/office/drawing/2014/main" id="{90F3B22E-4276-2591-9CE0-574289EDD5C1}"/>
              </a:ext>
            </a:extLst>
          </p:cNvPr>
          <p:cNvSpPr txBox="1"/>
          <p:nvPr userDrawn="1"/>
        </p:nvSpPr>
        <p:spPr>
          <a:xfrm>
            <a:off x="3935710" y="4541982"/>
            <a:ext cx="1993303" cy="333489"/>
          </a:xfrm>
          <a:prstGeom prst="rect">
            <a:avLst/>
          </a:prstGeom>
          <a:noFill/>
        </p:spPr>
        <p:txBody>
          <a:bodyPr wrap="none" lIns="0" tIns="0" rIns="0" bIns="0" rtlCol="0" anchor="t">
            <a:spAutoFit/>
          </a:bodyPr>
          <a:lstStyle/>
          <a:p>
            <a:r>
              <a:rPr lang="de-DE" sz="2167">
                <a:solidFill>
                  <a:srgbClr val="0019B0"/>
                </a:solidFill>
                <a:cs typeface="Arial" panose="020B0604020202020204" pitchFamily="34" charset="0"/>
              </a:rPr>
              <a:t>Sekundärfarben:</a:t>
            </a:r>
          </a:p>
        </p:txBody>
      </p:sp>
      <p:sp>
        <p:nvSpPr>
          <p:cNvPr id="954" name="Oval 12">
            <a:extLst>
              <a:ext uri="{FF2B5EF4-FFF2-40B4-BE49-F238E27FC236}">
                <a16:creationId xmlns:a16="http://schemas.microsoft.com/office/drawing/2014/main" id="{59CC6BA3-1EB9-192D-CCE2-2216D97FCAB6}"/>
              </a:ext>
            </a:extLst>
          </p:cNvPr>
          <p:cNvSpPr/>
          <p:nvPr userDrawn="1"/>
        </p:nvSpPr>
        <p:spPr>
          <a:xfrm>
            <a:off x="3975824" y="5260153"/>
            <a:ext cx="529292" cy="13591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cs typeface="Arial" panose="020B0604020202020204" pitchFamily="34" charset="0"/>
              </a:rPr>
              <a:t>#0064E6</a:t>
            </a:r>
          </a:p>
        </p:txBody>
      </p:sp>
      <p:sp>
        <p:nvSpPr>
          <p:cNvPr id="955" name="Oval 13">
            <a:extLst>
              <a:ext uri="{FF2B5EF4-FFF2-40B4-BE49-F238E27FC236}">
                <a16:creationId xmlns:a16="http://schemas.microsoft.com/office/drawing/2014/main" id="{7149923F-433E-A865-A355-546931851552}"/>
              </a:ext>
            </a:extLst>
          </p:cNvPr>
          <p:cNvSpPr/>
          <p:nvPr userDrawn="1"/>
        </p:nvSpPr>
        <p:spPr>
          <a:xfrm>
            <a:off x="4557263" y="5260153"/>
            <a:ext cx="529292" cy="13591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cs typeface="Arial" panose="020B0604020202020204" pitchFamily="34" charset="0"/>
              </a:rPr>
              <a:t>#00A1FF</a:t>
            </a:r>
          </a:p>
        </p:txBody>
      </p:sp>
      <p:sp>
        <p:nvSpPr>
          <p:cNvPr id="956" name="Oval 14">
            <a:extLst>
              <a:ext uri="{FF2B5EF4-FFF2-40B4-BE49-F238E27FC236}">
                <a16:creationId xmlns:a16="http://schemas.microsoft.com/office/drawing/2014/main" id="{660CC003-FB4E-2085-FDF1-9D21DA3D94A1}"/>
              </a:ext>
            </a:extLst>
          </p:cNvPr>
          <p:cNvSpPr/>
          <p:nvPr userDrawn="1"/>
        </p:nvSpPr>
        <p:spPr>
          <a:xfrm>
            <a:off x="4240470" y="6770519"/>
            <a:ext cx="529292" cy="135916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cs typeface="Arial" panose="020B0604020202020204" pitchFamily="34" charset="0"/>
              </a:rPr>
              <a:t>#78CEFF</a:t>
            </a:r>
          </a:p>
        </p:txBody>
      </p:sp>
      <p:sp>
        <p:nvSpPr>
          <p:cNvPr id="957" name="Oval 15">
            <a:extLst>
              <a:ext uri="{FF2B5EF4-FFF2-40B4-BE49-F238E27FC236}">
                <a16:creationId xmlns:a16="http://schemas.microsoft.com/office/drawing/2014/main" id="{B2F03A43-5AEA-BF97-6E3E-B9D1BFBE8530}"/>
              </a:ext>
            </a:extLst>
          </p:cNvPr>
          <p:cNvSpPr/>
          <p:nvPr userDrawn="1"/>
        </p:nvSpPr>
        <p:spPr>
          <a:xfrm>
            <a:off x="5153411" y="5204497"/>
            <a:ext cx="529292" cy="1359168"/>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latin typeface="Arial" panose="020B0604020202020204" pitchFamily="34" charset="0"/>
                <a:cs typeface="Arial" panose="020B0604020202020204" pitchFamily="34" charset="0"/>
              </a:rPr>
              <a:t>#2DC0EE</a:t>
            </a:r>
          </a:p>
        </p:txBody>
      </p:sp>
      <p:sp>
        <p:nvSpPr>
          <p:cNvPr id="958" name="Abgerundetes Rechteck 21">
            <a:extLst>
              <a:ext uri="{FF2B5EF4-FFF2-40B4-BE49-F238E27FC236}">
                <a16:creationId xmlns:a16="http://schemas.microsoft.com/office/drawing/2014/main" id="{A5D641A4-6EE3-723B-937E-DDC72F6B303B}"/>
              </a:ext>
            </a:extLst>
          </p:cNvPr>
          <p:cNvSpPr/>
          <p:nvPr userDrawn="1"/>
        </p:nvSpPr>
        <p:spPr>
          <a:xfrm>
            <a:off x="940728" y="4248645"/>
            <a:ext cx="2767416" cy="4241601"/>
          </a:xfrm>
          <a:prstGeom prst="roundRect">
            <a:avLst>
              <a:gd name="adj" fmla="val 6851"/>
            </a:avLst>
          </a:prstGeom>
          <a:noFill/>
          <a:ln w="6350">
            <a:solidFill>
              <a:srgbClr val="0019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950"/>
          </a:p>
        </p:txBody>
      </p:sp>
      <p:sp>
        <p:nvSpPr>
          <p:cNvPr id="959" name="Abgerundetes Rechteck 22">
            <a:extLst>
              <a:ext uri="{FF2B5EF4-FFF2-40B4-BE49-F238E27FC236}">
                <a16:creationId xmlns:a16="http://schemas.microsoft.com/office/drawing/2014/main" id="{E1686722-F1B5-AFF3-8853-BAC96EFEE872}"/>
              </a:ext>
            </a:extLst>
          </p:cNvPr>
          <p:cNvSpPr/>
          <p:nvPr userDrawn="1"/>
        </p:nvSpPr>
        <p:spPr>
          <a:xfrm>
            <a:off x="3708144" y="4248645"/>
            <a:ext cx="2209130" cy="4241601"/>
          </a:xfrm>
          <a:prstGeom prst="roundRect">
            <a:avLst>
              <a:gd name="adj" fmla="val 6851"/>
            </a:avLst>
          </a:prstGeom>
          <a:noFill/>
          <a:ln w="6350">
            <a:solidFill>
              <a:srgbClr val="0019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950"/>
          </a:p>
        </p:txBody>
      </p:sp>
      <p:sp>
        <p:nvSpPr>
          <p:cNvPr id="960" name="Abgerundetes Rechteck 23">
            <a:extLst>
              <a:ext uri="{FF2B5EF4-FFF2-40B4-BE49-F238E27FC236}">
                <a16:creationId xmlns:a16="http://schemas.microsoft.com/office/drawing/2014/main" id="{C3336305-75B7-5B67-6AF4-928CE8F2CE05}"/>
              </a:ext>
            </a:extLst>
          </p:cNvPr>
          <p:cNvSpPr/>
          <p:nvPr userDrawn="1"/>
        </p:nvSpPr>
        <p:spPr>
          <a:xfrm>
            <a:off x="940728" y="2870419"/>
            <a:ext cx="2767416" cy="1378226"/>
          </a:xfrm>
          <a:prstGeom prst="roundRect">
            <a:avLst>
              <a:gd name="adj" fmla="val 22129"/>
            </a:avLst>
          </a:prstGeom>
          <a:noFill/>
          <a:ln w="6350">
            <a:solidFill>
              <a:srgbClr val="0019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950"/>
          </a:p>
        </p:txBody>
      </p:sp>
      <p:sp>
        <p:nvSpPr>
          <p:cNvPr id="961" name="Abgerundetes Rechteck 24">
            <a:extLst>
              <a:ext uri="{FF2B5EF4-FFF2-40B4-BE49-F238E27FC236}">
                <a16:creationId xmlns:a16="http://schemas.microsoft.com/office/drawing/2014/main" id="{828D6C0F-BE66-0B2D-0D0C-1452B6B0EA26}"/>
              </a:ext>
            </a:extLst>
          </p:cNvPr>
          <p:cNvSpPr/>
          <p:nvPr userDrawn="1"/>
        </p:nvSpPr>
        <p:spPr>
          <a:xfrm>
            <a:off x="3708144" y="2870419"/>
            <a:ext cx="2209130" cy="1378226"/>
          </a:xfrm>
          <a:prstGeom prst="roundRect">
            <a:avLst>
              <a:gd name="adj" fmla="val 22129"/>
            </a:avLst>
          </a:prstGeom>
          <a:noFill/>
          <a:ln w="6350">
            <a:solidFill>
              <a:srgbClr val="0019B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950"/>
          </a:p>
        </p:txBody>
      </p:sp>
      <p:sp>
        <p:nvSpPr>
          <p:cNvPr id="962" name="Textfeld 961">
            <a:extLst>
              <a:ext uri="{FF2B5EF4-FFF2-40B4-BE49-F238E27FC236}">
                <a16:creationId xmlns:a16="http://schemas.microsoft.com/office/drawing/2014/main" id="{B27AD5CB-07BB-F707-BF0B-C8F80F690064}"/>
              </a:ext>
            </a:extLst>
          </p:cNvPr>
          <p:cNvSpPr txBox="1"/>
          <p:nvPr userDrawn="1"/>
        </p:nvSpPr>
        <p:spPr>
          <a:xfrm>
            <a:off x="3935709" y="3337249"/>
            <a:ext cx="2703112" cy="333489"/>
          </a:xfrm>
          <a:prstGeom prst="rect">
            <a:avLst/>
          </a:prstGeom>
          <a:noFill/>
        </p:spPr>
        <p:txBody>
          <a:bodyPr wrap="none" lIns="0" tIns="0" rIns="0" bIns="0" rtlCol="0" anchor="t">
            <a:spAutoFit/>
          </a:bodyPr>
          <a:lstStyle/>
          <a:p>
            <a:r>
              <a:rPr lang="de-DE" sz="2167">
                <a:solidFill>
                  <a:srgbClr val="0019B0"/>
                </a:solidFill>
                <a:cs typeface="Arial" panose="020B0604020202020204" pitchFamily="34" charset="0"/>
              </a:rPr>
              <a:t>Konturstärke: </a:t>
            </a:r>
            <a:r>
              <a:rPr lang="de-DE" sz="2167" b="1">
                <a:solidFill>
                  <a:srgbClr val="0019B0"/>
                </a:solidFill>
                <a:cs typeface="Arial" panose="020B0604020202020204" pitchFamily="34" charset="0"/>
              </a:rPr>
              <a:t>0,5 – 1pt</a:t>
            </a:r>
          </a:p>
        </p:txBody>
      </p:sp>
      <p:sp>
        <p:nvSpPr>
          <p:cNvPr id="963" name="Oval 26">
            <a:extLst>
              <a:ext uri="{FF2B5EF4-FFF2-40B4-BE49-F238E27FC236}">
                <a16:creationId xmlns:a16="http://schemas.microsoft.com/office/drawing/2014/main" id="{B7FBA9FD-F793-B17C-D1CE-51B5C504FBB3}"/>
              </a:ext>
            </a:extLst>
          </p:cNvPr>
          <p:cNvSpPr/>
          <p:nvPr userDrawn="1"/>
        </p:nvSpPr>
        <p:spPr>
          <a:xfrm>
            <a:off x="2604389" y="5256982"/>
            <a:ext cx="529292" cy="1359168"/>
          </a:xfrm>
          <a:prstGeom prst="ellipse">
            <a:avLst/>
          </a:prstGeom>
          <a:solidFill>
            <a:srgbClr val="FFFFF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cs typeface="Arial" panose="020B0604020202020204" pitchFamily="34" charset="0"/>
              </a:rPr>
              <a:t>#FFFFFF</a:t>
            </a:r>
          </a:p>
        </p:txBody>
      </p:sp>
      <p:sp>
        <p:nvSpPr>
          <p:cNvPr id="964" name="Oval 1">
            <a:extLst>
              <a:ext uri="{FF2B5EF4-FFF2-40B4-BE49-F238E27FC236}">
                <a16:creationId xmlns:a16="http://schemas.microsoft.com/office/drawing/2014/main" id="{6AB9ACE6-DB39-BCB0-1A93-F2808A5BC517}"/>
              </a:ext>
            </a:extLst>
          </p:cNvPr>
          <p:cNvSpPr/>
          <p:nvPr userDrawn="1"/>
        </p:nvSpPr>
        <p:spPr>
          <a:xfrm>
            <a:off x="4892592" y="6770519"/>
            <a:ext cx="529292" cy="13591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de-AT" sz="1137">
                <a:solidFill>
                  <a:schemeClr val="tx1"/>
                </a:solidFill>
                <a:cs typeface="Arial" panose="020B0604020202020204" pitchFamily="34" charset="0"/>
              </a:rPr>
              <a:t>#AEAEAE</a:t>
            </a:r>
          </a:p>
        </p:txBody>
      </p:sp>
      <p:sp>
        <p:nvSpPr>
          <p:cNvPr id="965" name="Foliennummernplatzhalter 2">
            <a:extLst>
              <a:ext uri="{FF2B5EF4-FFF2-40B4-BE49-F238E27FC236}">
                <a16:creationId xmlns:a16="http://schemas.microsoft.com/office/drawing/2014/main" id="{47701C2D-B3FD-E86C-0C5B-3F846AE7DA05}"/>
              </a:ext>
            </a:extLst>
          </p:cNvPr>
          <p:cNvSpPr>
            <a:spLocks noGrp="1"/>
          </p:cNvSpPr>
          <p:nvPr>
            <p:ph type="sldNum" sz="quarter" idx="16"/>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19355217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64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6" imgW="0" imgH="0" progId="">
                  <p:embed/>
                </p:oleObj>
              </mc:Choice>
              <mc:Fallback>
                <p:oleObj r:id="rId6"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liennummernplatzhalter 1">
            <a:extLst>
              <a:ext uri="{FF2B5EF4-FFF2-40B4-BE49-F238E27FC236}">
                <a16:creationId xmlns:a16="http://schemas.microsoft.com/office/drawing/2014/main" id="{505FE9C5-D4E7-07F0-F3EE-EF8B934A29D8}"/>
              </a:ext>
            </a:extLst>
          </p:cNvPr>
          <p:cNvSpPr>
            <a:spLocks noGrp="1"/>
          </p:cNvSpPr>
          <p:nvPr>
            <p:ph type="sldNum" sz="quarter" idx="10"/>
          </p:nvPr>
        </p:nvSpPr>
        <p:spPr>
          <a:xfrm>
            <a:off x="6647607" y="9370999"/>
            <a:ext cx="210395" cy="244512"/>
          </a:xfrm>
          <a:prstGeom prst="rect">
            <a:avLst/>
          </a:prstGeom>
        </p:spPr>
        <p:txBody>
          <a:bodyPr/>
          <a:lstStyle/>
          <a:p>
            <a:pPr>
              <a:defRPr/>
            </a:pPr>
            <a:fld id="{CCA882B3-27BC-1A43-B906-8D038D95CB5C}" type="slidenum">
              <a:rPr lang="de-DE" smtClean="0"/>
              <a:pPr>
                <a:defRPr/>
              </a:pPr>
              <a:t>‹Nr.›</a:t>
            </a:fld>
            <a:endParaRPr lang="de-DE"/>
          </a:p>
        </p:txBody>
      </p:sp>
      <p:sp>
        <p:nvSpPr>
          <p:cNvPr id="5" name="Line 12">
            <a:extLst>
              <a:ext uri="{FF2B5EF4-FFF2-40B4-BE49-F238E27FC236}">
                <a16:creationId xmlns:a16="http://schemas.microsoft.com/office/drawing/2014/main" id="{B6DAA46D-A55F-BA64-B3C6-17834AAFA0B8}"/>
              </a:ext>
            </a:extLst>
          </p:cNvPr>
          <p:cNvSpPr>
            <a:spLocks noChangeShapeType="1"/>
          </p:cNvSpPr>
          <p:nvPr userDrawn="1">
            <p:custDataLst>
              <p:tags r:id="rId2"/>
            </p:custDataLst>
          </p:nvPr>
        </p:nvSpPr>
        <p:spPr bwMode="auto">
          <a:xfrm>
            <a:off x="292213" y="1807010"/>
            <a:ext cx="2929961"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cxnSp>
        <p:nvCxnSpPr>
          <p:cNvPr id="6" name="Gerade Verbindung 5">
            <a:extLst>
              <a:ext uri="{FF2B5EF4-FFF2-40B4-BE49-F238E27FC236}">
                <a16:creationId xmlns:a16="http://schemas.microsoft.com/office/drawing/2014/main" id="{7A99E839-F5B9-5EE0-7357-8F072D930411}"/>
              </a:ext>
            </a:extLst>
          </p:cNvPr>
          <p:cNvCxnSpPr>
            <a:cxnSpLocks/>
          </p:cNvCxnSpPr>
          <p:nvPr userDrawn="1"/>
        </p:nvCxnSpPr>
        <p:spPr>
          <a:xfrm>
            <a:off x="292211" y="2727722"/>
            <a:ext cx="0" cy="6001043"/>
          </a:xfrm>
          <a:prstGeom prst="line">
            <a:avLst/>
          </a:prstGeom>
          <a:ln w="508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Inhaltsplatzhalter 11">
            <a:extLst>
              <a:ext uri="{FF2B5EF4-FFF2-40B4-BE49-F238E27FC236}">
                <a16:creationId xmlns:a16="http://schemas.microsoft.com/office/drawing/2014/main" id="{03E6B33A-30FD-453A-78E5-9F64302305D3}"/>
              </a:ext>
            </a:extLst>
          </p:cNvPr>
          <p:cNvSpPr>
            <a:spLocks noGrp="1"/>
          </p:cNvSpPr>
          <p:nvPr>
            <p:ph sz="quarter" idx="11" hasCustomPrompt="1"/>
          </p:nvPr>
        </p:nvSpPr>
        <p:spPr>
          <a:xfrm>
            <a:off x="1037184" y="2794429"/>
            <a:ext cx="5274469" cy="7668766"/>
          </a:xfrm>
          <a:prstGeom prst="rect">
            <a:avLst/>
          </a:prstGeom>
        </p:spPr>
        <p:txBody>
          <a:bodyPr/>
          <a:lstStyle>
            <a:lvl1pPr marL="0" indent="0" algn="l">
              <a:lnSpc>
                <a:spcPts val="1928"/>
              </a:lnSpc>
              <a:spcBef>
                <a:spcPts val="0"/>
              </a:spcBef>
              <a:buFont typeface="Arial" panose="020B0604020202020204" pitchFamily="34" charset="0"/>
              <a:buNone/>
              <a:defRPr sz="1733">
                <a:latin typeface="+mn-lt"/>
              </a:defRPr>
            </a:lvl1pPr>
          </a:lstStyle>
          <a:p>
            <a:pPr>
              <a:lnSpc>
                <a:spcPts val="1780"/>
              </a:lnSpc>
            </a:pPr>
            <a:r>
              <a:rPr lang="de-AT" sz="1733"/>
              <a:t>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a:t>
            </a:r>
          </a:p>
          <a:p>
            <a:pPr>
              <a:lnSpc>
                <a:spcPts val="1780"/>
              </a:lnSpc>
            </a:pPr>
            <a:endParaRPr lang="de-AT" sz="1733"/>
          </a:p>
          <a:p>
            <a:pPr>
              <a:lnSpc>
                <a:spcPts val="1780"/>
              </a:lnSpc>
            </a:pPr>
            <a:r>
              <a:rPr lang="de-AT" sz="1733"/>
              <a:t>Das ist ein Blindtext, dieser muss ausgetauscht werden. Das ist ein Blindtext, dieser muss ausgetauscht werden. Das ist ein Blindtext, dieser muss ausgetauscht werden. Das ist ein Blindtext, dieser muss ausgetauscht werden.  </a:t>
            </a:r>
          </a:p>
          <a:p>
            <a:pPr>
              <a:lnSpc>
                <a:spcPts val="1780"/>
              </a:lnSpc>
            </a:pPr>
            <a:endParaRPr lang="de-AT" sz="1733"/>
          </a:p>
          <a:p>
            <a:pPr>
              <a:lnSpc>
                <a:spcPts val="1780"/>
              </a:lnSpc>
            </a:pPr>
            <a:r>
              <a:rPr lang="de-AT" sz="1733"/>
              <a:t>Das ist ein Blindtext, dieser muss ausgetauscht werden. Das ist ein Blindtext, dieser muss ausgetauscht werden. Das ist ein Blindtext, dieser muss ausgetauscht werden. Das ist ein Blindtext, dieser muss ausgetauscht werden.  </a:t>
            </a:r>
          </a:p>
          <a:p>
            <a:pPr marL="0" indent="0">
              <a:lnSpc>
                <a:spcPts val="1780"/>
              </a:lnSpc>
            </a:pPr>
            <a:endParaRPr lang="de-AT" sz="1733"/>
          </a:p>
          <a:p>
            <a:pPr lvl="0"/>
            <a:endParaRPr lang="de-DE"/>
          </a:p>
        </p:txBody>
      </p:sp>
      <p:sp>
        <p:nvSpPr>
          <p:cNvPr id="14" name="Titel 15">
            <a:extLst>
              <a:ext uri="{FF2B5EF4-FFF2-40B4-BE49-F238E27FC236}">
                <a16:creationId xmlns:a16="http://schemas.microsoft.com/office/drawing/2014/main" id="{7338751E-2A1D-8D8D-0D8B-0ECD7DCEDEAE}"/>
              </a:ext>
            </a:extLst>
          </p:cNvPr>
          <p:cNvSpPr>
            <a:spLocks noGrp="1"/>
          </p:cNvSpPr>
          <p:nvPr>
            <p:ph type="title" hasCustomPrompt="1"/>
          </p:nvPr>
        </p:nvSpPr>
        <p:spPr>
          <a:xfrm>
            <a:off x="298068" y="670886"/>
            <a:ext cx="4571981" cy="740852"/>
          </a:xfrm>
        </p:spPr>
        <p:txBody>
          <a:bodyPr/>
          <a:lstStyle>
            <a:lvl1pPr>
              <a:defRPr sz="3611" b="0">
                <a:solidFill>
                  <a:schemeClr val="tx1"/>
                </a:solidFill>
              </a:defRPr>
            </a:lvl1pPr>
          </a:lstStyle>
          <a:p>
            <a:r>
              <a:rPr lang="de-AT" sz="3611" b="0"/>
              <a:t>Headline hier einfügen </a:t>
            </a:r>
          </a:p>
        </p:txBody>
      </p:sp>
      <p:sp>
        <p:nvSpPr>
          <p:cNvPr id="4" name="Line 12">
            <a:extLst>
              <a:ext uri="{FF2B5EF4-FFF2-40B4-BE49-F238E27FC236}">
                <a16:creationId xmlns:a16="http://schemas.microsoft.com/office/drawing/2014/main" id="{E5CA5D56-3682-96B8-E5A6-49BFB1DCF262}"/>
              </a:ext>
            </a:extLst>
          </p:cNvPr>
          <p:cNvSpPr>
            <a:spLocks noChangeShapeType="1"/>
          </p:cNvSpPr>
          <p:nvPr userDrawn="1">
            <p:custDataLst>
              <p:tags r:id="rId3"/>
            </p:custDataLst>
          </p:nvPr>
        </p:nvSpPr>
        <p:spPr bwMode="auto">
          <a:xfrm flipV="1">
            <a:off x="5744633" y="1807001"/>
            <a:ext cx="1113368" cy="4"/>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7" name="Line 12">
            <a:extLst>
              <a:ext uri="{FF2B5EF4-FFF2-40B4-BE49-F238E27FC236}">
                <a16:creationId xmlns:a16="http://schemas.microsoft.com/office/drawing/2014/main" id="{4F7D2747-EA78-BFD5-F66F-10B5A995D103}"/>
              </a:ext>
            </a:extLst>
          </p:cNvPr>
          <p:cNvSpPr>
            <a:spLocks noChangeShapeType="1"/>
          </p:cNvSpPr>
          <p:nvPr userDrawn="1">
            <p:custDataLst>
              <p:tags r:id="rId4"/>
            </p:custDataLst>
          </p:nvPr>
        </p:nvSpPr>
        <p:spPr bwMode="auto">
          <a:xfrm>
            <a:off x="5747439" y="9007566"/>
            <a:ext cx="1110563"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pic>
        <p:nvPicPr>
          <p:cNvPr id="11" name="Grafik 10">
            <a:extLst>
              <a:ext uri="{FF2B5EF4-FFF2-40B4-BE49-F238E27FC236}">
                <a16:creationId xmlns:a16="http://schemas.microsoft.com/office/drawing/2014/main" id="{B3642EEB-FB29-F728-1134-5DB36CE0CAD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300931" y="571984"/>
            <a:ext cx="359508" cy="642056"/>
          </a:xfrm>
          <a:prstGeom prst="rect">
            <a:avLst/>
          </a:prstGeom>
        </p:spPr>
      </p:pic>
      <p:pic>
        <p:nvPicPr>
          <p:cNvPr id="12" name="Grafik 11">
            <a:extLst>
              <a:ext uri="{FF2B5EF4-FFF2-40B4-BE49-F238E27FC236}">
                <a16:creationId xmlns:a16="http://schemas.microsoft.com/office/drawing/2014/main" id="{63AF27CE-6816-53A4-B723-DC58A9A352C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339890" y="1204399"/>
            <a:ext cx="281591" cy="338048"/>
          </a:xfrm>
          <a:prstGeom prst="rect">
            <a:avLst/>
          </a:prstGeom>
        </p:spPr>
      </p:pic>
    </p:spTree>
    <p:extLst>
      <p:ext uri="{BB962C8B-B14F-4D97-AF65-F5344CB8AC3E}">
        <p14:creationId xmlns:p14="http://schemas.microsoft.com/office/powerpoint/2010/main" val="4081893916"/>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‹Nr.›</a:t>
            </a:fld>
            <a:endParaRPr lang="en-US" dirty="0"/>
          </a:p>
        </p:txBody>
      </p:sp>
    </p:spTree>
    <p:extLst>
      <p:ext uri="{BB962C8B-B14F-4D97-AF65-F5344CB8AC3E}">
        <p14:creationId xmlns:p14="http://schemas.microsoft.com/office/powerpoint/2010/main" val="131892723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75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6" imgW="0" imgH="0" progId="">
                  <p:embed/>
                </p:oleObj>
              </mc:Choice>
              <mc:Fallback>
                <p:oleObj r:id="rId6"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liennummernplatzhalter 1">
            <a:extLst>
              <a:ext uri="{FF2B5EF4-FFF2-40B4-BE49-F238E27FC236}">
                <a16:creationId xmlns:a16="http://schemas.microsoft.com/office/drawing/2014/main" id="{AEEC371A-56B3-A6A2-B2CE-AD506CC821CB}"/>
              </a:ext>
            </a:extLst>
          </p:cNvPr>
          <p:cNvSpPr>
            <a:spLocks noGrp="1"/>
          </p:cNvSpPr>
          <p:nvPr>
            <p:ph type="sldNum" sz="quarter" idx="10"/>
          </p:nvPr>
        </p:nvSpPr>
        <p:spPr>
          <a:xfrm>
            <a:off x="6647607" y="9370999"/>
            <a:ext cx="210395" cy="244512"/>
          </a:xfrm>
          <a:prstGeom prst="rect">
            <a:avLst/>
          </a:prstGeom>
        </p:spPr>
        <p:txBody>
          <a:bodyPr/>
          <a:lstStyle/>
          <a:p>
            <a:pPr>
              <a:defRPr/>
            </a:pPr>
            <a:fld id="{CCA882B3-27BC-1A43-B906-8D038D95CB5C}" type="slidenum">
              <a:rPr lang="de-DE" smtClean="0"/>
              <a:pPr>
                <a:defRPr/>
              </a:pPr>
              <a:t>‹Nr.›</a:t>
            </a:fld>
            <a:endParaRPr lang="de-DE"/>
          </a:p>
        </p:txBody>
      </p:sp>
      <p:sp>
        <p:nvSpPr>
          <p:cNvPr id="5" name="Line 12">
            <a:extLst>
              <a:ext uri="{FF2B5EF4-FFF2-40B4-BE49-F238E27FC236}">
                <a16:creationId xmlns:a16="http://schemas.microsoft.com/office/drawing/2014/main" id="{8A440DA5-F9FD-A233-5A68-6819890B893D}"/>
              </a:ext>
            </a:extLst>
          </p:cNvPr>
          <p:cNvSpPr>
            <a:spLocks noChangeShapeType="1"/>
          </p:cNvSpPr>
          <p:nvPr userDrawn="1">
            <p:custDataLst>
              <p:tags r:id="rId2"/>
            </p:custDataLst>
          </p:nvPr>
        </p:nvSpPr>
        <p:spPr bwMode="auto">
          <a:xfrm>
            <a:off x="292213" y="1807010"/>
            <a:ext cx="2929961"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cxnSp>
        <p:nvCxnSpPr>
          <p:cNvPr id="6" name="Gerade Verbindung 5">
            <a:extLst>
              <a:ext uri="{FF2B5EF4-FFF2-40B4-BE49-F238E27FC236}">
                <a16:creationId xmlns:a16="http://schemas.microsoft.com/office/drawing/2014/main" id="{872952CF-970F-AAD3-2E83-E5876F8AA7DA}"/>
              </a:ext>
            </a:extLst>
          </p:cNvPr>
          <p:cNvCxnSpPr>
            <a:cxnSpLocks/>
          </p:cNvCxnSpPr>
          <p:nvPr userDrawn="1"/>
        </p:nvCxnSpPr>
        <p:spPr>
          <a:xfrm>
            <a:off x="292211" y="2727722"/>
            <a:ext cx="0" cy="6001043"/>
          </a:xfrm>
          <a:prstGeom prst="line">
            <a:avLst/>
          </a:prstGeom>
          <a:ln w="508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Line 12">
            <a:extLst>
              <a:ext uri="{FF2B5EF4-FFF2-40B4-BE49-F238E27FC236}">
                <a16:creationId xmlns:a16="http://schemas.microsoft.com/office/drawing/2014/main" id="{AD803C97-EEB3-5BF4-7750-C756B52E44D7}"/>
              </a:ext>
            </a:extLst>
          </p:cNvPr>
          <p:cNvSpPr>
            <a:spLocks noChangeShapeType="1"/>
          </p:cNvSpPr>
          <p:nvPr userDrawn="1">
            <p:custDataLst>
              <p:tags r:id="rId3"/>
            </p:custDataLst>
          </p:nvPr>
        </p:nvSpPr>
        <p:spPr bwMode="auto">
          <a:xfrm flipV="1">
            <a:off x="5744633" y="1807001"/>
            <a:ext cx="1113368" cy="4"/>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9" name="Line 12">
            <a:extLst>
              <a:ext uri="{FF2B5EF4-FFF2-40B4-BE49-F238E27FC236}">
                <a16:creationId xmlns:a16="http://schemas.microsoft.com/office/drawing/2014/main" id="{8A243EC1-85FE-AF46-1763-CD56202813D4}"/>
              </a:ext>
            </a:extLst>
          </p:cNvPr>
          <p:cNvSpPr>
            <a:spLocks noChangeShapeType="1"/>
          </p:cNvSpPr>
          <p:nvPr userDrawn="1">
            <p:custDataLst>
              <p:tags r:id="rId4"/>
            </p:custDataLst>
          </p:nvPr>
        </p:nvSpPr>
        <p:spPr bwMode="auto">
          <a:xfrm>
            <a:off x="5747439" y="9007566"/>
            <a:ext cx="1110563"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12" name="Titel 15">
            <a:extLst>
              <a:ext uri="{FF2B5EF4-FFF2-40B4-BE49-F238E27FC236}">
                <a16:creationId xmlns:a16="http://schemas.microsoft.com/office/drawing/2014/main" id="{A2518D17-7892-BFB5-9698-32431348AD03}"/>
              </a:ext>
            </a:extLst>
          </p:cNvPr>
          <p:cNvSpPr>
            <a:spLocks noGrp="1"/>
          </p:cNvSpPr>
          <p:nvPr>
            <p:ph type="title" hasCustomPrompt="1"/>
          </p:nvPr>
        </p:nvSpPr>
        <p:spPr>
          <a:xfrm>
            <a:off x="298068" y="670886"/>
            <a:ext cx="3703881" cy="740852"/>
          </a:xfrm>
        </p:spPr>
        <p:txBody>
          <a:bodyPr/>
          <a:lstStyle>
            <a:lvl1pPr>
              <a:defRPr sz="3611" b="0"/>
            </a:lvl1pPr>
          </a:lstStyle>
          <a:p>
            <a:r>
              <a:rPr lang="de-AT" sz="3611" b="0"/>
              <a:t>Headline hier einfügen </a:t>
            </a:r>
          </a:p>
        </p:txBody>
      </p:sp>
      <p:sp>
        <p:nvSpPr>
          <p:cNvPr id="13" name="Inhaltsplatzhalter 11">
            <a:extLst>
              <a:ext uri="{FF2B5EF4-FFF2-40B4-BE49-F238E27FC236}">
                <a16:creationId xmlns:a16="http://schemas.microsoft.com/office/drawing/2014/main" id="{4910CBCE-BC88-675D-E20C-31DD6597ED80}"/>
              </a:ext>
            </a:extLst>
          </p:cNvPr>
          <p:cNvSpPr>
            <a:spLocks noGrp="1"/>
          </p:cNvSpPr>
          <p:nvPr>
            <p:ph sz="quarter" idx="11" hasCustomPrompt="1"/>
          </p:nvPr>
        </p:nvSpPr>
        <p:spPr>
          <a:xfrm>
            <a:off x="1037184" y="2794429"/>
            <a:ext cx="5274469" cy="6112785"/>
          </a:xfrm>
          <a:prstGeom prst="rect">
            <a:avLst/>
          </a:prstGeom>
        </p:spPr>
        <p:txBody>
          <a:bodyPr/>
          <a:lstStyle>
            <a:lvl1pPr marL="0" indent="0" algn="l">
              <a:lnSpc>
                <a:spcPts val="1928"/>
              </a:lnSpc>
              <a:spcBef>
                <a:spcPts val="0"/>
              </a:spcBef>
              <a:buFont typeface="Arial" panose="020B0604020202020204" pitchFamily="34" charset="0"/>
              <a:buNone/>
              <a:defRPr sz="1733" b="0">
                <a:latin typeface="Arial" panose="020B0604020202020204" pitchFamily="34" charset="0"/>
                <a:cs typeface="Arial" panose="020B0604020202020204" pitchFamily="34" charset="0"/>
              </a:defRPr>
            </a:lvl1pPr>
          </a:lstStyle>
          <a:p>
            <a:pPr>
              <a:lnSpc>
                <a:spcPts val="1780"/>
              </a:lnSpc>
            </a:pPr>
            <a:r>
              <a:rPr lang="de-AT" sz="1733" b="1">
                <a:solidFill>
                  <a:schemeClr val="tx2"/>
                </a:solidFill>
              </a:rPr>
              <a:t>Das ist ein Blindtext </a:t>
            </a:r>
          </a:p>
          <a:p>
            <a:pPr>
              <a:lnSpc>
                <a:spcPts val="1780"/>
              </a:lnSpc>
            </a:pPr>
            <a:r>
              <a:rPr lang="de-AT" sz="1733"/>
              <a:t>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a:t>
            </a:r>
          </a:p>
          <a:p>
            <a:pPr marL="0" indent="0">
              <a:lnSpc>
                <a:spcPts val="1780"/>
              </a:lnSpc>
            </a:pPr>
            <a:endParaRPr lang="de-AT" sz="1733"/>
          </a:p>
          <a:p>
            <a:pPr>
              <a:lnSpc>
                <a:spcPts val="1780"/>
              </a:lnSpc>
            </a:pPr>
            <a:r>
              <a:rPr lang="de-AT" sz="1733" b="1">
                <a:solidFill>
                  <a:schemeClr val="tx2"/>
                </a:solidFill>
              </a:rPr>
              <a:t>Das ist ein Blindtext</a:t>
            </a:r>
          </a:p>
          <a:p>
            <a:pPr>
              <a:lnSpc>
                <a:spcPts val="1780"/>
              </a:lnSpc>
            </a:pPr>
            <a:r>
              <a:rPr lang="de-AT" sz="1733"/>
              <a:t>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a:t>
            </a:r>
          </a:p>
          <a:p>
            <a:pPr>
              <a:lnSpc>
                <a:spcPts val="1780"/>
              </a:lnSpc>
            </a:pPr>
            <a:endParaRPr lang="de-AT" sz="1733"/>
          </a:p>
        </p:txBody>
      </p:sp>
      <p:pic>
        <p:nvPicPr>
          <p:cNvPr id="7" name="Grafik 6">
            <a:extLst>
              <a:ext uri="{FF2B5EF4-FFF2-40B4-BE49-F238E27FC236}">
                <a16:creationId xmlns:a16="http://schemas.microsoft.com/office/drawing/2014/main" id="{33BA11AF-FDF6-8AB2-169A-8484F9FF127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300931" y="571984"/>
            <a:ext cx="359508" cy="642056"/>
          </a:xfrm>
          <a:prstGeom prst="rect">
            <a:avLst/>
          </a:prstGeom>
        </p:spPr>
      </p:pic>
    </p:spTree>
    <p:extLst>
      <p:ext uri="{BB962C8B-B14F-4D97-AF65-F5344CB8AC3E}">
        <p14:creationId xmlns:p14="http://schemas.microsoft.com/office/powerpoint/2010/main" val="1679155306"/>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el und Inhalt_HG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030248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6276232"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6" name="Foliennummernplatzhalter 5">
            <a:extLst>
              <a:ext uri="{FF2B5EF4-FFF2-40B4-BE49-F238E27FC236}">
                <a16:creationId xmlns:a16="http://schemas.microsoft.com/office/drawing/2014/main" id="{594A46C4-3D60-AA75-62B5-115756E0DE15}"/>
              </a:ext>
            </a:extLst>
          </p:cNvPr>
          <p:cNvSpPr>
            <a:spLocks noGrp="1"/>
          </p:cNvSpPr>
          <p:nvPr>
            <p:ph type="sldNum" sz="quarter" idx="16"/>
          </p:nvPr>
        </p:nvSpPr>
        <p:spPr/>
        <p:txBody>
          <a:bodyPr/>
          <a:lstStyle/>
          <a:p>
            <a:fld id="{F2454CFE-9BA6-4397-B421-564689C7EACB}" type="slidenum">
              <a:rPr lang="de-AT" smtClean="0"/>
              <a:pPr/>
              <a:t>‹Nr.›</a:t>
            </a:fld>
            <a:endParaRPr lang="de-AT"/>
          </a:p>
        </p:txBody>
      </p:sp>
      <p:sp>
        <p:nvSpPr>
          <p:cNvPr id="9" name="Textplatzhalter 14">
            <a:extLst>
              <a:ext uri="{FF2B5EF4-FFF2-40B4-BE49-F238E27FC236}">
                <a16:creationId xmlns:a16="http://schemas.microsoft.com/office/drawing/2014/main" id="{90DFF94F-BE52-A50A-6206-32572A719A3A}"/>
              </a:ext>
            </a:extLst>
          </p:cNvPr>
          <p:cNvSpPr>
            <a:spLocks noGrp="1" noChangeAspect="1"/>
          </p:cNvSpPr>
          <p:nvPr>
            <p:ph type="body" sz="quarter" idx="17" hasCustomPrompt="1"/>
          </p:nvPr>
        </p:nvSpPr>
        <p:spPr>
          <a:xfrm>
            <a:off x="4566273" y="423856"/>
            <a:ext cx="830250" cy="2132000"/>
          </a:xfrm>
          <a:prstGeom prst="ellipse">
            <a:avLst/>
          </a:prstGeom>
          <a:solidFill>
            <a:schemeClr val="tx2"/>
          </a:solidFill>
        </p:spPr>
        <p:txBody>
          <a:bodyPr anchor="ctr">
            <a:noAutofit/>
          </a:bodyPr>
          <a:lstStyle>
            <a:lvl1pPr algn="ctr">
              <a:spcAft>
                <a:spcPts val="0"/>
              </a:spcAft>
              <a:defRPr>
                <a:solidFill>
                  <a:schemeClr val="bg1"/>
                </a:solidFill>
              </a:defRPr>
            </a:lvl1pPr>
            <a:lvl2pPr algn="ctr">
              <a:defRPr sz="1408" b="1">
                <a:solidFill>
                  <a:schemeClr val="bg1"/>
                </a:solidFill>
              </a:defRPr>
            </a:lvl2pPr>
            <a:lvl5pPr>
              <a:defRPr/>
            </a:lvl5pPr>
          </a:lstStyle>
          <a:p>
            <a:pPr lvl="0"/>
            <a:r>
              <a:rPr lang="de-DE"/>
              <a:t>Störer</a:t>
            </a:r>
          </a:p>
          <a:p>
            <a:pPr lvl="1"/>
            <a:r>
              <a:rPr lang="de-AT"/>
              <a:t>Text</a:t>
            </a:r>
          </a:p>
        </p:txBody>
      </p:sp>
    </p:spTree>
    <p:extLst>
      <p:ext uri="{BB962C8B-B14F-4D97-AF65-F5344CB8AC3E}">
        <p14:creationId xmlns:p14="http://schemas.microsoft.com/office/powerpoint/2010/main" val="3756764047"/>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chlussfolie_HG weiß">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3A17FE4-C7EC-2CFF-CD1D-6C180F10FB20}"/>
              </a:ext>
            </a:extLst>
          </p:cNvPr>
          <p:cNvGraphicFramePr>
            <a:graphicFrameLocks noChangeAspect="1"/>
          </p:cNvGraphicFramePr>
          <p:nvPr userDrawn="1">
            <p:custDataLst>
              <p:tags r:id="rId1"/>
            </p:custDataLst>
            <p:extLst>
              <p:ext uri="{D42A27DB-BD31-4B8C-83A1-F6EECF244321}">
                <p14:modId xmlns:p14="http://schemas.microsoft.com/office/powerpoint/2010/main" val="1880820776"/>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8" name="think-cell data - do not delete" hidden="1">
                        <a:extLst>
                          <a:ext uri="{FF2B5EF4-FFF2-40B4-BE49-F238E27FC236}">
                            <a16:creationId xmlns:a16="http://schemas.microsoft.com/office/drawing/2014/main" id="{73A17FE4-C7EC-2CFF-CD1D-6C180F10FB20}"/>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3" name="Titel 1">
            <a:extLst>
              <a:ext uri="{FF2B5EF4-FFF2-40B4-BE49-F238E27FC236}">
                <a16:creationId xmlns:a16="http://schemas.microsoft.com/office/drawing/2014/main" id="{A2BE2BC1-66EA-F01A-21CE-75FBC2C0B163}"/>
              </a:ext>
            </a:extLst>
          </p:cNvPr>
          <p:cNvSpPr>
            <a:spLocks noGrp="1"/>
          </p:cNvSpPr>
          <p:nvPr>
            <p:ph type="title"/>
          </p:nvPr>
        </p:nvSpPr>
        <p:spPr>
          <a:xfrm>
            <a:off x="291556" y="667115"/>
            <a:ext cx="5668375" cy="622392"/>
          </a:xfrm>
        </p:spPr>
        <p:txBody>
          <a:bodyPr vert="horz"/>
          <a:lstStyle/>
          <a:p>
            <a:r>
              <a:rPr lang="de-AT"/>
              <a:t>Folientitel</a:t>
            </a:r>
          </a:p>
        </p:txBody>
      </p:sp>
      <p:sp>
        <p:nvSpPr>
          <p:cNvPr id="4" name="Textplatzhalter 2">
            <a:extLst>
              <a:ext uri="{FF2B5EF4-FFF2-40B4-BE49-F238E27FC236}">
                <a16:creationId xmlns:a16="http://schemas.microsoft.com/office/drawing/2014/main" id="{D9BD0A10-C2F2-545B-1FA5-616692E6A405}"/>
              </a:ext>
            </a:extLst>
          </p:cNvPr>
          <p:cNvSpPr>
            <a:spLocks noGrp="1"/>
          </p:cNvSpPr>
          <p:nvPr>
            <p:ph type="body" sz="quarter" idx="10"/>
          </p:nvPr>
        </p:nvSpPr>
        <p:spPr>
          <a:xfrm>
            <a:off x="291555" y="2781505"/>
            <a:ext cx="2934742" cy="1066959"/>
          </a:xfrm>
        </p:spPr>
        <p:txBody>
          <a:bodyPr/>
          <a:lstStyle/>
          <a:p>
            <a:r>
              <a:rPr lang="de-AT"/>
              <a:t>Diagrammtitel</a:t>
            </a:r>
          </a:p>
          <a:p>
            <a:pPr lvl="1"/>
            <a:r>
              <a:rPr lang="de-AT"/>
              <a:t>Einheit</a:t>
            </a:r>
          </a:p>
        </p:txBody>
      </p:sp>
      <p:sp>
        <p:nvSpPr>
          <p:cNvPr id="5" name="Textplatzhalter 6">
            <a:extLst>
              <a:ext uri="{FF2B5EF4-FFF2-40B4-BE49-F238E27FC236}">
                <a16:creationId xmlns:a16="http://schemas.microsoft.com/office/drawing/2014/main" id="{2E839D3B-BBAD-2182-3637-18CFFDA34114}"/>
              </a:ext>
            </a:extLst>
          </p:cNvPr>
          <p:cNvSpPr>
            <a:spLocks noGrp="1"/>
          </p:cNvSpPr>
          <p:nvPr>
            <p:ph type="body" sz="quarter" idx="14"/>
          </p:nvPr>
        </p:nvSpPr>
        <p:spPr>
          <a:xfrm>
            <a:off x="291556" y="1289507"/>
            <a:ext cx="5668375" cy="444566"/>
          </a:xfrm>
        </p:spPr>
        <p:txBody>
          <a:bodyPr/>
          <a:lstStyle/>
          <a:p>
            <a:r>
              <a:rPr lang="de-AT"/>
              <a:t>Subheadline falls erforderlich</a:t>
            </a:r>
          </a:p>
        </p:txBody>
      </p:sp>
      <p:sp>
        <p:nvSpPr>
          <p:cNvPr id="6" name="Textplatzhalter 8">
            <a:extLst>
              <a:ext uri="{FF2B5EF4-FFF2-40B4-BE49-F238E27FC236}">
                <a16:creationId xmlns:a16="http://schemas.microsoft.com/office/drawing/2014/main" id="{7B425E8F-9FCC-3F2C-4E51-C4B48D76F901}"/>
              </a:ext>
            </a:extLst>
          </p:cNvPr>
          <p:cNvSpPr>
            <a:spLocks noGrp="1"/>
          </p:cNvSpPr>
          <p:nvPr>
            <p:ph type="body" sz="quarter" idx="15"/>
          </p:nvPr>
        </p:nvSpPr>
        <p:spPr>
          <a:xfrm>
            <a:off x="3631705" y="2781505"/>
            <a:ext cx="2934742" cy="1066959"/>
          </a:xfrm>
        </p:spPr>
        <p:txBody>
          <a:bodyPr/>
          <a:lstStyle/>
          <a:p>
            <a:r>
              <a:rPr lang="de-AT"/>
              <a:t>Diagrammtitel</a:t>
            </a:r>
          </a:p>
          <a:p>
            <a:pPr lvl="1"/>
            <a:r>
              <a:rPr lang="de-AT"/>
              <a:t>Einheit</a:t>
            </a:r>
          </a:p>
        </p:txBody>
      </p:sp>
      <p:graphicFrame>
        <p:nvGraphicFramePr>
          <p:cNvPr id="9" name="Inhaltsplatzhalter 13">
            <a:extLst>
              <a:ext uri="{FF2B5EF4-FFF2-40B4-BE49-F238E27FC236}">
                <a16:creationId xmlns:a16="http://schemas.microsoft.com/office/drawing/2014/main" id="{BA0F7362-C61A-AD65-63BB-4EDCEA87D342}"/>
              </a:ext>
            </a:extLst>
          </p:cNvPr>
          <p:cNvGraphicFramePr>
            <a:graphicFrameLocks/>
          </p:cNvGraphicFramePr>
          <p:nvPr userDrawn="1">
            <p:extLst>
              <p:ext uri="{D42A27DB-BD31-4B8C-83A1-F6EECF244321}">
                <p14:modId xmlns:p14="http://schemas.microsoft.com/office/powerpoint/2010/main" val="3989311301"/>
              </p:ext>
            </p:extLst>
          </p:nvPr>
        </p:nvGraphicFramePr>
        <p:xfrm>
          <a:off x="291109" y="3691821"/>
          <a:ext cx="2935189" cy="47787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Inhaltsplatzhalter 16">
            <a:extLst>
              <a:ext uri="{FF2B5EF4-FFF2-40B4-BE49-F238E27FC236}">
                <a16:creationId xmlns:a16="http://schemas.microsoft.com/office/drawing/2014/main" id="{56BED6BB-7218-DD41-206E-71E27E5E6E09}"/>
              </a:ext>
            </a:extLst>
          </p:cNvPr>
          <p:cNvGraphicFramePr>
            <a:graphicFrameLocks/>
          </p:cNvGraphicFramePr>
          <p:nvPr userDrawn="1">
            <p:extLst>
              <p:ext uri="{D42A27DB-BD31-4B8C-83A1-F6EECF244321}">
                <p14:modId xmlns:p14="http://schemas.microsoft.com/office/powerpoint/2010/main" val="1113140927"/>
              </p:ext>
            </p:extLst>
          </p:nvPr>
        </p:nvGraphicFramePr>
        <p:xfrm>
          <a:off x="3631704" y="3691821"/>
          <a:ext cx="2935188" cy="4778727"/>
        </p:xfrm>
        <a:graphic>
          <a:graphicData uri="http://schemas.openxmlformats.org/drawingml/2006/chart">
            <c:chart xmlns:c="http://schemas.openxmlformats.org/drawingml/2006/chart" xmlns:r="http://schemas.openxmlformats.org/officeDocument/2006/relationships" r:id="rId6"/>
          </a:graphicData>
        </a:graphic>
      </p:graphicFrame>
      <p:sp>
        <p:nvSpPr>
          <p:cNvPr id="11" name="Foliennummernplatzhalter 32">
            <a:extLst>
              <a:ext uri="{FF2B5EF4-FFF2-40B4-BE49-F238E27FC236}">
                <a16:creationId xmlns:a16="http://schemas.microsoft.com/office/drawing/2014/main" id="{41E1F3CB-A7C5-4C42-B705-0D0030150AA1}"/>
              </a:ext>
            </a:extLst>
          </p:cNvPr>
          <p:cNvSpPr>
            <a:spLocks noGrp="1"/>
          </p:cNvSpPr>
          <p:nvPr>
            <p:ph type="sldNum" sz="quarter" idx="19"/>
          </p:nvPr>
        </p:nvSpPr>
        <p:spPr>
          <a:xfrm>
            <a:off x="6532096" y="9389713"/>
            <a:ext cx="210395" cy="244512"/>
          </a:xfrm>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5168588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65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6" imgW="0" imgH="0" progId="">
                  <p:embed/>
                </p:oleObj>
              </mc:Choice>
              <mc:Fallback>
                <p:oleObj r:id="rId6"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liennummernplatzhalter 1">
            <a:extLst>
              <a:ext uri="{FF2B5EF4-FFF2-40B4-BE49-F238E27FC236}">
                <a16:creationId xmlns:a16="http://schemas.microsoft.com/office/drawing/2014/main" id="{505FE9C5-D4E7-07F0-F3EE-EF8B934A29D8}"/>
              </a:ext>
            </a:extLst>
          </p:cNvPr>
          <p:cNvSpPr>
            <a:spLocks noGrp="1"/>
          </p:cNvSpPr>
          <p:nvPr>
            <p:ph type="sldNum" sz="quarter" idx="10"/>
          </p:nvPr>
        </p:nvSpPr>
        <p:spPr>
          <a:xfrm>
            <a:off x="6647607" y="9370999"/>
            <a:ext cx="210395" cy="244512"/>
          </a:xfrm>
          <a:prstGeom prst="rect">
            <a:avLst/>
          </a:prstGeom>
        </p:spPr>
        <p:txBody>
          <a:bodyPr/>
          <a:lstStyle/>
          <a:p>
            <a:pPr>
              <a:defRPr/>
            </a:pPr>
            <a:fld id="{CCA882B3-27BC-1A43-B906-8D038D95CB5C}" type="slidenum">
              <a:rPr lang="de-DE" smtClean="0"/>
              <a:pPr>
                <a:defRPr/>
              </a:pPr>
              <a:t>‹Nr.›</a:t>
            </a:fld>
            <a:endParaRPr lang="de-DE"/>
          </a:p>
        </p:txBody>
      </p:sp>
      <p:sp>
        <p:nvSpPr>
          <p:cNvPr id="5" name="Line 12">
            <a:extLst>
              <a:ext uri="{FF2B5EF4-FFF2-40B4-BE49-F238E27FC236}">
                <a16:creationId xmlns:a16="http://schemas.microsoft.com/office/drawing/2014/main" id="{B6DAA46D-A55F-BA64-B3C6-17834AAFA0B8}"/>
              </a:ext>
            </a:extLst>
          </p:cNvPr>
          <p:cNvSpPr>
            <a:spLocks noChangeShapeType="1"/>
          </p:cNvSpPr>
          <p:nvPr userDrawn="1">
            <p:custDataLst>
              <p:tags r:id="rId2"/>
            </p:custDataLst>
          </p:nvPr>
        </p:nvSpPr>
        <p:spPr bwMode="auto">
          <a:xfrm>
            <a:off x="292213" y="1807010"/>
            <a:ext cx="2929961"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cxnSp>
        <p:nvCxnSpPr>
          <p:cNvPr id="6" name="Gerade Verbindung 5">
            <a:extLst>
              <a:ext uri="{FF2B5EF4-FFF2-40B4-BE49-F238E27FC236}">
                <a16:creationId xmlns:a16="http://schemas.microsoft.com/office/drawing/2014/main" id="{7A99E839-F5B9-5EE0-7357-8F072D930411}"/>
              </a:ext>
            </a:extLst>
          </p:cNvPr>
          <p:cNvCxnSpPr>
            <a:cxnSpLocks/>
          </p:cNvCxnSpPr>
          <p:nvPr userDrawn="1"/>
        </p:nvCxnSpPr>
        <p:spPr>
          <a:xfrm>
            <a:off x="292211" y="2727722"/>
            <a:ext cx="0" cy="6001043"/>
          </a:xfrm>
          <a:prstGeom prst="line">
            <a:avLst/>
          </a:prstGeom>
          <a:ln w="508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Inhaltsplatzhalter 11">
            <a:extLst>
              <a:ext uri="{FF2B5EF4-FFF2-40B4-BE49-F238E27FC236}">
                <a16:creationId xmlns:a16="http://schemas.microsoft.com/office/drawing/2014/main" id="{03E6B33A-30FD-453A-78E5-9F64302305D3}"/>
              </a:ext>
            </a:extLst>
          </p:cNvPr>
          <p:cNvSpPr>
            <a:spLocks noGrp="1"/>
          </p:cNvSpPr>
          <p:nvPr>
            <p:ph sz="quarter" idx="11" hasCustomPrompt="1"/>
          </p:nvPr>
        </p:nvSpPr>
        <p:spPr>
          <a:xfrm>
            <a:off x="1037184" y="2794429"/>
            <a:ext cx="5274469" cy="7668766"/>
          </a:xfrm>
          <a:prstGeom prst="rect">
            <a:avLst/>
          </a:prstGeom>
        </p:spPr>
        <p:txBody>
          <a:bodyPr/>
          <a:lstStyle>
            <a:lvl1pPr marL="0" indent="0" algn="l">
              <a:lnSpc>
                <a:spcPts val="1928"/>
              </a:lnSpc>
              <a:spcBef>
                <a:spcPts val="0"/>
              </a:spcBef>
              <a:buFont typeface="Arial" panose="020B0604020202020204" pitchFamily="34" charset="0"/>
              <a:buNone/>
              <a:defRPr sz="1733">
                <a:latin typeface="+mn-lt"/>
              </a:defRPr>
            </a:lvl1pPr>
          </a:lstStyle>
          <a:p>
            <a:pPr>
              <a:lnSpc>
                <a:spcPts val="1780"/>
              </a:lnSpc>
            </a:pPr>
            <a:r>
              <a:rPr lang="de-AT" sz="1733"/>
              <a:t>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a:t>
            </a:r>
          </a:p>
          <a:p>
            <a:pPr>
              <a:lnSpc>
                <a:spcPts val="1780"/>
              </a:lnSpc>
            </a:pPr>
            <a:endParaRPr lang="de-AT" sz="1733"/>
          </a:p>
          <a:p>
            <a:pPr>
              <a:lnSpc>
                <a:spcPts val="1780"/>
              </a:lnSpc>
            </a:pPr>
            <a:r>
              <a:rPr lang="de-AT" sz="1733"/>
              <a:t>Das ist ein Blindtext, dieser muss ausgetauscht werden. Das ist ein Blindtext, dieser muss ausgetauscht werden. Das ist ein Blindtext, dieser muss ausgetauscht werden. Das ist ein Blindtext, dieser muss ausgetauscht werden.  </a:t>
            </a:r>
          </a:p>
          <a:p>
            <a:pPr>
              <a:lnSpc>
                <a:spcPts val="1780"/>
              </a:lnSpc>
            </a:pPr>
            <a:endParaRPr lang="de-AT" sz="1733"/>
          </a:p>
          <a:p>
            <a:pPr>
              <a:lnSpc>
                <a:spcPts val="1780"/>
              </a:lnSpc>
            </a:pPr>
            <a:r>
              <a:rPr lang="de-AT" sz="1733"/>
              <a:t>Das ist ein Blindtext, dieser muss ausgetauscht werden. Das ist ein Blindtext, dieser muss ausgetauscht werden. Das ist ein Blindtext, dieser muss ausgetauscht werden. Das ist ein Blindtext, dieser muss ausgetauscht werden.  </a:t>
            </a:r>
          </a:p>
          <a:p>
            <a:pPr marL="0" indent="0">
              <a:lnSpc>
                <a:spcPts val="1780"/>
              </a:lnSpc>
            </a:pPr>
            <a:endParaRPr lang="de-AT" sz="1733"/>
          </a:p>
          <a:p>
            <a:pPr lvl="0"/>
            <a:endParaRPr lang="de-DE"/>
          </a:p>
        </p:txBody>
      </p:sp>
      <p:sp>
        <p:nvSpPr>
          <p:cNvPr id="14" name="Titel 15">
            <a:extLst>
              <a:ext uri="{FF2B5EF4-FFF2-40B4-BE49-F238E27FC236}">
                <a16:creationId xmlns:a16="http://schemas.microsoft.com/office/drawing/2014/main" id="{7338751E-2A1D-8D8D-0D8B-0ECD7DCEDEAE}"/>
              </a:ext>
            </a:extLst>
          </p:cNvPr>
          <p:cNvSpPr>
            <a:spLocks noGrp="1"/>
          </p:cNvSpPr>
          <p:nvPr>
            <p:ph type="title" hasCustomPrompt="1"/>
          </p:nvPr>
        </p:nvSpPr>
        <p:spPr>
          <a:xfrm>
            <a:off x="298068" y="670886"/>
            <a:ext cx="4571981" cy="740852"/>
          </a:xfrm>
        </p:spPr>
        <p:txBody>
          <a:bodyPr/>
          <a:lstStyle>
            <a:lvl1pPr>
              <a:defRPr sz="3611" b="0">
                <a:solidFill>
                  <a:schemeClr val="tx1"/>
                </a:solidFill>
              </a:defRPr>
            </a:lvl1pPr>
          </a:lstStyle>
          <a:p>
            <a:r>
              <a:rPr lang="de-AT" sz="3611" b="0"/>
              <a:t>Headline hier einfügen </a:t>
            </a:r>
          </a:p>
        </p:txBody>
      </p:sp>
      <p:sp>
        <p:nvSpPr>
          <p:cNvPr id="4" name="Line 12">
            <a:extLst>
              <a:ext uri="{FF2B5EF4-FFF2-40B4-BE49-F238E27FC236}">
                <a16:creationId xmlns:a16="http://schemas.microsoft.com/office/drawing/2014/main" id="{E5CA5D56-3682-96B8-E5A6-49BFB1DCF262}"/>
              </a:ext>
            </a:extLst>
          </p:cNvPr>
          <p:cNvSpPr>
            <a:spLocks noChangeShapeType="1"/>
          </p:cNvSpPr>
          <p:nvPr userDrawn="1">
            <p:custDataLst>
              <p:tags r:id="rId3"/>
            </p:custDataLst>
          </p:nvPr>
        </p:nvSpPr>
        <p:spPr bwMode="auto">
          <a:xfrm flipV="1">
            <a:off x="5744633" y="1807001"/>
            <a:ext cx="1113368" cy="4"/>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7" name="Line 12">
            <a:extLst>
              <a:ext uri="{FF2B5EF4-FFF2-40B4-BE49-F238E27FC236}">
                <a16:creationId xmlns:a16="http://schemas.microsoft.com/office/drawing/2014/main" id="{4F7D2747-EA78-BFD5-F66F-10B5A995D103}"/>
              </a:ext>
            </a:extLst>
          </p:cNvPr>
          <p:cNvSpPr>
            <a:spLocks noChangeShapeType="1"/>
          </p:cNvSpPr>
          <p:nvPr userDrawn="1">
            <p:custDataLst>
              <p:tags r:id="rId4"/>
            </p:custDataLst>
          </p:nvPr>
        </p:nvSpPr>
        <p:spPr bwMode="auto">
          <a:xfrm>
            <a:off x="5747439" y="9007566"/>
            <a:ext cx="1110563"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pic>
        <p:nvPicPr>
          <p:cNvPr id="11" name="Grafik 10">
            <a:extLst>
              <a:ext uri="{FF2B5EF4-FFF2-40B4-BE49-F238E27FC236}">
                <a16:creationId xmlns:a16="http://schemas.microsoft.com/office/drawing/2014/main" id="{B3642EEB-FB29-F728-1134-5DB36CE0CAD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300931" y="571984"/>
            <a:ext cx="359508" cy="642056"/>
          </a:xfrm>
          <a:prstGeom prst="rect">
            <a:avLst/>
          </a:prstGeom>
        </p:spPr>
      </p:pic>
      <p:pic>
        <p:nvPicPr>
          <p:cNvPr id="12" name="Grafik 11">
            <a:extLst>
              <a:ext uri="{FF2B5EF4-FFF2-40B4-BE49-F238E27FC236}">
                <a16:creationId xmlns:a16="http://schemas.microsoft.com/office/drawing/2014/main" id="{63AF27CE-6816-53A4-B723-DC58A9A352C5}"/>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339890" y="1204399"/>
            <a:ext cx="281591" cy="338048"/>
          </a:xfrm>
          <a:prstGeom prst="rect">
            <a:avLst/>
          </a:prstGeom>
        </p:spPr>
      </p:pic>
    </p:spTree>
    <p:extLst>
      <p:ext uri="{BB962C8B-B14F-4D97-AF65-F5344CB8AC3E}">
        <p14:creationId xmlns:p14="http://schemas.microsoft.com/office/powerpoint/2010/main" val="3536909128"/>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73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3" imgW="0" imgH="0" progId="">
                  <p:embed/>
                </p:oleObj>
              </mc:Choice>
              <mc:Fallback>
                <p:oleObj r:id="rId3"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 name="Grafik 6">
            <a:extLst>
              <a:ext uri="{FF2B5EF4-FFF2-40B4-BE49-F238E27FC236}">
                <a16:creationId xmlns:a16="http://schemas.microsoft.com/office/drawing/2014/main" id="{4D8ACC11-438E-3AFC-1D5C-65C2727F668C}"/>
              </a:ext>
            </a:extLst>
          </p:cNvPr>
          <p:cNvPicPr>
            <a:picLocks noChangeAspect="1"/>
          </p:cNvPicPr>
          <p:nvPr userDrawn="1"/>
        </p:nvPicPr>
        <p:blipFill rotWithShape="1">
          <a:blip r:embed="rId4">
            <a:alphaModFix/>
            <a:extLst>
              <a:ext uri="{28A0092B-C50C-407E-A947-70E740481C1C}">
                <a14:useLocalDpi xmlns:a14="http://schemas.microsoft.com/office/drawing/2010/main" val="0"/>
              </a:ext>
            </a:extLst>
          </a:blip>
          <a:srcRect r="35408" b="5125"/>
          <a:stretch/>
        </p:blipFill>
        <p:spPr>
          <a:xfrm flipH="1">
            <a:off x="0" y="242323"/>
            <a:ext cx="3724280" cy="9722769"/>
          </a:xfrm>
          <a:prstGeom prst="rect">
            <a:avLst/>
          </a:prstGeom>
        </p:spPr>
      </p:pic>
      <p:pic>
        <p:nvPicPr>
          <p:cNvPr id="8" name="Grafik 7">
            <a:extLst>
              <a:ext uri="{FF2B5EF4-FFF2-40B4-BE49-F238E27FC236}">
                <a16:creationId xmlns:a16="http://schemas.microsoft.com/office/drawing/2014/main" id="{2C0A7B0B-9458-01B8-8E7C-A93AE5270FB7}"/>
              </a:ext>
            </a:extLst>
          </p:cNvPr>
          <p:cNvPicPr>
            <a:picLocks noChangeAspect="1"/>
          </p:cNvPicPr>
          <p:nvPr userDrawn="1"/>
        </p:nvPicPr>
        <p:blipFill rotWithShape="1">
          <a:blip r:embed="rId4">
            <a:alphaModFix amt="50000"/>
            <a:extLst>
              <a:ext uri="{28A0092B-C50C-407E-A947-70E740481C1C}">
                <a14:useLocalDpi xmlns:a14="http://schemas.microsoft.com/office/drawing/2010/main" val="0"/>
              </a:ext>
            </a:extLst>
          </a:blip>
          <a:srcRect r="32467" b="8877"/>
          <a:stretch/>
        </p:blipFill>
        <p:spPr>
          <a:xfrm flipH="1">
            <a:off x="-4" y="626770"/>
            <a:ext cx="3893814" cy="9338328"/>
          </a:xfrm>
          <a:prstGeom prst="rect">
            <a:avLst/>
          </a:prstGeom>
        </p:spPr>
      </p:pic>
      <p:pic>
        <p:nvPicPr>
          <p:cNvPr id="10" name="Grafik 9">
            <a:extLst>
              <a:ext uri="{FF2B5EF4-FFF2-40B4-BE49-F238E27FC236}">
                <a16:creationId xmlns:a16="http://schemas.microsoft.com/office/drawing/2014/main" id="{E5A89E4F-9306-2332-E747-CBBABC99715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570328" y="626771"/>
            <a:ext cx="985466" cy="2530579"/>
          </a:xfrm>
          <a:prstGeom prst="rect">
            <a:avLst/>
          </a:prstGeom>
        </p:spPr>
      </p:pic>
    </p:spTree>
    <p:extLst>
      <p:ext uri="{BB962C8B-B14F-4D97-AF65-F5344CB8AC3E}">
        <p14:creationId xmlns:p14="http://schemas.microsoft.com/office/powerpoint/2010/main" val="633329306"/>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76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6" imgW="0" imgH="0" progId="">
                  <p:embed/>
                </p:oleObj>
              </mc:Choice>
              <mc:Fallback>
                <p:oleObj r:id="rId6"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liennummernplatzhalter 1">
            <a:extLst>
              <a:ext uri="{FF2B5EF4-FFF2-40B4-BE49-F238E27FC236}">
                <a16:creationId xmlns:a16="http://schemas.microsoft.com/office/drawing/2014/main" id="{AEEC371A-56B3-A6A2-B2CE-AD506CC821CB}"/>
              </a:ext>
            </a:extLst>
          </p:cNvPr>
          <p:cNvSpPr>
            <a:spLocks noGrp="1"/>
          </p:cNvSpPr>
          <p:nvPr>
            <p:ph type="sldNum" sz="quarter" idx="10"/>
          </p:nvPr>
        </p:nvSpPr>
        <p:spPr>
          <a:xfrm>
            <a:off x="6647607" y="9370999"/>
            <a:ext cx="210395" cy="244512"/>
          </a:xfrm>
          <a:prstGeom prst="rect">
            <a:avLst/>
          </a:prstGeom>
        </p:spPr>
        <p:txBody>
          <a:bodyPr/>
          <a:lstStyle/>
          <a:p>
            <a:pPr>
              <a:defRPr/>
            </a:pPr>
            <a:fld id="{CCA882B3-27BC-1A43-B906-8D038D95CB5C}" type="slidenum">
              <a:rPr lang="de-DE" smtClean="0"/>
              <a:pPr>
                <a:defRPr/>
              </a:pPr>
              <a:t>‹Nr.›</a:t>
            </a:fld>
            <a:endParaRPr lang="de-DE"/>
          </a:p>
        </p:txBody>
      </p:sp>
      <p:sp>
        <p:nvSpPr>
          <p:cNvPr id="5" name="Line 12">
            <a:extLst>
              <a:ext uri="{FF2B5EF4-FFF2-40B4-BE49-F238E27FC236}">
                <a16:creationId xmlns:a16="http://schemas.microsoft.com/office/drawing/2014/main" id="{8A440DA5-F9FD-A233-5A68-6819890B893D}"/>
              </a:ext>
            </a:extLst>
          </p:cNvPr>
          <p:cNvSpPr>
            <a:spLocks noChangeShapeType="1"/>
          </p:cNvSpPr>
          <p:nvPr userDrawn="1">
            <p:custDataLst>
              <p:tags r:id="rId2"/>
            </p:custDataLst>
          </p:nvPr>
        </p:nvSpPr>
        <p:spPr bwMode="auto">
          <a:xfrm>
            <a:off x="292213" y="1807010"/>
            <a:ext cx="2929961"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cxnSp>
        <p:nvCxnSpPr>
          <p:cNvPr id="6" name="Gerade Verbindung 5">
            <a:extLst>
              <a:ext uri="{FF2B5EF4-FFF2-40B4-BE49-F238E27FC236}">
                <a16:creationId xmlns:a16="http://schemas.microsoft.com/office/drawing/2014/main" id="{872952CF-970F-AAD3-2E83-E5876F8AA7DA}"/>
              </a:ext>
            </a:extLst>
          </p:cNvPr>
          <p:cNvCxnSpPr>
            <a:cxnSpLocks/>
          </p:cNvCxnSpPr>
          <p:nvPr userDrawn="1"/>
        </p:nvCxnSpPr>
        <p:spPr>
          <a:xfrm>
            <a:off x="292211" y="2727722"/>
            <a:ext cx="0" cy="6001043"/>
          </a:xfrm>
          <a:prstGeom prst="line">
            <a:avLst/>
          </a:prstGeom>
          <a:ln w="508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Line 12">
            <a:extLst>
              <a:ext uri="{FF2B5EF4-FFF2-40B4-BE49-F238E27FC236}">
                <a16:creationId xmlns:a16="http://schemas.microsoft.com/office/drawing/2014/main" id="{AD803C97-EEB3-5BF4-7750-C756B52E44D7}"/>
              </a:ext>
            </a:extLst>
          </p:cNvPr>
          <p:cNvSpPr>
            <a:spLocks noChangeShapeType="1"/>
          </p:cNvSpPr>
          <p:nvPr userDrawn="1">
            <p:custDataLst>
              <p:tags r:id="rId3"/>
            </p:custDataLst>
          </p:nvPr>
        </p:nvSpPr>
        <p:spPr bwMode="auto">
          <a:xfrm flipV="1">
            <a:off x="5744633" y="1807001"/>
            <a:ext cx="1113368" cy="4"/>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9" name="Line 12">
            <a:extLst>
              <a:ext uri="{FF2B5EF4-FFF2-40B4-BE49-F238E27FC236}">
                <a16:creationId xmlns:a16="http://schemas.microsoft.com/office/drawing/2014/main" id="{8A243EC1-85FE-AF46-1763-CD56202813D4}"/>
              </a:ext>
            </a:extLst>
          </p:cNvPr>
          <p:cNvSpPr>
            <a:spLocks noChangeShapeType="1"/>
          </p:cNvSpPr>
          <p:nvPr userDrawn="1">
            <p:custDataLst>
              <p:tags r:id="rId4"/>
            </p:custDataLst>
          </p:nvPr>
        </p:nvSpPr>
        <p:spPr bwMode="auto">
          <a:xfrm>
            <a:off x="5747439" y="9007566"/>
            <a:ext cx="1110563"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12" name="Titel 15">
            <a:extLst>
              <a:ext uri="{FF2B5EF4-FFF2-40B4-BE49-F238E27FC236}">
                <a16:creationId xmlns:a16="http://schemas.microsoft.com/office/drawing/2014/main" id="{A2518D17-7892-BFB5-9698-32431348AD03}"/>
              </a:ext>
            </a:extLst>
          </p:cNvPr>
          <p:cNvSpPr>
            <a:spLocks noGrp="1"/>
          </p:cNvSpPr>
          <p:nvPr>
            <p:ph type="title" hasCustomPrompt="1"/>
          </p:nvPr>
        </p:nvSpPr>
        <p:spPr>
          <a:xfrm>
            <a:off x="298068" y="670886"/>
            <a:ext cx="3703881" cy="740852"/>
          </a:xfrm>
        </p:spPr>
        <p:txBody>
          <a:bodyPr/>
          <a:lstStyle>
            <a:lvl1pPr>
              <a:defRPr sz="3611" b="0"/>
            </a:lvl1pPr>
          </a:lstStyle>
          <a:p>
            <a:r>
              <a:rPr lang="de-AT" sz="3611" b="0"/>
              <a:t>Headline hier einfügen </a:t>
            </a:r>
          </a:p>
        </p:txBody>
      </p:sp>
      <p:sp>
        <p:nvSpPr>
          <p:cNvPr id="13" name="Inhaltsplatzhalter 11">
            <a:extLst>
              <a:ext uri="{FF2B5EF4-FFF2-40B4-BE49-F238E27FC236}">
                <a16:creationId xmlns:a16="http://schemas.microsoft.com/office/drawing/2014/main" id="{4910CBCE-BC88-675D-E20C-31DD6597ED80}"/>
              </a:ext>
            </a:extLst>
          </p:cNvPr>
          <p:cNvSpPr>
            <a:spLocks noGrp="1"/>
          </p:cNvSpPr>
          <p:nvPr>
            <p:ph sz="quarter" idx="11" hasCustomPrompt="1"/>
          </p:nvPr>
        </p:nvSpPr>
        <p:spPr>
          <a:xfrm>
            <a:off x="1037184" y="2794429"/>
            <a:ext cx="5274469" cy="6112785"/>
          </a:xfrm>
          <a:prstGeom prst="rect">
            <a:avLst/>
          </a:prstGeom>
        </p:spPr>
        <p:txBody>
          <a:bodyPr/>
          <a:lstStyle>
            <a:lvl1pPr marL="0" indent="0" algn="l">
              <a:lnSpc>
                <a:spcPts val="1928"/>
              </a:lnSpc>
              <a:spcBef>
                <a:spcPts val="0"/>
              </a:spcBef>
              <a:buFont typeface="Arial" panose="020B0604020202020204" pitchFamily="34" charset="0"/>
              <a:buNone/>
              <a:defRPr sz="1733" b="0">
                <a:latin typeface="Arial" panose="020B0604020202020204" pitchFamily="34" charset="0"/>
                <a:cs typeface="Arial" panose="020B0604020202020204" pitchFamily="34" charset="0"/>
              </a:defRPr>
            </a:lvl1pPr>
          </a:lstStyle>
          <a:p>
            <a:pPr>
              <a:lnSpc>
                <a:spcPts val="1780"/>
              </a:lnSpc>
            </a:pPr>
            <a:r>
              <a:rPr lang="de-AT" sz="1733" b="1">
                <a:solidFill>
                  <a:schemeClr val="tx2"/>
                </a:solidFill>
              </a:rPr>
              <a:t>Das ist ein Blindtext </a:t>
            </a:r>
          </a:p>
          <a:p>
            <a:pPr>
              <a:lnSpc>
                <a:spcPts val="1780"/>
              </a:lnSpc>
            </a:pPr>
            <a:r>
              <a:rPr lang="de-AT" sz="1733"/>
              <a:t>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a:t>
            </a:r>
          </a:p>
          <a:p>
            <a:pPr marL="0" indent="0">
              <a:lnSpc>
                <a:spcPts val="1780"/>
              </a:lnSpc>
            </a:pPr>
            <a:endParaRPr lang="de-AT" sz="1733"/>
          </a:p>
          <a:p>
            <a:pPr>
              <a:lnSpc>
                <a:spcPts val="1780"/>
              </a:lnSpc>
            </a:pPr>
            <a:r>
              <a:rPr lang="de-AT" sz="1733" b="1">
                <a:solidFill>
                  <a:schemeClr val="tx2"/>
                </a:solidFill>
              </a:rPr>
              <a:t>Das ist ein Blindtext</a:t>
            </a:r>
          </a:p>
          <a:p>
            <a:pPr>
              <a:lnSpc>
                <a:spcPts val="1780"/>
              </a:lnSpc>
            </a:pPr>
            <a:r>
              <a:rPr lang="de-AT" sz="1733"/>
              <a:t>dieser muss ausgetauscht werden. Das ist ein Blindtext, dieser muss ausgetauscht werden. Das ist ein Blindtext, dieser muss ausgetauscht werden. Das ist ein Blindtext, dieser muss ausgetauscht werden.  Das ist ein Blindtext, dieser muss ausgetauscht werden. Das ist ein Blindtext, dieser muss ausgetauscht werden.  </a:t>
            </a:r>
          </a:p>
          <a:p>
            <a:pPr>
              <a:lnSpc>
                <a:spcPts val="1780"/>
              </a:lnSpc>
            </a:pPr>
            <a:endParaRPr lang="de-AT" sz="1733"/>
          </a:p>
        </p:txBody>
      </p:sp>
      <p:pic>
        <p:nvPicPr>
          <p:cNvPr id="7" name="Grafik 6">
            <a:extLst>
              <a:ext uri="{FF2B5EF4-FFF2-40B4-BE49-F238E27FC236}">
                <a16:creationId xmlns:a16="http://schemas.microsoft.com/office/drawing/2014/main" id="{33BA11AF-FDF6-8AB2-169A-8484F9FF1277}"/>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300931" y="571984"/>
            <a:ext cx="359508" cy="642056"/>
          </a:xfrm>
          <a:prstGeom prst="rect">
            <a:avLst/>
          </a:prstGeom>
        </p:spPr>
      </p:pic>
    </p:spTree>
    <p:extLst>
      <p:ext uri="{BB962C8B-B14F-4D97-AF65-F5344CB8AC3E}">
        <p14:creationId xmlns:p14="http://schemas.microsoft.com/office/powerpoint/2010/main" val="2806824671"/>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66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6" imgW="0" imgH="0" progId="">
                  <p:embed/>
                </p:oleObj>
              </mc:Choice>
              <mc:Fallback>
                <p:oleObj r:id="rId6"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liennummernplatzhalter 1">
            <a:extLst>
              <a:ext uri="{FF2B5EF4-FFF2-40B4-BE49-F238E27FC236}">
                <a16:creationId xmlns:a16="http://schemas.microsoft.com/office/drawing/2014/main" id="{505FE9C5-D4E7-07F0-F3EE-EF8B934A29D8}"/>
              </a:ext>
            </a:extLst>
          </p:cNvPr>
          <p:cNvSpPr>
            <a:spLocks noGrp="1"/>
          </p:cNvSpPr>
          <p:nvPr>
            <p:ph type="sldNum" sz="quarter" idx="10"/>
          </p:nvPr>
        </p:nvSpPr>
        <p:spPr>
          <a:xfrm>
            <a:off x="6647607" y="9370999"/>
            <a:ext cx="210395" cy="244512"/>
          </a:xfrm>
          <a:prstGeom prst="rect">
            <a:avLst/>
          </a:prstGeom>
        </p:spPr>
        <p:txBody>
          <a:bodyPr/>
          <a:lstStyle/>
          <a:p>
            <a:pPr>
              <a:defRPr/>
            </a:pPr>
            <a:fld id="{CCA882B3-27BC-1A43-B906-8D038D95CB5C}" type="slidenum">
              <a:rPr lang="de-DE" smtClean="0"/>
              <a:pPr>
                <a:defRPr/>
              </a:pPr>
              <a:t>‹Nr.›</a:t>
            </a:fld>
            <a:endParaRPr lang="de-DE"/>
          </a:p>
        </p:txBody>
      </p:sp>
      <p:sp>
        <p:nvSpPr>
          <p:cNvPr id="5" name="Line 12">
            <a:extLst>
              <a:ext uri="{FF2B5EF4-FFF2-40B4-BE49-F238E27FC236}">
                <a16:creationId xmlns:a16="http://schemas.microsoft.com/office/drawing/2014/main" id="{B6DAA46D-A55F-BA64-B3C6-17834AAFA0B8}"/>
              </a:ext>
            </a:extLst>
          </p:cNvPr>
          <p:cNvSpPr>
            <a:spLocks noChangeShapeType="1"/>
          </p:cNvSpPr>
          <p:nvPr userDrawn="1">
            <p:custDataLst>
              <p:tags r:id="rId2"/>
            </p:custDataLst>
          </p:nvPr>
        </p:nvSpPr>
        <p:spPr bwMode="auto">
          <a:xfrm>
            <a:off x="292213" y="1807010"/>
            <a:ext cx="2929961"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cxnSp>
        <p:nvCxnSpPr>
          <p:cNvPr id="6" name="Gerade Verbindung 5">
            <a:extLst>
              <a:ext uri="{FF2B5EF4-FFF2-40B4-BE49-F238E27FC236}">
                <a16:creationId xmlns:a16="http://schemas.microsoft.com/office/drawing/2014/main" id="{7A99E839-F5B9-5EE0-7357-8F072D930411}"/>
              </a:ext>
            </a:extLst>
          </p:cNvPr>
          <p:cNvCxnSpPr>
            <a:cxnSpLocks/>
          </p:cNvCxnSpPr>
          <p:nvPr userDrawn="1"/>
        </p:nvCxnSpPr>
        <p:spPr>
          <a:xfrm>
            <a:off x="292211" y="2727722"/>
            <a:ext cx="0" cy="6001043"/>
          </a:xfrm>
          <a:prstGeom prst="line">
            <a:avLst/>
          </a:prstGeom>
          <a:ln w="508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el 15">
            <a:extLst>
              <a:ext uri="{FF2B5EF4-FFF2-40B4-BE49-F238E27FC236}">
                <a16:creationId xmlns:a16="http://schemas.microsoft.com/office/drawing/2014/main" id="{7338751E-2A1D-8D8D-0D8B-0ECD7DCEDEAE}"/>
              </a:ext>
            </a:extLst>
          </p:cNvPr>
          <p:cNvSpPr>
            <a:spLocks noGrp="1"/>
          </p:cNvSpPr>
          <p:nvPr>
            <p:ph type="title" hasCustomPrompt="1"/>
          </p:nvPr>
        </p:nvSpPr>
        <p:spPr>
          <a:xfrm>
            <a:off x="298068" y="670886"/>
            <a:ext cx="4571981" cy="740852"/>
          </a:xfrm>
        </p:spPr>
        <p:txBody>
          <a:bodyPr/>
          <a:lstStyle>
            <a:lvl1pPr>
              <a:defRPr sz="3611" b="0">
                <a:solidFill>
                  <a:schemeClr val="tx1"/>
                </a:solidFill>
              </a:defRPr>
            </a:lvl1pPr>
          </a:lstStyle>
          <a:p>
            <a:r>
              <a:rPr lang="de-AT" sz="3611" b="0"/>
              <a:t>Headline hier einfügen </a:t>
            </a:r>
          </a:p>
        </p:txBody>
      </p:sp>
      <p:sp>
        <p:nvSpPr>
          <p:cNvPr id="4" name="Line 12">
            <a:extLst>
              <a:ext uri="{FF2B5EF4-FFF2-40B4-BE49-F238E27FC236}">
                <a16:creationId xmlns:a16="http://schemas.microsoft.com/office/drawing/2014/main" id="{2D838161-8459-4653-1431-D4E254410152}"/>
              </a:ext>
            </a:extLst>
          </p:cNvPr>
          <p:cNvSpPr>
            <a:spLocks noChangeShapeType="1"/>
          </p:cNvSpPr>
          <p:nvPr userDrawn="1">
            <p:custDataLst>
              <p:tags r:id="rId3"/>
            </p:custDataLst>
          </p:nvPr>
        </p:nvSpPr>
        <p:spPr bwMode="auto">
          <a:xfrm flipV="1">
            <a:off x="5744633" y="1807001"/>
            <a:ext cx="1113368" cy="4"/>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sp>
        <p:nvSpPr>
          <p:cNvPr id="7" name="Line 12">
            <a:extLst>
              <a:ext uri="{FF2B5EF4-FFF2-40B4-BE49-F238E27FC236}">
                <a16:creationId xmlns:a16="http://schemas.microsoft.com/office/drawing/2014/main" id="{153322FB-8293-A05D-4487-AC86F137A639}"/>
              </a:ext>
            </a:extLst>
          </p:cNvPr>
          <p:cNvSpPr>
            <a:spLocks noChangeShapeType="1"/>
          </p:cNvSpPr>
          <p:nvPr userDrawn="1">
            <p:custDataLst>
              <p:tags r:id="rId4"/>
            </p:custDataLst>
          </p:nvPr>
        </p:nvSpPr>
        <p:spPr bwMode="auto">
          <a:xfrm>
            <a:off x="5747439" y="9007566"/>
            <a:ext cx="1110563" cy="0"/>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pic>
        <p:nvPicPr>
          <p:cNvPr id="8" name="Grafik 7">
            <a:extLst>
              <a:ext uri="{FF2B5EF4-FFF2-40B4-BE49-F238E27FC236}">
                <a16:creationId xmlns:a16="http://schemas.microsoft.com/office/drawing/2014/main" id="{6B511E92-7449-36D6-FE7B-606F8E6CD5D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300931" y="571984"/>
            <a:ext cx="359508" cy="642056"/>
          </a:xfrm>
          <a:prstGeom prst="rect">
            <a:avLst/>
          </a:prstGeom>
        </p:spPr>
      </p:pic>
    </p:spTree>
    <p:extLst>
      <p:ext uri="{BB962C8B-B14F-4D97-AF65-F5344CB8AC3E}">
        <p14:creationId xmlns:p14="http://schemas.microsoft.com/office/powerpoint/2010/main" val="2768917099"/>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Titel und Inhalt_HG weiß">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CB68F465-D704-8B02-7AF4-FDB78B6F54C5}"/>
              </a:ext>
            </a:extLst>
          </p:cNvPr>
          <p:cNvGraphicFramePr>
            <a:graphicFrameLocks noChangeAspect="1"/>
          </p:cNvGraphicFramePr>
          <p:nvPr userDrawn="1">
            <p:custDataLst>
              <p:tags r:id="rId1"/>
            </p:custDataLst>
            <p:extLst>
              <p:ext uri="{D42A27DB-BD31-4B8C-83A1-F6EECF244321}">
                <p14:modId xmlns:p14="http://schemas.microsoft.com/office/powerpoint/2010/main" val="260302489"/>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3" imgW="348" imgH="343" progId="TCLayout.ActiveDocument.1">
                  <p:embed/>
                </p:oleObj>
              </mc:Choice>
              <mc:Fallback>
                <p:oleObj name="think-cell Folie" r:id="rId3" imgW="348" imgH="343" progId="TCLayout.ActiveDocument.1">
                  <p:embed/>
                  <p:pic>
                    <p:nvPicPr>
                      <p:cNvPr id="10" name="think-cell data - do not delete" hidden="1">
                        <a:extLst>
                          <a:ext uri="{FF2B5EF4-FFF2-40B4-BE49-F238E27FC236}">
                            <a16:creationId xmlns:a16="http://schemas.microsoft.com/office/drawing/2014/main" id="{CB68F465-D704-8B02-7AF4-FDB78B6F54C5}"/>
                          </a:ext>
                        </a:extLst>
                      </p:cNvPr>
                      <p:cNvPicPr/>
                      <p:nvPr/>
                    </p:nvPicPr>
                    <p:blipFill>
                      <a:blip r:embed="rId4"/>
                      <a:stretch>
                        <a:fillRect/>
                      </a:stretch>
                    </p:blipFill>
                    <p:spPr>
                      <a:xfrm>
                        <a:off x="895" y="2295"/>
                        <a:ext cx="893" cy="2293"/>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A0ED0E8A-A91A-8A75-7DD7-15C8B9B6E7F9}"/>
              </a:ext>
            </a:extLst>
          </p:cNvPr>
          <p:cNvSpPr>
            <a:spLocks noGrp="1"/>
          </p:cNvSpPr>
          <p:nvPr>
            <p:ph type="title"/>
          </p:nvPr>
        </p:nvSpPr>
        <p:spPr/>
        <p:txBody>
          <a:bodyPr vert="horz"/>
          <a:lstStyle/>
          <a:p>
            <a:r>
              <a:rPr lang="de-DE"/>
              <a:t>Mastertitelformat bearbeiten</a:t>
            </a:r>
            <a:endParaRPr lang="de-AT"/>
          </a:p>
        </p:txBody>
      </p:sp>
      <p:sp>
        <p:nvSpPr>
          <p:cNvPr id="15" name="Textplatzhalter 14">
            <a:extLst>
              <a:ext uri="{FF2B5EF4-FFF2-40B4-BE49-F238E27FC236}">
                <a16:creationId xmlns:a16="http://schemas.microsoft.com/office/drawing/2014/main" id="{7A194A1A-BCC3-CDDE-2BAE-62EBAC275D4F}"/>
              </a:ext>
            </a:extLst>
          </p:cNvPr>
          <p:cNvSpPr>
            <a:spLocks noGrp="1"/>
          </p:cNvSpPr>
          <p:nvPr>
            <p:ph type="body" sz="quarter" idx="10"/>
          </p:nvPr>
        </p:nvSpPr>
        <p:spPr>
          <a:xfrm>
            <a:off x="291555" y="2781508"/>
            <a:ext cx="6276232" cy="2378429"/>
          </a:xfrm>
        </p:spPr>
        <p:txBody>
          <a:bodyPr/>
          <a:lstStyle>
            <a:lvl5pPr>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14">
            <a:extLst>
              <a:ext uri="{FF2B5EF4-FFF2-40B4-BE49-F238E27FC236}">
                <a16:creationId xmlns:a16="http://schemas.microsoft.com/office/drawing/2014/main" id="{852926AC-90A0-7358-A500-86D7DCD54550}"/>
              </a:ext>
            </a:extLst>
          </p:cNvPr>
          <p:cNvSpPr>
            <a:spLocks noGrp="1"/>
          </p:cNvSpPr>
          <p:nvPr>
            <p:ph type="body" sz="quarter" idx="14"/>
          </p:nvPr>
        </p:nvSpPr>
        <p:spPr>
          <a:xfrm>
            <a:off x="291556" y="1289506"/>
            <a:ext cx="5668375" cy="400110"/>
          </a:xfrm>
        </p:spPr>
        <p:txBody>
          <a:bodyPr/>
          <a:lstStyle>
            <a:lvl1pPr>
              <a:spcAft>
                <a:spcPts val="0"/>
              </a:spcAft>
              <a:defRPr sz="1950" b="0"/>
            </a:lvl1pPr>
            <a:lvl2pPr>
              <a:spcAft>
                <a:spcPts val="0"/>
              </a:spcAft>
              <a:defRPr sz="1950" b="0"/>
            </a:lvl2pPr>
            <a:lvl3pPr marL="0" indent="0">
              <a:spcAft>
                <a:spcPts val="0"/>
              </a:spcAft>
              <a:buNone/>
              <a:defRPr sz="1950" b="0"/>
            </a:lvl3pPr>
            <a:lvl4pPr marL="0" indent="0">
              <a:spcAft>
                <a:spcPts val="0"/>
              </a:spcAft>
              <a:buNone/>
              <a:defRPr sz="1950" b="0"/>
            </a:lvl4pPr>
            <a:lvl5pPr marL="0" indent="0">
              <a:spcAft>
                <a:spcPts val="0"/>
              </a:spcAft>
              <a:buNone/>
              <a:defRPr sz="1950" b="0"/>
            </a:lvl5pPr>
          </a:lstStyle>
          <a:p>
            <a:pPr lvl="0"/>
            <a:r>
              <a:rPr lang="de-DE"/>
              <a:t>Mastertextformat bearbeiten</a:t>
            </a:r>
          </a:p>
        </p:txBody>
      </p:sp>
      <p:sp>
        <p:nvSpPr>
          <p:cNvPr id="6" name="Foliennummernplatzhalter 5">
            <a:extLst>
              <a:ext uri="{FF2B5EF4-FFF2-40B4-BE49-F238E27FC236}">
                <a16:creationId xmlns:a16="http://schemas.microsoft.com/office/drawing/2014/main" id="{594A46C4-3D60-AA75-62B5-115756E0DE15}"/>
              </a:ext>
            </a:extLst>
          </p:cNvPr>
          <p:cNvSpPr>
            <a:spLocks noGrp="1"/>
          </p:cNvSpPr>
          <p:nvPr>
            <p:ph type="sldNum" sz="quarter" idx="16"/>
          </p:nvPr>
        </p:nvSpPr>
        <p:spPr/>
        <p:txBody>
          <a:bodyPr/>
          <a:lstStyle/>
          <a:p>
            <a:fld id="{F2454CFE-9BA6-4397-B421-564689C7EACB}" type="slidenum">
              <a:rPr lang="de-AT" smtClean="0"/>
              <a:pPr/>
              <a:t>‹Nr.›</a:t>
            </a:fld>
            <a:endParaRPr lang="de-AT"/>
          </a:p>
        </p:txBody>
      </p:sp>
      <p:sp>
        <p:nvSpPr>
          <p:cNvPr id="9" name="Textplatzhalter 14">
            <a:extLst>
              <a:ext uri="{FF2B5EF4-FFF2-40B4-BE49-F238E27FC236}">
                <a16:creationId xmlns:a16="http://schemas.microsoft.com/office/drawing/2014/main" id="{90DFF94F-BE52-A50A-6206-32572A719A3A}"/>
              </a:ext>
            </a:extLst>
          </p:cNvPr>
          <p:cNvSpPr>
            <a:spLocks noGrp="1" noChangeAspect="1"/>
          </p:cNvSpPr>
          <p:nvPr>
            <p:ph type="body" sz="quarter" idx="17" hasCustomPrompt="1"/>
          </p:nvPr>
        </p:nvSpPr>
        <p:spPr>
          <a:xfrm>
            <a:off x="4566273" y="423856"/>
            <a:ext cx="830250" cy="2132000"/>
          </a:xfrm>
          <a:prstGeom prst="ellipse">
            <a:avLst/>
          </a:prstGeom>
          <a:solidFill>
            <a:schemeClr val="tx2"/>
          </a:solidFill>
        </p:spPr>
        <p:txBody>
          <a:bodyPr anchor="ctr">
            <a:noAutofit/>
          </a:bodyPr>
          <a:lstStyle>
            <a:lvl1pPr algn="ctr">
              <a:spcAft>
                <a:spcPts val="0"/>
              </a:spcAft>
              <a:defRPr>
                <a:solidFill>
                  <a:schemeClr val="bg1"/>
                </a:solidFill>
              </a:defRPr>
            </a:lvl1pPr>
            <a:lvl2pPr algn="ctr">
              <a:defRPr sz="1408" b="1">
                <a:solidFill>
                  <a:schemeClr val="bg1"/>
                </a:solidFill>
              </a:defRPr>
            </a:lvl2pPr>
            <a:lvl5pPr>
              <a:defRPr/>
            </a:lvl5pPr>
          </a:lstStyle>
          <a:p>
            <a:pPr lvl="0"/>
            <a:r>
              <a:rPr lang="de-DE"/>
              <a:t>Störer</a:t>
            </a:r>
          </a:p>
          <a:p>
            <a:pPr lvl="1"/>
            <a:r>
              <a:rPr lang="de-AT"/>
              <a:t>Text</a:t>
            </a:r>
          </a:p>
        </p:txBody>
      </p:sp>
    </p:spTree>
    <p:extLst>
      <p:ext uri="{BB962C8B-B14F-4D97-AF65-F5344CB8AC3E}">
        <p14:creationId xmlns:p14="http://schemas.microsoft.com/office/powerpoint/2010/main" val="1680694766"/>
      </p:ext>
    </p:extLst>
  </p:cSld>
  <p:clrMapOvr>
    <a:masterClrMapping/>
  </p:clrMapOvr>
  <p:extLst>
    <p:ext uri="{DCECCB84-F9BA-43D5-87BE-67443E8EF086}">
      <p15:sldGuideLst xmlns:p15="http://schemas.microsoft.com/office/powerpoint/2012/main">
        <p15:guide id="2" pos="2160">
          <p15:clr>
            <a:srgbClr val="FBAE40"/>
          </p15:clr>
        </p15:guide>
        <p15:guide id="3" orient="horz" pos="181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userDrawn="1">
  <p:cSld name="78_Titelfolie">
    <p:spTree>
      <p:nvGrpSpPr>
        <p:cNvPr id="1" name=""/>
        <p:cNvGrpSpPr/>
        <p:nvPr/>
      </p:nvGrpSpPr>
      <p:grpSpPr>
        <a:xfrm>
          <a:off x="0" y="0"/>
          <a:ext cx="0" cy="0"/>
          <a:chOff x="0" y="0"/>
          <a:chExt cx="0" cy="0"/>
        </a:xfrm>
      </p:grpSpPr>
      <p:graphicFrame>
        <p:nvGraphicFramePr>
          <p:cNvPr id="3" name="Rectangle 8" hidden="1">
            <a:extLst>
              <a:ext uri="{FF2B5EF4-FFF2-40B4-BE49-F238E27FC236}">
                <a16:creationId xmlns:a16="http://schemas.microsoft.com/office/drawing/2014/main" id="{CC711DB5-FC03-7B4B-8BA5-9A6677747FB1}"/>
              </a:ext>
            </a:extLst>
          </p:cNvPr>
          <p:cNvGraphicFramePr>
            <a:graphicFrameLocks/>
          </p:cNvGraphicFramePr>
          <p:nvPr>
            <p:custDataLst>
              <p:tags r:id="rId1"/>
            </p:custDataLst>
          </p:nvPr>
        </p:nvGraphicFramePr>
        <p:xfrm>
          <a:off x="2" y="3"/>
          <a:ext cx="119063" cy="229307"/>
        </p:xfrm>
        <a:graphic>
          <a:graphicData uri="http://schemas.openxmlformats.org/presentationml/2006/ole">
            <mc:AlternateContent xmlns:mc="http://schemas.openxmlformats.org/markup-compatibility/2006">
              <mc:Choice xmlns:v="urn:schemas-microsoft-com:vml" Requires="v">
                <p:oleObj r:id="rId4" imgW="0" imgH="0" progId="">
                  <p:embed/>
                </p:oleObj>
              </mc:Choice>
              <mc:Fallback>
                <p:oleObj r:id="rId4" imgW="0" imgH="0" progId="">
                  <p:embed/>
                  <p:pic>
                    <p:nvPicPr>
                      <p:cNvPr id="3" name="Rectangle 8" hidden="1">
                        <a:extLst>
                          <a:ext uri="{FF2B5EF4-FFF2-40B4-BE49-F238E27FC236}">
                            <a16:creationId xmlns:a16="http://schemas.microsoft.com/office/drawing/2014/main" id="{CC711DB5-FC03-7B4B-8BA5-9A6677747FB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 y="3"/>
                        <a:ext cx="119063" cy="22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liennummernplatzhalter 1">
            <a:extLst>
              <a:ext uri="{FF2B5EF4-FFF2-40B4-BE49-F238E27FC236}">
                <a16:creationId xmlns:a16="http://schemas.microsoft.com/office/drawing/2014/main" id="{34801CE7-2346-0F93-E50C-6C05FE2EB1A5}"/>
              </a:ext>
            </a:extLst>
          </p:cNvPr>
          <p:cNvSpPr>
            <a:spLocks noGrp="1"/>
          </p:cNvSpPr>
          <p:nvPr>
            <p:ph type="sldNum" sz="quarter" idx="10"/>
          </p:nvPr>
        </p:nvSpPr>
        <p:spPr>
          <a:xfrm>
            <a:off x="6647607" y="9346894"/>
            <a:ext cx="210395" cy="244512"/>
          </a:xfrm>
          <a:prstGeom prst="rect">
            <a:avLst/>
          </a:prstGeom>
        </p:spPr>
        <p:txBody>
          <a:bodyPr/>
          <a:lstStyle/>
          <a:p>
            <a:pPr>
              <a:defRPr/>
            </a:pPr>
            <a:fld id="{28FEA90E-B4A7-5E40-983A-C271BEFF37E0}" type="slidenum">
              <a:rPr lang="de-DE" smtClean="0"/>
              <a:pPr>
                <a:defRPr/>
              </a:pPr>
              <a:t>‹Nr.›</a:t>
            </a:fld>
            <a:endParaRPr lang="de-DE"/>
          </a:p>
        </p:txBody>
      </p:sp>
      <p:sp>
        <p:nvSpPr>
          <p:cNvPr id="9" name="Titel 15">
            <a:extLst>
              <a:ext uri="{FF2B5EF4-FFF2-40B4-BE49-F238E27FC236}">
                <a16:creationId xmlns:a16="http://schemas.microsoft.com/office/drawing/2014/main" id="{E8A1382F-F597-DA14-82C0-4F9464C0464F}"/>
              </a:ext>
            </a:extLst>
          </p:cNvPr>
          <p:cNvSpPr>
            <a:spLocks noGrp="1"/>
          </p:cNvSpPr>
          <p:nvPr>
            <p:ph type="title" hasCustomPrompt="1"/>
          </p:nvPr>
        </p:nvSpPr>
        <p:spPr>
          <a:xfrm>
            <a:off x="298068" y="670886"/>
            <a:ext cx="4571981" cy="740852"/>
          </a:xfrm>
        </p:spPr>
        <p:txBody>
          <a:bodyPr/>
          <a:lstStyle>
            <a:lvl1pPr>
              <a:defRPr sz="3611" b="0"/>
            </a:lvl1pPr>
          </a:lstStyle>
          <a:p>
            <a:r>
              <a:rPr lang="de-AT" sz="3611" b="0"/>
              <a:t>Headline hier einfügen </a:t>
            </a:r>
          </a:p>
        </p:txBody>
      </p:sp>
      <p:sp>
        <p:nvSpPr>
          <p:cNvPr id="11" name="Inhaltsplatzhalter 11">
            <a:extLst>
              <a:ext uri="{FF2B5EF4-FFF2-40B4-BE49-F238E27FC236}">
                <a16:creationId xmlns:a16="http://schemas.microsoft.com/office/drawing/2014/main" id="{4621EFC2-5C09-7285-8A86-E6E36CBF386A}"/>
              </a:ext>
            </a:extLst>
          </p:cNvPr>
          <p:cNvSpPr>
            <a:spLocks noGrp="1"/>
          </p:cNvSpPr>
          <p:nvPr>
            <p:ph sz="quarter" idx="11" hasCustomPrompt="1"/>
          </p:nvPr>
        </p:nvSpPr>
        <p:spPr>
          <a:xfrm>
            <a:off x="1037184" y="2354763"/>
            <a:ext cx="4609816" cy="9570027"/>
          </a:xfrm>
          <a:prstGeom prst="rect">
            <a:avLst/>
          </a:prstGeom>
        </p:spPr>
        <p:txBody>
          <a:bodyPr/>
          <a:lstStyle>
            <a:lvl1pPr marL="185732" indent="-185732" algn="l">
              <a:lnSpc>
                <a:spcPts val="2137"/>
              </a:lnSpc>
              <a:spcBef>
                <a:spcPts val="542"/>
              </a:spcBef>
              <a:buClr>
                <a:srgbClr val="F8C506"/>
              </a:buClr>
              <a:buSzPct val="120000"/>
              <a:buFont typeface="Arial" panose="020B0604020202020204" pitchFamily="34" charset="0"/>
              <a:buChar char="•"/>
              <a:defRPr sz="1733" b="0">
                <a:latin typeface="Arial" panose="020B0604020202020204" pitchFamily="34" charset="0"/>
                <a:cs typeface="Arial" panose="020B0604020202020204" pitchFamily="34" charset="0"/>
              </a:defRPr>
            </a:lvl1pPr>
          </a:lstStyle>
          <a:p>
            <a:r>
              <a:rPr lang="de-AT" sz="1733" b="1">
                <a:solidFill>
                  <a:schemeClr val="tx2"/>
                </a:solidFill>
              </a:rPr>
              <a:t>Das ist Blindtext</a:t>
            </a:r>
          </a:p>
          <a:p>
            <a:endParaRPr lang="de-AT" sz="1733" b="1">
              <a:solidFill>
                <a:schemeClr val="tx2"/>
              </a:solidFill>
            </a:endParaRPr>
          </a:p>
          <a:p>
            <a:r>
              <a:rPr lang="de-AT" sz="1733"/>
              <a:t>Dieser muss ausgetauscht werden. Das ist ein Blindtext, dieser muss ausgetauscht werden. dieser muss ausgetauscht werden. Das ist ein Blindtext, dieser muss ausgetauscht werden.</a:t>
            </a:r>
          </a:p>
          <a:p>
            <a:r>
              <a:rPr lang="de-AT" sz="1733"/>
              <a:t> </a:t>
            </a:r>
          </a:p>
          <a:p>
            <a:pPr marL="171450" indent="-171450">
              <a:spcBef>
                <a:spcPts val="500"/>
              </a:spcBef>
              <a:buClr>
                <a:srgbClr val="F8C506"/>
              </a:buClr>
              <a:buSzPct val="120000"/>
              <a:buFont typeface="Arial" panose="020B0604020202020204" pitchFamily="34" charset="0"/>
              <a:buChar char="•"/>
            </a:pPr>
            <a:r>
              <a:rPr lang="de-AT" sz="1733"/>
              <a:t>Das ist ein Blindtext, dieser muss ausgetauscht </a:t>
            </a:r>
          </a:p>
          <a:p>
            <a:pPr marL="171450" indent="-171450">
              <a:spcBef>
                <a:spcPts val="500"/>
              </a:spcBef>
              <a:buClr>
                <a:srgbClr val="F8C506"/>
              </a:buClr>
              <a:buSzPct val="120000"/>
              <a:buFont typeface="Arial" panose="020B0604020202020204" pitchFamily="34" charset="0"/>
              <a:buChar char="•"/>
            </a:pPr>
            <a:r>
              <a:rPr lang="de-AT" sz="1733"/>
              <a:t>Dieser Blindtext muss ausgetauscht werden</a:t>
            </a:r>
          </a:p>
          <a:p>
            <a:pPr marL="171450" indent="-171450">
              <a:spcBef>
                <a:spcPts val="500"/>
              </a:spcBef>
              <a:buClr>
                <a:srgbClr val="F8C506"/>
              </a:buClr>
              <a:buSzPct val="120000"/>
              <a:buFont typeface="Arial" panose="020B0604020202020204" pitchFamily="34" charset="0"/>
              <a:buChar char="•"/>
            </a:pPr>
            <a:endParaRPr lang="de-AT" sz="1733"/>
          </a:p>
          <a:p>
            <a:r>
              <a:rPr lang="de-AT" sz="1733"/>
              <a:t> </a:t>
            </a:r>
          </a:p>
          <a:p>
            <a:endParaRPr lang="de-AT" sz="1733"/>
          </a:p>
          <a:p>
            <a:r>
              <a:rPr lang="de-AT" sz="1733" b="1">
                <a:solidFill>
                  <a:schemeClr val="tx2"/>
                </a:solidFill>
              </a:rPr>
              <a:t>Das ist Blindtext</a:t>
            </a:r>
          </a:p>
          <a:p>
            <a:endParaRPr lang="de-AT" sz="1733" b="1">
              <a:solidFill>
                <a:schemeClr val="tx2"/>
              </a:solidFill>
            </a:endParaRPr>
          </a:p>
          <a:p>
            <a:pPr marL="171450" indent="-171450">
              <a:spcBef>
                <a:spcPts val="500"/>
              </a:spcBef>
              <a:buClr>
                <a:srgbClr val="F8C506"/>
              </a:buClr>
              <a:buSzPct val="120000"/>
              <a:buFont typeface="Arial" panose="020B0604020202020204" pitchFamily="34" charset="0"/>
              <a:buChar char="•"/>
            </a:pPr>
            <a:r>
              <a:rPr lang="de-AT" sz="1733"/>
              <a:t>Das ist ein Blindtext, dieser muss ausgetauscht </a:t>
            </a:r>
          </a:p>
          <a:p>
            <a:pPr marL="171450" indent="-171450">
              <a:spcBef>
                <a:spcPts val="500"/>
              </a:spcBef>
              <a:buClr>
                <a:srgbClr val="F8C506"/>
              </a:buClr>
              <a:buSzPct val="120000"/>
              <a:buFont typeface="Arial" panose="020B0604020202020204" pitchFamily="34" charset="0"/>
              <a:buChar char="•"/>
            </a:pPr>
            <a:r>
              <a:rPr lang="de-AT" sz="1733"/>
              <a:t>Dieser Blindtext muss ausgetauscht werden</a:t>
            </a:r>
          </a:p>
        </p:txBody>
      </p:sp>
      <p:sp>
        <p:nvSpPr>
          <p:cNvPr id="5" name="Line 12">
            <a:extLst>
              <a:ext uri="{FF2B5EF4-FFF2-40B4-BE49-F238E27FC236}">
                <a16:creationId xmlns:a16="http://schemas.microsoft.com/office/drawing/2014/main" id="{FE5DD524-66C5-2805-46ED-96951B451E60}"/>
              </a:ext>
            </a:extLst>
          </p:cNvPr>
          <p:cNvSpPr>
            <a:spLocks noChangeShapeType="1"/>
          </p:cNvSpPr>
          <p:nvPr userDrawn="1">
            <p:custDataLst>
              <p:tags r:id="rId2"/>
            </p:custDataLst>
          </p:nvPr>
        </p:nvSpPr>
        <p:spPr bwMode="auto">
          <a:xfrm>
            <a:off x="1191" y="1815599"/>
            <a:ext cx="1912520" cy="12672"/>
          </a:xfrm>
          <a:prstGeom prst="line">
            <a:avLst/>
          </a:prstGeom>
          <a:noFill/>
          <a:ln w="5080">
            <a:solidFill>
              <a:schemeClr val="tx1"/>
            </a:solidFill>
            <a:round/>
            <a:headEnd/>
            <a:tailEnd/>
          </a:ln>
          <a:extLst>
            <a:ext uri="{909E8E84-426E-40DD-AFC4-6F175D3DCCD1}">
              <a14:hiddenFill xmlns:a14="http://schemas.microsoft.com/office/drawing/2010/main">
                <a:noFill/>
              </a14:hiddenFill>
            </a:ext>
          </a:extLst>
        </p:spPr>
        <p:txBody>
          <a:bodyPr/>
          <a:lstStyle/>
          <a:p>
            <a:endParaRPr lang="de-DE" sz="2600"/>
          </a:p>
        </p:txBody>
      </p:sp>
      <p:pic>
        <p:nvPicPr>
          <p:cNvPr id="6" name="Grafik 5">
            <a:extLst>
              <a:ext uri="{FF2B5EF4-FFF2-40B4-BE49-F238E27FC236}">
                <a16:creationId xmlns:a16="http://schemas.microsoft.com/office/drawing/2014/main" id="{9BD0FAE9-6A6D-7A06-101F-D09360BC7F8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300931" y="571984"/>
            <a:ext cx="359508" cy="642056"/>
          </a:xfrm>
          <a:prstGeom prst="rect">
            <a:avLst/>
          </a:prstGeom>
        </p:spPr>
      </p:pic>
    </p:spTree>
    <p:extLst>
      <p:ext uri="{BB962C8B-B14F-4D97-AF65-F5344CB8AC3E}">
        <p14:creationId xmlns:p14="http://schemas.microsoft.com/office/powerpoint/2010/main" val="1096260320"/>
      </p:ext>
    </p:extLst>
  </p:cSld>
  <p:clrMapOvr>
    <a:masterClrMapping/>
  </p:clrMapOvr>
  <p:extLst>
    <p:ext uri="{DCECCB84-F9BA-43D5-87BE-67443E8EF086}">
      <p15:sldGuideLst xmlns:p15="http://schemas.microsoft.com/office/powerpoint/2012/main">
        <p15:guide id="1" orient="horz" pos="2340">
          <p15:clr>
            <a:srgbClr val="FBAE40"/>
          </p15:clr>
        </p15:guide>
        <p15:guide id="2" pos="162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de-DE"/>
              <a:t>Mastertitelformat bearbeiten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57576803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de-DE"/>
              <a:t>Mastertitelformat bearbeiten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Mastertextformat bearbeiten</a:t>
            </a:r>
          </a:p>
        </p:txBody>
      </p:sp>
      <p:sp>
        <p:nvSpPr>
          <p:cNvPr id="5" name="Date Placeholder 4"/>
          <p:cNvSpPr>
            <a:spLocks noGrp="1"/>
          </p:cNvSpPr>
          <p:nvPr>
            <p:ph type="dt" sz="half" idx="10"/>
          </p:nvPr>
        </p:nvSpPr>
        <p:spPr/>
        <p:txBody>
          <a:bodyPr/>
          <a:lstStyle/>
          <a:p>
            <a:fld id="{C764DE79-268F-4C1A-8933-263129D2AF90}"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454CFE-9BA6-4397-B421-564689C7EACB}" type="slidenum">
              <a:rPr lang="de-AT" smtClean="0"/>
              <a:pPr/>
              <a:t>‹Nr.›</a:t>
            </a:fld>
            <a:endParaRPr lang="de-AT"/>
          </a:p>
        </p:txBody>
      </p:sp>
    </p:spTree>
    <p:extLst>
      <p:ext uri="{BB962C8B-B14F-4D97-AF65-F5344CB8AC3E}">
        <p14:creationId xmlns:p14="http://schemas.microsoft.com/office/powerpoint/2010/main" val="3905585702"/>
      </p:ext>
    </p:extLst>
  </p:cSld>
  <p:clrMapOvr>
    <a:masterClrMapping/>
  </p:clrMapOvr>
  <p:hf hdr="0" ftr="0" dt="0"/>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image" Target="../media/image1.emf"/><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ags" Target="../tags/tag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C764DE79-268F-4C1A-8933-263129D2AF90}" type="datetimeFigureOut">
              <a:rPr lang="en-US" smtClean="0"/>
              <a:t>8/5/2026</a:t>
            </a:fld>
            <a:endParaRPr lang="en-US"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F2454CFE-9BA6-4397-B421-564689C7EACB}" type="slidenum">
              <a:rPr lang="de-AT" smtClean="0"/>
              <a:pPr/>
              <a:t>‹Nr.›</a:t>
            </a:fld>
            <a:endParaRPr lang="de-AT"/>
          </a:p>
        </p:txBody>
      </p:sp>
      <p:graphicFrame>
        <p:nvGraphicFramePr>
          <p:cNvPr id="7" name="think-cell data - do not delete" hidden="1">
            <a:extLst>
              <a:ext uri="{FF2B5EF4-FFF2-40B4-BE49-F238E27FC236}">
                <a16:creationId xmlns:a16="http://schemas.microsoft.com/office/drawing/2014/main" id="{6C5D2FF3-BFDB-0552-FF8C-9F936C6C01B7}"/>
              </a:ext>
            </a:extLst>
          </p:cNvPr>
          <p:cNvGraphicFramePr>
            <a:graphicFrameLocks noChangeAspect="1"/>
          </p:cNvGraphicFramePr>
          <p:nvPr userDrawn="1">
            <p:custDataLst>
              <p:tags r:id="rId80"/>
            </p:custDataLst>
            <p:extLst>
              <p:ext uri="{D42A27DB-BD31-4B8C-83A1-F6EECF244321}">
                <p14:modId xmlns:p14="http://schemas.microsoft.com/office/powerpoint/2010/main" val="390696272"/>
              </p:ext>
            </p:extLst>
          </p:nvPr>
        </p:nvGraphicFramePr>
        <p:xfrm>
          <a:off x="895" y="2295"/>
          <a:ext cx="893" cy="2293"/>
        </p:xfrm>
        <a:graphic>
          <a:graphicData uri="http://schemas.openxmlformats.org/presentationml/2006/ole">
            <mc:AlternateContent xmlns:mc="http://schemas.openxmlformats.org/markup-compatibility/2006">
              <mc:Choice xmlns:v="urn:schemas-microsoft-com:vml" Requires="v">
                <p:oleObj name="think-cell Folie" r:id="rId81" imgW="348" imgH="343" progId="TCLayout.ActiveDocument.1">
                  <p:embed/>
                </p:oleObj>
              </mc:Choice>
              <mc:Fallback>
                <p:oleObj name="think-cell Folie" r:id="rId81" imgW="348" imgH="343" progId="TCLayout.ActiveDocument.1">
                  <p:embed/>
                  <p:pic>
                    <p:nvPicPr>
                      <p:cNvPr id="7" name="think-cell data - do not delete" hidden="1">
                        <a:extLst>
                          <a:ext uri="{FF2B5EF4-FFF2-40B4-BE49-F238E27FC236}">
                            <a16:creationId xmlns:a16="http://schemas.microsoft.com/office/drawing/2014/main" id="{6C5D2FF3-BFDB-0552-FF8C-9F936C6C01B7}"/>
                          </a:ext>
                        </a:extLst>
                      </p:cNvPr>
                      <p:cNvPicPr/>
                      <p:nvPr/>
                    </p:nvPicPr>
                    <p:blipFill>
                      <a:blip r:embed="rId82"/>
                      <a:stretch>
                        <a:fillRect/>
                      </a:stretch>
                    </p:blipFill>
                    <p:spPr>
                      <a:xfrm>
                        <a:off x="895" y="2295"/>
                        <a:ext cx="893" cy="2293"/>
                      </a:xfrm>
                      <a:prstGeom prst="rect">
                        <a:avLst/>
                      </a:prstGeom>
                    </p:spPr>
                  </p:pic>
                </p:oleObj>
              </mc:Fallback>
            </mc:AlternateContent>
          </a:graphicData>
        </a:graphic>
      </p:graphicFrame>
    </p:spTree>
    <p:extLst>
      <p:ext uri="{BB962C8B-B14F-4D97-AF65-F5344CB8AC3E}">
        <p14:creationId xmlns:p14="http://schemas.microsoft.com/office/powerpoint/2010/main" val="29653020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 id="2147483723" r:id="rId51"/>
    <p:sldLayoutId id="2147483724" r:id="rId52"/>
    <p:sldLayoutId id="2147483725" r:id="rId53"/>
    <p:sldLayoutId id="2147483726" r:id="rId54"/>
    <p:sldLayoutId id="2147483727" r:id="rId55"/>
    <p:sldLayoutId id="2147483728" r:id="rId56"/>
    <p:sldLayoutId id="2147483729" r:id="rId57"/>
    <p:sldLayoutId id="2147483730" r:id="rId58"/>
    <p:sldLayoutId id="2147483731" r:id="rId59"/>
    <p:sldLayoutId id="2147483732" r:id="rId60"/>
    <p:sldLayoutId id="2147483733" r:id="rId61"/>
    <p:sldLayoutId id="2147483734" r:id="rId62"/>
    <p:sldLayoutId id="2147483735" r:id="rId63"/>
    <p:sldLayoutId id="2147483736" r:id="rId64"/>
    <p:sldLayoutId id="2147483737" r:id="rId65"/>
    <p:sldLayoutId id="2147483738" r:id="rId66"/>
    <p:sldLayoutId id="2147483739" r:id="rId67"/>
    <p:sldLayoutId id="2147483740" r:id="rId68"/>
    <p:sldLayoutId id="2147483741" r:id="rId69"/>
    <p:sldLayoutId id="2147483742" r:id="rId70"/>
    <p:sldLayoutId id="2147483743" r:id="rId71"/>
    <p:sldLayoutId id="2147483744" r:id="rId72"/>
    <p:sldLayoutId id="2147483745" r:id="rId73"/>
    <p:sldLayoutId id="2147483746" r:id="rId74"/>
    <p:sldLayoutId id="2147483747" r:id="rId75"/>
    <p:sldLayoutId id="2147483748" r:id="rId76"/>
    <p:sldLayoutId id="2147483749" r:id="rId77"/>
    <p:sldLayoutId id="2147483750" r:id="rId78"/>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99">
          <p15:clr>
            <a:srgbClr val="F26B43"/>
          </p15:clr>
        </p15:guide>
        <p15:guide id="2" pos="183">
          <p15:clr>
            <a:srgbClr val="F26B43"/>
          </p15:clr>
        </p15:guide>
        <p15:guide id="3" pos="4137">
          <p15:clr>
            <a:srgbClr val="F26B43"/>
          </p15:clr>
        </p15:guide>
        <p15:guide id="4" orient="horz" pos="5807">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svg"/><Relationship Id="rId7" Type="http://schemas.openxmlformats.org/officeDocument/2006/relationships/image" Target="../media/image6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2.png"/><Relationship Id="rId11" Type="http://schemas.openxmlformats.org/officeDocument/2006/relationships/chart" Target="../charts/chart3.xml"/><Relationship Id="rId5" Type="http://schemas.openxmlformats.org/officeDocument/2006/relationships/image" Target="../media/image61.sv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AF6">
            <a:alpha val="60000"/>
          </a:srgbClr>
        </a:solidFill>
        <a:effectLst/>
      </p:bgPr>
    </p:bg>
    <p:spTree>
      <p:nvGrpSpPr>
        <p:cNvPr id="1" name=""/>
        <p:cNvGrpSpPr/>
        <p:nvPr/>
      </p:nvGrpSpPr>
      <p:grpSpPr>
        <a:xfrm>
          <a:off x="0" y="0"/>
          <a:ext cx="0" cy="0"/>
          <a:chOff x="0" y="0"/>
          <a:chExt cx="0" cy="0"/>
        </a:xfrm>
      </p:grpSpPr>
      <p:sp>
        <p:nvSpPr>
          <p:cNvPr id="20" name="Ellipse 19">
            <a:extLst>
              <a:ext uri="{FF2B5EF4-FFF2-40B4-BE49-F238E27FC236}">
                <a16:creationId xmlns:a16="http://schemas.microsoft.com/office/drawing/2014/main" id="{67BB6332-1E20-F57C-C7B7-FEB667EDC649}"/>
              </a:ext>
            </a:extLst>
          </p:cNvPr>
          <p:cNvSpPr/>
          <p:nvPr/>
        </p:nvSpPr>
        <p:spPr>
          <a:xfrm>
            <a:off x="3829518" y="7658630"/>
            <a:ext cx="2775130" cy="1860980"/>
          </a:xfrm>
          <a:prstGeom prst="ellipse">
            <a:avLst/>
          </a:prstGeom>
          <a:solidFill>
            <a:srgbClr val="99A3D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aphicFrame>
        <p:nvGraphicFramePr>
          <p:cNvPr id="54" name="Tabelle 53">
            <a:extLst>
              <a:ext uri="{FF2B5EF4-FFF2-40B4-BE49-F238E27FC236}">
                <a16:creationId xmlns:a16="http://schemas.microsoft.com/office/drawing/2014/main" id="{03E7F725-8986-1D91-C67D-04793D059A5A}"/>
              </a:ext>
            </a:extLst>
          </p:cNvPr>
          <p:cNvGraphicFramePr>
            <a:graphicFrameLocks noGrp="1"/>
          </p:cNvGraphicFramePr>
          <p:nvPr>
            <p:extLst>
              <p:ext uri="{D42A27DB-BD31-4B8C-83A1-F6EECF244321}">
                <p14:modId xmlns:p14="http://schemas.microsoft.com/office/powerpoint/2010/main" val="537186217"/>
              </p:ext>
            </p:extLst>
          </p:nvPr>
        </p:nvGraphicFramePr>
        <p:xfrm>
          <a:off x="402845" y="2952951"/>
          <a:ext cx="2616580" cy="640080"/>
        </p:xfrm>
        <a:graphic>
          <a:graphicData uri="http://schemas.openxmlformats.org/drawingml/2006/table">
            <a:tbl>
              <a:tblPr firstRow="1" bandRow="1">
                <a:tableStyleId>{5C22544A-7EE6-4342-B048-85BDC9FD1C3A}</a:tableStyleId>
              </a:tblPr>
              <a:tblGrid>
                <a:gridCol w="1346769">
                  <a:extLst>
                    <a:ext uri="{9D8B030D-6E8A-4147-A177-3AD203B41FA5}">
                      <a16:colId xmlns:a16="http://schemas.microsoft.com/office/drawing/2014/main" val="1109168430"/>
                    </a:ext>
                  </a:extLst>
                </a:gridCol>
                <a:gridCol w="1269811">
                  <a:extLst>
                    <a:ext uri="{9D8B030D-6E8A-4147-A177-3AD203B41FA5}">
                      <a16:colId xmlns:a16="http://schemas.microsoft.com/office/drawing/2014/main" val="3148859377"/>
                    </a:ext>
                  </a:extLst>
                </a:gridCol>
              </a:tblGrid>
              <a:tr h="185420">
                <a:tc>
                  <a:txBody>
                    <a:bodyPr/>
                    <a:lstStyle/>
                    <a:p>
                      <a:pPr algn="ctr"/>
                      <a:r>
                        <a:rPr lang="en-US" sz="1000" b="0" noProof="0" dirty="0">
                          <a:solidFill>
                            <a:srgbClr val="0019B0"/>
                          </a:solidFill>
                          <a:latin typeface="Arial" panose="020B0604020202020204" pitchFamily="34" charset="0"/>
                          <a:cs typeface="Arial" panose="020B0604020202020204" pitchFamily="34" charset="0"/>
                        </a:rPr>
                        <a:t>- 111 t CO</a:t>
                      </a:r>
                      <a:r>
                        <a:rPr lang="en-US" sz="1000" b="0" baseline="-25000" noProof="0" dirty="0">
                          <a:solidFill>
                            <a:srgbClr val="0019B0"/>
                          </a:solidFill>
                          <a:latin typeface="Arial" panose="020B0604020202020204" pitchFamily="34" charset="0"/>
                          <a:cs typeface="Arial" panose="020B0604020202020204" pitchFamily="34" charset="0"/>
                        </a:rPr>
                        <a:t>2</a:t>
                      </a:r>
                      <a:r>
                        <a:rPr lang="en-US" sz="1000" b="0" noProof="0" dirty="0">
                          <a:solidFill>
                            <a:srgbClr val="0019B0"/>
                          </a:solidFill>
                          <a:latin typeface="Arial" panose="020B0604020202020204" pitchFamily="34" charset="0"/>
                          <a:cs typeface="Arial" panose="020B0604020202020204" pitchFamily="34" charset="0"/>
                        </a:rPr>
                        <a:t>e </a:t>
                      </a:r>
                    </a:p>
                  </a:txBody>
                  <a:tcPr anchor="ctr">
                    <a:lnL w="12700" cap="flat" cmpd="sng" algn="ctr">
                      <a:noFill/>
                      <a:prstDash val="solid"/>
                      <a:round/>
                      <a:headEnd type="none" w="med" len="med"/>
                      <a:tailEnd type="none" w="med" len="med"/>
                    </a:lnL>
                    <a:lnR w="6350" cap="flat" cmpd="sng" algn="ctr">
                      <a:solidFill>
                        <a:schemeClr val="bg2">
                          <a:lumMod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solidFill>
                      <a:srgbClr val="F0F2FA"/>
                    </a:solidFill>
                  </a:tcPr>
                </a:tc>
                <a:tc>
                  <a:txBody>
                    <a:bodyPr/>
                    <a:lstStyle/>
                    <a:p>
                      <a:pPr algn="ctr"/>
                      <a:r>
                        <a:rPr lang="en-US" sz="1000" b="0" noProof="0" dirty="0">
                          <a:solidFill>
                            <a:srgbClr val="0019B0"/>
                          </a:solidFill>
                          <a:latin typeface="Arial" panose="020B0604020202020204" pitchFamily="34" charset="0"/>
                          <a:cs typeface="Arial" panose="020B0604020202020204" pitchFamily="34" charset="0"/>
                        </a:rPr>
                        <a:t>- 39.356 t CO</a:t>
                      </a:r>
                      <a:r>
                        <a:rPr lang="en-US" sz="1000" b="0" baseline="-25000" noProof="0" dirty="0">
                          <a:solidFill>
                            <a:srgbClr val="0019B0"/>
                          </a:solidFill>
                          <a:latin typeface="Arial" panose="020B0604020202020204" pitchFamily="34" charset="0"/>
                          <a:cs typeface="Arial" panose="020B0604020202020204" pitchFamily="34" charset="0"/>
                        </a:rPr>
                        <a:t>2</a:t>
                      </a:r>
                      <a:r>
                        <a:rPr lang="en-US" sz="1000" b="0" noProof="0" dirty="0">
                          <a:solidFill>
                            <a:srgbClr val="0019B0"/>
                          </a:solidFill>
                          <a:latin typeface="Arial" panose="020B0604020202020204" pitchFamily="34" charset="0"/>
                          <a:cs typeface="Arial" panose="020B0604020202020204" pitchFamily="34" charset="0"/>
                        </a:rPr>
                        <a:t>e </a:t>
                      </a:r>
                    </a:p>
                  </a:txBody>
                  <a:tcPr anchor="ctr">
                    <a:lnL w="635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solidFill>
                      <a:srgbClr val="F0F2FA"/>
                    </a:solidFill>
                  </a:tcPr>
                </a:tc>
                <a:extLst>
                  <a:ext uri="{0D108BD9-81ED-4DB2-BD59-A6C34878D82A}">
                    <a16:rowId xmlns:a16="http://schemas.microsoft.com/office/drawing/2014/main" val="1009165532"/>
                  </a:ext>
                </a:extLst>
              </a:tr>
              <a:tr h="0">
                <a:tc>
                  <a:txBody>
                    <a:bodyPr/>
                    <a:lstStyle/>
                    <a:p>
                      <a:pPr algn="ctr"/>
                      <a:r>
                        <a:rPr lang="en-US" sz="1000" b="0" noProof="0" dirty="0">
                          <a:solidFill>
                            <a:srgbClr val="0019B0"/>
                          </a:solidFill>
                          <a:latin typeface="Arial" panose="020B0604020202020204" pitchFamily="34" charset="0"/>
                          <a:cs typeface="Arial" panose="020B0604020202020204" pitchFamily="34" charset="0"/>
                        </a:rPr>
                        <a:t>approx. 650.000 km driven by car</a:t>
                      </a:r>
                      <a:r>
                        <a:rPr lang="en-US" sz="1000" b="0" baseline="30000" noProof="0" dirty="0">
                          <a:solidFill>
                            <a:srgbClr val="0019B0"/>
                          </a:solidFill>
                          <a:latin typeface="Arial" panose="020B0604020202020204" pitchFamily="34" charset="0"/>
                          <a:cs typeface="Arial" panose="020B0604020202020204" pitchFamily="34" charset="0"/>
                        </a:rPr>
                        <a:t>1</a:t>
                      </a:r>
                    </a:p>
                  </a:txBody>
                  <a:tcPr anchor="ctr">
                    <a:lnL w="12700" cap="flat" cmpd="sng" algn="ctr">
                      <a:noFill/>
                      <a:prstDash val="solid"/>
                      <a:round/>
                      <a:headEnd type="none" w="med" len="med"/>
                      <a:tailEnd type="none" w="med" len="med"/>
                    </a:lnL>
                    <a:lnR w="6350" cap="flat" cmpd="sng" algn="ctr">
                      <a:solidFill>
                        <a:schemeClr val="bg2">
                          <a:lumMod val="50000"/>
                        </a:schemeClr>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0F2FA"/>
                    </a:solidFill>
                  </a:tcPr>
                </a:tc>
                <a:tc>
                  <a:txBody>
                    <a:bodyPr/>
                    <a:lstStyle/>
                    <a:p>
                      <a:pPr algn="ctr"/>
                      <a:r>
                        <a:rPr lang="en-US" sz="1000" b="0" noProof="0" dirty="0">
                          <a:solidFill>
                            <a:srgbClr val="0019B0"/>
                          </a:solidFill>
                          <a:latin typeface="Arial" panose="020B0604020202020204" pitchFamily="34" charset="0"/>
                          <a:cs typeface="Arial" panose="020B0604020202020204" pitchFamily="34" charset="0"/>
                        </a:rPr>
                        <a:t>approx. 240 million km driven by car</a:t>
                      </a:r>
                      <a:r>
                        <a:rPr lang="en-US" sz="1000" b="0" baseline="30000" noProof="0" dirty="0">
                          <a:solidFill>
                            <a:srgbClr val="0019B0"/>
                          </a:solidFill>
                          <a:latin typeface="Arial" panose="020B0604020202020204" pitchFamily="34" charset="0"/>
                          <a:cs typeface="Arial" panose="020B0604020202020204" pitchFamily="34" charset="0"/>
                        </a:rPr>
                        <a:t>1</a:t>
                      </a:r>
                    </a:p>
                  </a:txBody>
                  <a:tcPr anchor="ctr">
                    <a:lnL w="635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0F2FA"/>
                    </a:solidFill>
                  </a:tcPr>
                </a:tc>
                <a:extLst>
                  <a:ext uri="{0D108BD9-81ED-4DB2-BD59-A6C34878D82A}">
                    <a16:rowId xmlns:a16="http://schemas.microsoft.com/office/drawing/2014/main" val="2332920015"/>
                  </a:ext>
                </a:extLst>
              </a:tr>
            </a:tbl>
          </a:graphicData>
        </a:graphic>
      </p:graphicFrame>
      <p:grpSp>
        <p:nvGrpSpPr>
          <p:cNvPr id="15" name="Gruppieren 14">
            <a:extLst>
              <a:ext uri="{FF2B5EF4-FFF2-40B4-BE49-F238E27FC236}">
                <a16:creationId xmlns:a16="http://schemas.microsoft.com/office/drawing/2014/main" id="{363F414D-5EDB-67DF-A188-1B4BF9CE07DA}"/>
              </a:ext>
            </a:extLst>
          </p:cNvPr>
          <p:cNvGrpSpPr/>
          <p:nvPr/>
        </p:nvGrpSpPr>
        <p:grpSpPr>
          <a:xfrm>
            <a:off x="451529" y="1098060"/>
            <a:ext cx="1724010" cy="535626"/>
            <a:chOff x="999764" y="2026600"/>
            <a:chExt cx="1724010" cy="535626"/>
          </a:xfrm>
        </p:grpSpPr>
        <p:sp>
          <p:nvSpPr>
            <p:cNvPr id="10" name="Rechteck: abgerundete Ecken 9">
              <a:extLst>
                <a:ext uri="{FF2B5EF4-FFF2-40B4-BE49-F238E27FC236}">
                  <a16:creationId xmlns:a16="http://schemas.microsoft.com/office/drawing/2014/main" id="{F770AAB1-D5E1-12BC-8A7A-667FB1FD66E4}"/>
                </a:ext>
              </a:extLst>
            </p:cNvPr>
            <p:cNvSpPr/>
            <p:nvPr/>
          </p:nvSpPr>
          <p:spPr>
            <a:xfrm>
              <a:off x="1037990" y="2026600"/>
              <a:ext cx="1685784" cy="535626"/>
            </a:xfrm>
            <a:prstGeom prst="roundRect">
              <a:avLst>
                <a:gd name="adj" fmla="val 39785"/>
              </a:avLst>
            </a:prstGeom>
            <a:solidFill>
              <a:sysClr val="window" lastClr="FFFFFF"/>
            </a:solidFill>
            <a:ln w="6350" cap="flat" cmpd="sng" algn="ctr">
              <a:solidFill>
                <a:srgbClr val="37D46C"/>
              </a:solidFill>
              <a:prstDash val="solid"/>
              <a:miter lim="800000"/>
            </a:ln>
            <a:effectLst>
              <a:outerShdw blurRad="50800" dist="38100" dir="2700000" algn="tl" rotWithShape="0">
                <a:prstClr val="black">
                  <a:alpha val="40000"/>
                </a:prstClr>
              </a:outerShdw>
            </a:effectLst>
          </p:spPr>
          <p:txBody>
            <a:bodyPr r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37D46C"/>
                  </a:solidFill>
                  <a:effectLst/>
                  <a:uLnTx/>
                  <a:uFillTx/>
                  <a:latin typeface="Arial"/>
                  <a:ea typeface="+mn-ea"/>
                  <a:cs typeface="+mn-cs"/>
                </a:rPr>
                <a:t>    </a:t>
              </a:r>
              <a:r>
                <a:rPr kumimoji="0" lang="en-US" sz="1200" b="1" i="0" u="none" strike="noStrike" kern="0" cap="none" spc="0" normalizeH="0" baseline="0" noProof="0" dirty="0">
                  <a:ln>
                    <a:noFill/>
                  </a:ln>
                  <a:solidFill>
                    <a:srgbClr val="0019B0"/>
                  </a:solidFill>
                  <a:effectLst/>
                  <a:uLnTx/>
                  <a:uFillTx/>
                  <a:latin typeface="Arial"/>
                  <a:ea typeface="+mn-ea"/>
                  <a:cs typeface="+mn-cs"/>
                </a:rPr>
                <a:t>ENVIRONMENT</a:t>
              </a:r>
            </a:p>
          </p:txBody>
        </p:sp>
        <p:pic>
          <p:nvPicPr>
            <p:cNvPr id="13" name="Grafik 12" descr="Pflanze Silhouette">
              <a:extLst>
                <a:ext uri="{FF2B5EF4-FFF2-40B4-BE49-F238E27FC236}">
                  <a16:creationId xmlns:a16="http://schemas.microsoft.com/office/drawing/2014/main" id="{2B6E1F71-C636-8CD9-F407-838BEC9013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99764" y="2054945"/>
              <a:ext cx="511534" cy="488231"/>
            </a:xfrm>
            <a:prstGeom prst="rect">
              <a:avLst/>
            </a:prstGeom>
          </p:spPr>
        </p:pic>
      </p:grpSp>
      <p:pic>
        <p:nvPicPr>
          <p:cNvPr id="30" name="Grafik 29">
            <a:extLst>
              <a:ext uri="{FF2B5EF4-FFF2-40B4-BE49-F238E27FC236}">
                <a16:creationId xmlns:a16="http://schemas.microsoft.com/office/drawing/2014/main" id="{944D299D-8F74-118D-6C0F-89483CE2A1ED}"/>
              </a:ext>
            </a:extLst>
          </p:cNvPr>
          <p:cNvPicPr>
            <a:picLocks noChangeAspect="1"/>
          </p:cNvPicPr>
          <p:nvPr/>
        </p:nvPicPr>
        <p:blipFill>
          <a:blip r:embed="rId4">
            <a:extLst>
              <a:ext uri="{28A0092B-C50C-407E-A947-70E740481C1C}">
                <a14:useLocalDpi xmlns:a14="http://schemas.microsoft.com/office/drawing/2010/main" val="0"/>
              </a:ext>
            </a:extLst>
          </a:blip>
          <a:srcRect l="23918" r="20797"/>
          <a:stretch>
            <a:fillRect/>
          </a:stretch>
        </p:blipFill>
        <p:spPr>
          <a:xfrm>
            <a:off x="283311" y="1734309"/>
            <a:ext cx="932652" cy="1011339"/>
          </a:xfrm>
          <a:prstGeom prst="rect">
            <a:avLst/>
          </a:prstGeom>
        </p:spPr>
      </p:pic>
      <p:sp>
        <p:nvSpPr>
          <p:cNvPr id="57" name="Textfeld 56">
            <a:extLst>
              <a:ext uri="{FF2B5EF4-FFF2-40B4-BE49-F238E27FC236}">
                <a16:creationId xmlns:a16="http://schemas.microsoft.com/office/drawing/2014/main" id="{8490F979-C161-97A3-98F3-D6AB5398B7E1}"/>
              </a:ext>
            </a:extLst>
          </p:cNvPr>
          <p:cNvSpPr txBox="1"/>
          <p:nvPr/>
        </p:nvSpPr>
        <p:spPr>
          <a:xfrm>
            <a:off x="534686" y="2710609"/>
            <a:ext cx="1101584" cy="24622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Own Operation</a:t>
            </a:r>
          </a:p>
        </p:txBody>
      </p:sp>
      <p:sp>
        <p:nvSpPr>
          <p:cNvPr id="58" name="Textfeld 57">
            <a:extLst>
              <a:ext uri="{FF2B5EF4-FFF2-40B4-BE49-F238E27FC236}">
                <a16:creationId xmlns:a16="http://schemas.microsoft.com/office/drawing/2014/main" id="{CD7CB827-C5CD-8C76-20EA-819B18FAEEB5}"/>
              </a:ext>
            </a:extLst>
          </p:cNvPr>
          <p:cNvSpPr txBox="1"/>
          <p:nvPr/>
        </p:nvSpPr>
        <p:spPr>
          <a:xfrm>
            <a:off x="1965665" y="2472200"/>
            <a:ext cx="901209" cy="5078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Financed Emissions</a:t>
            </a:r>
            <a:endParaRPr lang="en-US" sz="1000" b="1" baseline="30000" noProof="0" dirty="0">
              <a:solidFill>
                <a:srgbClr val="0019B0"/>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noProof="0" dirty="0">
                <a:ln>
                  <a:noFill/>
                </a:ln>
                <a:solidFill>
                  <a:srgbClr val="0019B0"/>
                </a:solidFill>
                <a:effectLst/>
                <a:uLnTx/>
                <a:uFillTx/>
                <a:latin typeface="Arial" panose="020B0604020202020204" pitchFamily="34" charset="0"/>
                <a:ea typeface="+mn-ea"/>
                <a:cs typeface="Arial" panose="020B0604020202020204" pitchFamily="34" charset="0"/>
              </a:rPr>
              <a:t>(Scope 1&amp;2)</a:t>
            </a:r>
          </a:p>
        </p:txBody>
      </p:sp>
      <p:grpSp>
        <p:nvGrpSpPr>
          <p:cNvPr id="1034" name="Gruppieren 1033">
            <a:extLst>
              <a:ext uri="{FF2B5EF4-FFF2-40B4-BE49-F238E27FC236}">
                <a16:creationId xmlns:a16="http://schemas.microsoft.com/office/drawing/2014/main" id="{A31C65D7-272F-A68C-7A60-CACB90C2AA8B}"/>
              </a:ext>
            </a:extLst>
          </p:cNvPr>
          <p:cNvGrpSpPr/>
          <p:nvPr/>
        </p:nvGrpSpPr>
        <p:grpSpPr>
          <a:xfrm>
            <a:off x="200895" y="4781610"/>
            <a:ext cx="2066056" cy="1409421"/>
            <a:chOff x="1214131" y="3367407"/>
            <a:chExt cx="2066056" cy="1409421"/>
          </a:xfrm>
        </p:grpSpPr>
        <p:sp>
          <p:nvSpPr>
            <p:cNvPr id="1033" name="Ellipse 1032">
              <a:extLst>
                <a:ext uri="{FF2B5EF4-FFF2-40B4-BE49-F238E27FC236}">
                  <a16:creationId xmlns:a16="http://schemas.microsoft.com/office/drawing/2014/main" id="{0BF11D27-D977-B0D1-E861-DD043836D9FD}"/>
                </a:ext>
              </a:extLst>
            </p:cNvPr>
            <p:cNvSpPr/>
            <p:nvPr/>
          </p:nvSpPr>
          <p:spPr>
            <a:xfrm>
              <a:off x="1850053" y="3472552"/>
              <a:ext cx="694097" cy="598285"/>
            </a:xfrm>
            <a:prstGeom prst="ellipse">
              <a:avLst/>
            </a:prstGeom>
            <a:solidFill>
              <a:srgbClr val="44D775">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1032" name="Gruppieren 1031">
              <a:extLst>
                <a:ext uri="{FF2B5EF4-FFF2-40B4-BE49-F238E27FC236}">
                  <a16:creationId xmlns:a16="http://schemas.microsoft.com/office/drawing/2014/main" id="{066CD4D2-689D-C40B-9326-92502CE59276}"/>
                </a:ext>
              </a:extLst>
            </p:cNvPr>
            <p:cNvGrpSpPr/>
            <p:nvPr/>
          </p:nvGrpSpPr>
          <p:grpSpPr>
            <a:xfrm>
              <a:off x="1214131" y="3367407"/>
              <a:ext cx="2066056" cy="1409421"/>
              <a:chOff x="4840457" y="3229098"/>
              <a:chExt cx="2066056" cy="1409421"/>
            </a:xfrm>
          </p:grpSpPr>
          <p:sp>
            <p:nvSpPr>
              <p:cNvPr id="59" name="Textfeld 58">
                <a:extLst>
                  <a:ext uri="{FF2B5EF4-FFF2-40B4-BE49-F238E27FC236}">
                    <a16:creationId xmlns:a16="http://schemas.microsoft.com/office/drawing/2014/main" id="{4582E6F8-113E-D1FC-3E38-130D70860FA5}"/>
                  </a:ext>
                </a:extLst>
              </p:cNvPr>
              <p:cNvSpPr txBox="1"/>
              <p:nvPr/>
            </p:nvSpPr>
            <p:spPr>
              <a:xfrm>
                <a:off x="4840457" y="3930633"/>
                <a:ext cx="2066056"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100 %</a:t>
                </a:r>
                <a:r>
                  <a:rPr kumimoji="0" lang="en-US" sz="16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Green electricity across the Association of </a:t>
                </a:r>
                <a:r>
                  <a:rPr kumimoji="0" lang="en-US" sz="1200" b="0" i="0" u="none" strike="noStrike" kern="1200" cap="none" spc="0" normalizeH="0" baseline="0" noProof="0" dirty="0" err="1">
                    <a:ln>
                      <a:noFill/>
                    </a:ln>
                    <a:solidFill>
                      <a:srgbClr val="0019B0"/>
                    </a:solidFill>
                    <a:effectLst/>
                    <a:uLnTx/>
                    <a:uFillTx/>
                    <a:latin typeface="Arial" panose="020B0604020202020204" pitchFamily="34" charset="0"/>
                    <a:ea typeface="+mn-ea"/>
                    <a:cs typeface="Arial" panose="020B0604020202020204" pitchFamily="34" charset="0"/>
                  </a:rPr>
                  <a:t>Volksbanks</a:t>
                </a:r>
                <a:endPar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endParaRPr>
              </a:p>
            </p:txBody>
          </p:sp>
          <p:pic>
            <p:nvPicPr>
              <p:cNvPr id="1031" name="Grafik 1030" descr="Erneuerbare Energien Silhouette">
                <a:extLst>
                  <a:ext uri="{FF2B5EF4-FFF2-40B4-BE49-F238E27FC236}">
                    <a16:creationId xmlns:a16="http://schemas.microsoft.com/office/drawing/2014/main" id="{6B7F0D18-2E29-5A96-5F36-8731E6ECF2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218677">
                <a:off x="5316883" y="3229098"/>
                <a:ext cx="914400" cy="914400"/>
              </a:xfrm>
              <a:prstGeom prst="rect">
                <a:avLst/>
              </a:prstGeom>
            </p:spPr>
          </p:pic>
        </p:grpSp>
      </p:grpSp>
      <p:grpSp>
        <p:nvGrpSpPr>
          <p:cNvPr id="1037" name="Gruppieren 1036">
            <a:extLst>
              <a:ext uri="{FF2B5EF4-FFF2-40B4-BE49-F238E27FC236}">
                <a16:creationId xmlns:a16="http://schemas.microsoft.com/office/drawing/2014/main" id="{849E5186-2ECD-A4D2-111E-75BAB4877D09}"/>
              </a:ext>
            </a:extLst>
          </p:cNvPr>
          <p:cNvGrpSpPr/>
          <p:nvPr/>
        </p:nvGrpSpPr>
        <p:grpSpPr>
          <a:xfrm>
            <a:off x="2434218" y="4660580"/>
            <a:ext cx="2018345" cy="1463789"/>
            <a:chOff x="3085813" y="3520213"/>
            <a:chExt cx="2018345" cy="1463789"/>
          </a:xfrm>
        </p:grpSpPr>
        <p:pic>
          <p:nvPicPr>
            <p:cNvPr id="24" name="Grafik 23">
              <a:extLst>
                <a:ext uri="{FF2B5EF4-FFF2-40B4-BE49-F238E27FC236}">
                  <a16:creationId xmlns:a16="http://schemas.microsoft.com/office/drawing/2014/main" id="{241C3146-FE95-7FC7-FD55-EE3D57F390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85813" y="3831431"/>
              <a:ext cx="1152571" cy="1152571"/>
            </a:xfrm>
            <a:prstGeom prst="rect">
              <a:avLst/>
            </a:prstGeom>
          </p:spPr>
        </p:pic>
        <p:sp>
          <p:nvSpPr>
            <p:cNvPr id="1036" name="Textfeld 1035">
              <a:extLst>
                <a:ext uri="{FF2B5EF4-FFF2-40B4-BE49-F238E27FC236}">
                  <a16:creationId xmlns:a16="http://schemas.microsoft.com/office/drawing/2014/main" id="{29D5DEB5-4522-862D-C979-E2579284D885}"/>
                </a:ext>
              </a:extLst>
            </p:cNvPr>
            <p:cNvSpPr txBox="1"/>
            <p:nvPr/>
          </p:nvSpPr>
          <p:spPr>
            <a:xfrm>
              <a:off x="3778154" y="3520213"/>
              <a:ext cx="1326004" cy="67710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96,31 %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Financing within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the region</a:t>
              </a:r>
              <a:r>
                <a:rPr kumimoji="0" lang="en-US" sz="1200" b="0" i="0" u="none" strike="noStrike" kern="1200" cap="none" spc="0" normalizeH="0" baseline="30000" noProof="0" dirty="0">
                  <a:ln>
                    <a:noFill/>
                  </a:ln>
                  <a:solidFill>
                    <a:srgbClr val="0019B0"/>
                  </a:solidFill>
                  <a:effectLst/>
                  <a:uLnTx/>
                  <a:uFillTx/>
                  <a:latin typeface="Arial" panose="020B0604020202020204" pitchFamily="34" charset="0"/>
                  <a:ea typeface="+mn-ea"/>
                  <a:cs typeface="Arial" panose="020B0604020202020204" pitchFamily="34" charset="0"/>
                </a:rPr>
                <a:t>2</a:t>
              </a: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 </a:t>
              </a:r>
            </a:p>
          </p:txBody>
        </p:sp>
      </p:grpSp>
      <p:grpSp>
        <p:nvGrpSpPr>
          <p:cNvPr id="1039" name="Gruppieren 1038">
            <a:extLst>
              <a:ext uri="{FF2B5EF4-FFF2-40B4-BE49-F238E27FC236}">
                <a16:creationId xmlns:a16="http://schemas.microsoft.com/office/drawing/2014/main" id="{E41B0DF3-CFE7-1DFB-1160-C47E97AF57A7}"/>
              </a:ext>
            </a:extLst>
          </p:cNvPr>
          <p:cNvGrpSpPr/>
          <p:nvPr/>
        </p:nvGrpSpPr>
        <p:grpSpPr>
          <a:xfrm>
            <a:off x="4958838" y="4731114"/>
            <a:ext cx="1704313" cy="1461627"/>
            <a:chOff x="4640463" y="3719026"/>
            <a:chExt cx="1704313" cy="1461627"/>
          </a:xfrm>
        </p:grpSpPr>
        <p:pic>
          <p:nvPicPr>
            <p:cNvPr id="26" name="Grafik 25">
              <a:extLst>
                <a:ext uri="{FF2B5EF4-FFF2-40B4-BE49-F238E27FC236}">
                  <a16:creationId xmlns:a16="http://schemas.microsoft.com/office/drawing/2014/main" id="{5485C046-9CF7-6336-B281-29C8036FEA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3516" y="3719026"/>
              <a:ext cx="901452" cy="938626"/>
            </a:xfrm>
            <a:prstGeom prst="rect">
              <a:avLst/>
            </a:prstGeom>
          </p:spPr>
        </p:pic>
        <p:sp>
          <p:nvSpPr>
            <p:cNvPr id="1038" name="Textfeld 1037">
              <a:extLst>
                <a:ext uri="{FF2B5EF4-FFF2-40B4-BE49-F238E27FC236}">
                  <a16:creationId xmlns:a16="http://schemas.microsoft.com/office/drawing/2014/main" id="{630DC1FB-7B50-A767-7A0A-B3A06E9F5497}"/>
                </a:ext>
              </a:extLst>
            </p:cNvPr>
            <p:cNvSpPr txBox="1"/>
            <p:nvPr/>
          </p:nvSpPr>
          <p:spPr>
            <a:xfrm>
              <a:off x="4640463" y="4503545"/>
              <a:ext cx="1704313" cy="67710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32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Customer satisfaction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score</a:t>
              </a:r>
            </a:p>
          </p:txBody>
        </p:sp>
      </p:grpSp>
      <p:sp>
        <p:nvSpPr>
          <p:cNvPr id="1040" name="Textfeld 1039">
            <a:extLst>
              <a:ext uri="{FF2B5EF4-FFF2-40B4-BE49-F238E27FC236}">
                <a16:creationId xmlns:a16="http://schemas.microsoft.com/office/drawing/2014/main" id="{D6685C91-2FB7-FB9F-7DB1-9A1CE967B4FE}"/>
              </a:ext>
            </a:extLst>
          </p:cNvPr>
          <p:cNvSpPr txBox="1"/>
          <p:nvPr/>
        </p:nvSpPr>
        <p:spPr>
          <a:xfrm>
            <a:off x="191949" y="4436379"/>
            <a:ext cx="1058303"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Highlights</a:t>
            </a:r>
          </a:p>
        </p:txBody>
      </p:sp>
      <p:sp>
        <p:nvSpPr>
          <p:cNvPr id="9" name="Ellipse 8">
            <a:extLst>
              <a:ext uri="{FF2B5EF4-FFF2-40B4-BE49-F238E27FC236}">
                <a16:creationId xmlns:a16="http://schemas.microsoft.com/office/drawing/2014/main" id="{28CB1355-D291-F804-EE51-8BD18D2030A4}"/>
              </a:ext>
            </a:extLst>
          </p:cNvPr>
          <p:cNvSpPr/>
          <p:nvPr/>
        </p:nvSpPr>
        <p:spPr>
          <a:xfrm>
            <a:off x="1885949" y="798962"/>
            <a:ext cx="3365217" cy="734425"/>
          </a:xfrm>
          <a:prstGeom prst="ellipse">
            <a:avLst/>
          </a:prstGeom>
          <a:solidFill>
            <a:sysClr val="window" lastClr="FFFFFF"/>
          </a:solidFill>
          <a:ln w="12700" cap="flat" cmpd="sng" algn="ctr">
            <a:solidFill>
              <a:srgbClr val="0019B0"/>
            </a:solidFill>
            <a:prstDash val="solid"/>
            <a:miter lim="800000"/>
          </a:ln>
          <a:effectLst>
            <a:outerShdw blurRad="50800" dist="38100" dir="2700000" algn="tl" rotWithShape="0">
              <a:prstClr val="black">
                <a:alpha val="40000"/>
              </a:prstClr>
            </a:outerShdw>
          </a:effectLst>
        </p:spPr>
        <p:txBody>
          <a:bodyPr rtlCol="0" anchor="ctr">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19B0"/>
                </a:solidFill>
                <a:effectLst/>
                <a:uLnTx/>
                <a:uFillTx/>
                <a:latin typeface="Arial"/>
                <a:ea typeface="+mn-ea"/>
                <a:cs typeface="+mn-cs"/>
              </a:rPr>
              <a:t>Funding Initiative in the Region</a:t>
            </a:r>
          </a:p>
        </p:txBody>
      </p:sp>
      <p:grpSp>
        <p:nvGrpSpPr>
          <p:cNvPr id="16" name="Gruppieren 15">
            <a:extLst>
              <a:ext uri="{FF2B5EF4-FFF2-40B4-BE49-F238E27FC236}">
                <a16:creationId xmlns:a16="http://schemas.microsoft.com/office/drawing/2014/main" id="{F0F43612-8551-45E3-9BF3-339E49E98A76}"/>
              </a:ext>
            </a:extLst>
          </p:cNvPr>
          <p:cNvGrpSpPr/>
          <p:nvPr/>
        </p:nvGrpSpPr>
        <p:grpSpPr>
          <a:xfrm>
            <a:off x="4664800" y="477935"/>
            <a:ext cx="1685784" cy="545203"/>
            <a:chOff x="6820042" y="1225448"/>
            <a:chExt cx="1685784" cy="545203"/>
          </a:xfrm>
        </p:grpSpPr>
        <p:sp>
          <p:nvSpPr>
            <p:cNvPr id="11" name="Rechteck: abgerundete Ecken 10">
              <a:extLst>
                <a:ext uri="{FF2B5EF4-FFF2-40B4-BE49-F238E27FC236}">
                  <a16:creationId xmlns:a16="http://schemas.microsoft.com/office/drawing/2014/main" id="{82AFEFA2-EA40-A96A-52E7-CEC148DBBAE4}"/>
                </a:ext>
              </a:extLst>
            </p:cNvPr>
            <p:cNvSpPr/>
            <p:nvPr/>
          </p:nvSpPr>
          <p:spPr>
            <a:xfrm>
              <a:off x="6820042" y="1225448"/>
              <a:ext cx="1685784" cy="535626"/>
            </a:xfrm>
            <a:prstGeom prst="roundRect">
              <a:avLst>
                <a:gd name="adj" fmla="val 41563"/>
              </a:avLst>
            </a:prstGeom>
            <a:solidFill>
              <a:sysClr val="window" lastClr="FFFFFF"/>
            </a:solidFill>
            <a:ln w="6350" cap="flat" cmpd="sng" algn="ctr">
              <a:solidFill>
                <a:srgbClr val="FFD900"/>
              </a:solidFill>
              <a:prstDash val="solid"/>
              <a:miter lim="800000"/>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19B0"/>
                  </a:solidFill>
                  <a:effectLst/>
                  <a:uLnTx/>
                  <a:uFillTx/>
                  <a:latin typeface="Arial"/>
                  <a:ea typeface="+mn-ea"/>
                  <a:cs typeface="+mn-cs"/>
                </a:rPr>
                <a:t>          SOCIAL</a:t>
              </a:r>
            </a:p>
          </p:txBody>
        </p:sp>
        <p:pic>
          <p:nvPicPr>
            <p:cNvPr id="12" name="Grafik 11" descr="Prost Silhouette">
              <a:extLst>
                <a:ext uri="{FF2B5EF4-FFF2-40B4-BE49-F238E27FC236}">
                  <a16:creationId xmlns:a16="http://schemas.microsoft.com/office/drawing/2014/main" id="{49C5D43D-7320-0C07-986A-2302282CA8B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71314" y="1235025"/>
              <a:ext cx="535626" cy="535626"/>
            </a:xfrm>
            <a:prstGeom prst="rect">
              <a:avLst/>
            </a:prstGeom>
          </p:spPr>
        </p:pic>
      </p:grpSp>
      <p:graphicFrame>
        <p:nvGraphicFramePr>
          <p:cNvPr id="1045" name="Tabelle 1044">
            <a:extLst>
              <a:ext uri="{FF2B5EF4-FFF2-40B4-BE49-F238E27FC236}">
                <a16:creationId xmlns:a16="http://schemas.microsoft.com/office/drawing/2014/main" id="{44FAB76E-8D36-A05A-7FC7-E56CCA1E7353}"/>
              </a:ext>
            </a:extLst>
          </p:cNvPr>
          <p:cNvGraphicFramePr>
            <a:graphicFrameLocks noGrp="1"/>
          </p:cNvGraphicFramePr>
          <p:nvPr>
            <p:extLst>
              <p:ext uri="{D42A27DB-BD31-4B8C-83A1-F6EECF244321}">
                <p14:modId xmlns:p14="http://schemas.microsoft.com/office/powerpoint/2010/main" val="1930161834"/>
              </p:ext>
            </p:extLst>
          </p:nvPr>
        </p:nvGraphicFramePr>
        <p:xfrm>
          <a:off x="275941" y="6785203"/>
          <a:ext cx="4026988" cy="487680"/>
        </p:xfrm>
        <a:graphic>
          <a:graphicData uri="http://schemas.openxmlformats.org/drawingml/2006/table">
            <a:tbl>
              <a:tblPr firstRow="1" bandRow="1">
                <a:tableStyleId>{5C22544A-7EE6-4342-B048-85BDC9FD1C3A}</a:tableStyleId>
              </a:tblPr>
              <a:tblGrid>
                <a:gridCol w="1110756">
                  <a:extLst>
                    <a:ext uri="{9D8B030D-6E8A-4147-A177-3AD203B41FA5}">
                      <a16:colId xmlns:a16="http://schemas.microsoft.com/office/drawing/2014/main" val="814418674"/>
                    </a:ext>
                  </a:extLst>
                </a:gridCol>
                <a:gridCol w="1458116">
                  <a:extLst>
                    <a:ext uri="{9D8B030D-6E8A-4147-A177-3AD203B41FA5}">
                      <a16:colId xmlns:a16="http://schemas.microsoft.com/office/drawing/2014/main" val="1109168430"/>
                    </a:ext>
                  </a:extLst>
                </a:gridCol>
                <a:gridCol w="1458116">
                  <a:extLst>
                    <a:ext uri="{9D8B030D-6E8A-4147-A177-3AD203B41FA5}">
                      <a16:colId xmlns:a16="http://schemas.microsoft.com/office/drawing/2014/main" val="3148859377"/>
                    </a:ext>
                  </a:extLst>
                </a:gridCol>
              </a:tblGrid>
              <a:tr h="185420">
                <a:tc>
                  <a:txBody>
                    <a:bodyPr/>
                    <a:lstStyle/>
                    <a:p>
                      <a:pPr marL="0" algn="ctr" defTabSz="685800" rtl="0" eaLnBrk="1" latinLnBrk="0" hangingPunct="1"/>
                      <a:r>
                        <a:rPr lang="en-US" sz="1000" b="1" kern="1200" noProof="0" dirty="0">
                          <a:solidFill>
                            <a:srgbClr val="0019B0"/>
                          </a:solidFill>
                          <a:latin typeface="Arial" panose="020B0604020202020204" pitchFamily="34" charset="0"/>
                          <a:ea typeface="+mn-ea"/>
                          <a:cs typeface="Arial" panose="020B0604020202020204" pitchFamily="34" charset="0"/>
                        </a:rPr>
                        <a:t>Summe</a:t>
                      </a:r>
                    </a:p>
                  </a:txBody>
                  <a:tcPr>
                    <a:lnL w="12700" cap="flat" cmpd="sng" algn="ctr">
                      <a:noFill/>
                      <a:prstDash val="solid"/>
                      <a:round/>
                      <a:headEnd type="none" w="med" len="med"/>
                      <a:tailEnd type="none" w="med" len="med"/>
                    </a:lnL>
                    <a:lnR w="6350" cap="flat" cmpd="sng" algn="ctr">
                      <a:solidFill>
                        <a:schemeClr val="bg2">
                          <a:lumMod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solidFill>
                      <a:srgbClr val="F0F2FA"/>
                    </a:solidFill>
                  </a:tcPr>
                </a:tc>
                <a:tc>
                  <a:txBody>
                    <a:bodyPr/>
                    <a:lstStyle/>
                    <a:p>
                      <a:pPr algn="ctr"/>
                      <a:r>
                        <a:rPr lang="en-US" sz="1000" b="0" noProof="0" dirty="0">
                          <a:solidFill>
                            <a:srgbClr val="0019B0"/>
                          </a:solidFill>
                          <a:latin typeface="Arial" panose="020B0604020202020204" pitchFamily="34" charset="0"/>
                          <a:cs typeface="Arial" panose="020B0604020202020204" pitchFamily="34" charset="0"/>
                        </a:rPr>
                        <a:t>ca. €720 million</a:t>
                      </a:r>
                    </a:p>
                  </a:txBody>
                  <a:tcPr anchor="ctr">
                    <a:lnL w="6350" cap="flat" cmpd="sng" algn="ctr">
                      <a:solidFill>
                        <a:schemeClr val="bg2">
                          <a:lumMod val="50000"/>
                        </a:schemeClr>
                      </a:solidFill>
                      <a:prstDash val="solid"/>
                      <a:round/>
                      <a:headEnd type="none" w="med" len="med"/>
                      <a:tailEnd type="none" w="med" len="med"/>
                    </a:lnL>
                    <a:lnR w="6350" cap="flat" cmpd="sng" algn="ctr">
                      <a:solidFill>
                        <a:schemeClr val="bg2">
                          <a:lumMod val="50000"/>
                        </a:schemeClr>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solidFill>
                      <a:srgbClr val="F0F2FA"/>
                    </a:solidFill>
                  </a:tcPr>
                </a:tc>
                <a:tc>
                  <a:txBody>
                    <a:bodyPr/>
                    <a:lstStyle/>
                    <a:p>
                      <a:pPr algn="ctr"/>
                      <a:r>
                        <a:rPr lang="en-US" sz="1000" b="0" noProof="0" dirty="0">
                          <a:solidFill>
                            <a:srgbClr val="0019B0"/>
                          </a:solidFill>
                          <a:latin typeface="Arial" panose="020B0604020202020204" pitchFamily="34" charset="0"/>
                          <a:cs typeface="Arial" panose="020B0604020202020204" pitchFamily="34" charset="0"/>
                        </a:rPr>
                        <a:t>ca. €2,8 billion</a:t>
                      </a:r>
                    </a:p>
                  </a:txBody>
                  <a:tcPr anchor="ctr">
                    <a:lnL w="635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2">
                          <a:lumMod val="50000"/>
                        </a:schemeClr>
                      </a:solidFill>
                      <a:prstDash val="solid"/>
                      <a:round/>
                      <a:headEnd type="none" w="med" len="med"/>
                      <a:tailEnd type="none" w="med" len="med"/>
                    </a:lnB>
                    <a:lnTlToBr w="12700" cmpd="sng">
                      <a:noFill/>
                      <a:prstDash val="solid"/>
                    </a:lnTlToBr>
                    <a:lnBlToTr w="12700" cmpd="sng">
                      <a:noFill/>
                      <a:prstDash val="solid"/>
                    </a:lnBlToTr>
                    <a:solidFill>
                      <a:srgbClr val="F0F2FA"/>
                    </a:solidFill>
                  </a:tcPr>
                </a:tc>
                <a:extLst>
                  <a:ext uri="{0D108BD9-81ED-4DB2-BD59-A6C34878D82A}">
                    <a16:rowId xmlns:a16="http://schemas.microsoft.com/office/drawing/2014/main" val="2156710894"/>
                  </a:ext>
                </a:extLst>
              </a:tr>
              <a:tr h="185420">
                <a:tc>
                  <a:txBody>
                    <a:bodyPr/>
                    <a:lstStyle/>
                    <a:p>
                      <a:pPr algn="ctr"/>
                      <a:r>
                        <a:rPr lang="en-US" sz="1000" b="1" noProof="0" dirty="0">
                          <a:solidFill>
                            <a:srgbClr val="0019B0"/>
                          </a:solidFill>
                          <a:latin typeface="Arial" panose="020B0604020202020204" pitchFamily="34" charset="0"/>
                          <a:cs typeface="Arial" panose="020B0604020202020204" pitchFamily="34" charset="0"/>
                        </a:rPr>
                        <a:t>Share in 2025</a:t>
                      </a:r>
                      <a:endParaRPr lang="en-US" sz="1100" b="0" noProof="0" dirty="0">
                        <a:solidFill>
                          <a:srgbClr val="0019B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6350" cap="flat" cmpd="sng" algn="ctr">
                      <a:solidFill>
                        <a:schemeClr val="bg2">
                          <a:lumMod val="50000"/>
                        </a:schemeClr>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0F2FA"/>
                    </a:solidFill>
                  </a:tcPr>
                </a:tc>
                <a:tc>
                  <a:txBody>
                    <a:bodyPr/>
                    <a:lstStyle/>
                    <a:p>
                      <a:pPr algn="ctr"/>
                      <a:r>
                        <a:rPr lang="en-US" sz="1000" b="0" noProof="0" dirty="0">
                          <a:solidFill>
                            <a:srgbClr val="0019B0"/>
                          </a:solidFill>
                          <a:latin typeface="Arial" panose="020B0604020202020204" pitchFamily="34" charset="0"/>
                          <a:cs typeface="Arial" panose="020B0604020202020204" pitchFamily="34" charset="0"/>
                        </a:rPr>
                        <a:t>21,9 % </a:t>
                      </a:r>
                    </a:p>
                  </a:txBody>
                  <a:tcPr anchor="ctr">
                    <a:lnL w="6350" cap="flat" cmpd="sng" algn="ctr">
                      <a:solidFill>
                        <a:schemeClr val="bg2">
                          <a:lumMod val="50000"/>
                        </a:schemeClr>
                      </a:solidFill>
                      <a:prstDash val="solid"/>
                      <a:round/>
                      <a:headEnd type="none" w="med" len="med"/>
                      <a:tailEnd type="none" w="med" len="med"/>
                    </a:lnL>
                    <a:lnR w="6350" cap="flat" cmpd="sng" algn="ctr">
                      <a:solidFill>
                        <a:schemeClr val="bg2">
                          <a:lumMod val="50000"/>
                        </a:schemeClr>
                      </a:solid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0F2FA"/>
                    </a:solidFill>
                  </a:tcPr>
                </a:tc>
                <a:tc>
                  <a:txBody>
                    <a:bodyPr/>
                    <a:lstStyle/>
                    <a:p>
                      <a:pPr algn="ctr"/>
                      <a:r>
                        <a:rPr lang="en-US" sz="1000" b="0" noProof="0" dirty="0">
                          <a:solidFill>
                            <a:srgbClr val="0019B0"/>
                          </a:solidFill>
                          <a:latin typeface="Arial" panose="020B0604020202020204" pitchFamily="34" charset="0"/>
                          <a:cs typeface="Arial" panose="020B0604020202020204" pitchFamily="34" charset="0"/>
                        </a:rPr>
                        <a:t>23,3 % </a:t>
                      </a:r>
                    </a:p>
                  </a:txBody>
                  <a:tcPr anchor="ctr">
                    <a:lnL w="635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2">
                          <a:lumMod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0F2FA"/>
                    </a:solidFill>
                  </a:tcPr>
                </a:tc>
                <a:extLst>
                  <a:ext uri="{0D108BD9-81ED-4DB2-BD59-A6C34878D82A}">
                    <a16:rowId xmlns:a16="http://schemas.microsoft.com/office/drawing/2014/main" val="1009165532"/>
                  </a:ext>
                </a:extLst>
              </a:tr>
            </a:tbl>
          </a:graphicData>
        </a:graphic>
      </p:graphicFrame>
      <p:sp>
        <p:nvSpPr>
          <p:cNvPr id="1047" name="Textfeld 1046">
            <a:extLst>
              <a:ext uri="{FF2B5EF4-FFF2-40B4-BE49-F238E27FC236}">
                <a16:creationId xmlns:a16="http://schemas.microsoft.com/office/drawing/2014/main" id="{94F093B3-5A92-2336-AC40-F00F15BF0074}"/>
              </a:ext>
            </a:extLst>
          </p:cNvPr>
          <p:cNvSpPr txBox="1"/>
          <p:nvPr/>
        </p:nvSpPr>
        <p:spPr>
          <a:xfrm>
            <a:off x="1475796" y="6345262"/>
            <a:ext cx="1342034"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Green financing in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new business</a:t>
            </a:r>
          </a:p>
        </p:txBody>
      </p:sp>
      <p:sp>
        <p:nvSpPr>
          <p:cNvPr id="1048" name="Textfeld 1047">
            <a:extLst>
              <a:ext uri="{FF2B5EF4-FFF2-40B4-BE49-F238E27FC236}">
                <a16:creationId xmlns:a16="http://schemas.microsoft.com/office/drawing/2014/main" id="{CDB2CBFA-CD3E-B0B5-9496-21FAFC8F68AD}"/>
              </a:ext>
            </a:extLst>
          </p:cNvPr>
          <p:cNvSpPr txBox="1"/>
          <p:nvPr/>
        </p:nvSpPr>
        <p:spPr>
          <a:xfrm>
            <a:off x="3118552" y="6344790"/>
            <a:ext cx="936475" cy="40011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Sustainable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000" b="1" dirty="0">
                <a:solidFill>
                  <a:srgbClr val="0019B0"/>
                </a:solidFill>
                <a:latin typeface="Arial" panose="020B0604020202020204" pitchFamily="34" charset="0"/>
                <a:cs typeface="Arial" panose="020B0604020202020204" pitchFamily="34" charset="0"/>
              </a:rPr>
              <a:t>funds</a:t>
            </a:r>
            <a:endParaRPr kumimoji="0" lang="en-US" sz="10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endParaRPr>
          </a:p>
        </p:txBody>
      </p:sp>
      <p:grpSp>
        <p:nvGrpSpPr>
          <p:cNvPr id="39" name="Gruppieren 38">
            <a:extLst>
              <a:ext uri="{FF2B5EF4-FFF2-40B4-BE49-F238E27FC236}">
                <a16:creationId xmlns:a16="http://schemas.microsoft.com/office/drawing/2014/main" id="{1D581930-85CC-458E-A0CD-5CC828ECCF5C}"/>
              </a:ext>
            </a:extLst>
          </p:cNvPr>
          <p:cNvGrpSpPr>
            <a:grpSpLocks noChangeAspect="1"/>
          </p:cNvGrpSpPr>
          <p:nvPr/>
        </p:nvGrpSpPr>
        <p:grpSpPr>
          <a:xfrm>
            <a:off x="426796" y="311414"/>
            <a:ext cx="2361282" cy="400419"/>
            <a:chOff x="4224337" y="3161347"/>
            <a:chExt cx="3763327" cy="638174"/>
          </a:xfrm>
          <a:solidFill>
            <a:srgbClr val="0019B0"/>
          </a:solidFill>
        </p:grpSpPr>
        <p:grpSp>
          <p:nvGrpSpPr>
            <p:cNvPr id="40" name="Grafik 6">
              <a:extLst>
                <a:ext uri="{FF2B5EF4-FFF2-40B4-BE49-F238E27FC236}">
                  <a16:creationId xmlns:a16="http://schemas.microsoft.com/office/drawing/2014/main" id="{0785E597-AC1A-7B06-D709-3F1530DE5CA3}"/>
                </a:ext>
              </a:extLst>
            </p:cNvPr>
            <p:cNvGrpSpPr/>
            <p:nvPr/>
          </p:nvGrpSpPr>
          <p:grpSpPr>
            <a:xfrm>
              <a:off x="4224337" y="3161347"/>
              <a:ext cx="3763327" cy="613410"/>
              <a:chOff x="4224337" y="3161347"/>
              <a:chExt cx="3763327" cy="613410"/>
            </a:xfrm>
            <a:grpFill/>
          </p:grpSpPr>
          <p:sp>
            <p:nvSpPr>
              <p:cNvPr id="42" name="Freihandform: Form 41">
                <a:extLst>
                  <a:ext uri="{FF2B5EF4-FFF2-40B4-BE49-F238E27FC236}">
                    <a16:creationId xmlns:a16="http://schemas.microsoft.com/office/drawing/2014/main" id="{4C7399F9-4A98-D538-ACA1-62E81D2FBFA6}"/>
                  </a:ext>
                </a:extLst>
              </p:cNvPr>
              <p:cNvSpPr/>
              <p:nvPr/>
            </p:nvSpPr>
            <p:spPr>
              <a:xfrm>
                <a:off x="5174932" y="3168014"/>
                <a:ext cx="313372" cy="301942"/>
              </a:xfrm>
              <a:custGeom>
                <a:avLst/>
                <a:gdLst>
                  <a:gd name="csX0" fmla="*/ 82867 w 313372"/>
                  <a:gd name="csY0" fmla="*/ 0 h 301942"/>
                  <a:gd name="csX1" fmla="*/ 157163 w 313372"/>
                  <a:gd name="csY1" fmla="*/ 177165 h 301942"/>
                  <a:gd name="csX2" fmla="*/ 231458 w 313372"/>
                  <a:gd name="csY2" fmla="*/ 0 h 301942"/>
                  <a:gd name="csX3" fmla="*/ 313372 w 313372"/>
                  <a:gd name="csY3" fmla="*/ 0 h 301942"/>
                  <a:gd name="csX4" fmla="*/ 176213 w 313372"/>
                  <a:gd name="csY4" fmla="*/ 301943 h 301942"/>
                  <a:gd name="csX5" fmla="*/ 137160 w 313372"/>
                  <a:gd name="csY5" fmla="*/ 301943 h 301942"/>
                  <a:gd name="csX6" fmla="*/ 0 w 313372"/>
                  <a:gd name="csY6" fmla="*/ 0 h 301942"/>
                  <a:gd name="csX7" fmla="*/ 81915 w 313372"/>
                  <a:gd name="csY7"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13372" h="301942">
                    <a:moveTo>
                      <a:pt x="82867" y="0"/>
                    </a:moveTo>
                    <a:lnTo>
                      <a:pt x="157163" y="177165"/>
                    </a:lnTo>
                    <a:lnTo>
                      <a:pt x="231458" y="0"/>
                    </a:lnTo>
                    <a:lnTo>
                      <a:pt x="313372" y="0"/>
                    </a:lnTo>
                    <a:lnTo>
                      <a:pt x="176213" y="301943"/>
                    </a:lnTo>
                    <a:lnTo>
                      <a:pt x="137160" y="301943"/>
                    </a:lnTo>
                    <a:lnTo>
                      <a:pt x="0" y="0"/>
                    </a:lnTo>
                    <a:lnTo>
                      <a:pt x="81915" y="0"/>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3" name="Freihandform: Form 42">
                <a:extLst>
                  <a:ext uri="{FF2B5EF4-FFF2-40B4-BE49-F238E27FC236}">
                    <a16:creationId xmlns:a16="http://schemas.microsoft.com/office/drawing/2014/main" id="{F2C14FB9-B3C0-8EC3-6734-26937948CF6F}"/>
                  </a:ext>
                </a:extLst>
              </p:cNvPr>
              <p:cNvSpPr/>
              <p:nvPr/>
            </p:nvSpPr>
            <p:spPr>
              <a:xfrm>
                <a:off x="5490209" y="3161347"/>
                <a:ext cx="336232" cy="315609"/>
              </a:xfrm>
              <a:custGeom>
                <a:avLst/>
                <a:gdLst>
                  <a:gd name="csX0" fmla="*/ 40005 w 336232"/>
                  <a:gd name="csY0" fmla="*/ 50482 h 315609"/>
                  <a:gd name="csX1" fmla="*/ 167640 w 336232"/>
                  <a:gd name="csY1" fmla="*/ 0 h 315609"/>
                  <a:gd name="csX2" fmla="*/ 336233 w 336232"/>
                  <a:gd name="csY2" fmla="*/ 155258 h 315609"/>
                  <a:gd name="csX3" fmla="*/ 154305 w 336232"/>
                  <a:gd name="csY3" fmla="*/ 315278 h 315609"/>
                  <a:gd name="csX4" fmla="*/ 127635 w 336232"/>
                  <a:gd name="csY4" fmla="*/ 311467 h 315609"/>
                  <a:gd name="csX5" fmla="*/ 0 w 336232"/>
                  <a:gd name="csY5" fmla="*/ 156210 h 315609"/>
                  <a:gd name="csX6" fmla="*/ 40005 w 336232"/>
                  <a:gd name="csY6" fmla="*/ 49530 h 315609"/>
                  <a:gd name="csX7" fmla="*/ 168593 w 336232"/>
                  <a:gd name="csY7" fmla="*/ 249555 h 315609"/>
                  <a:gd name="csX8" fmla="*/ 257175 w 336232"/>
                  <a:gd name="csY8" fmla="*/ 166688 h 315609"/>
                  <a:gd name="csX9" fmla="*/ 257175 w 336232"/>
                  <a:gd name="csY9" fmla="*/ 149542 h 315609"/>
                  <a:gd name="csX10" fmla="*/ 168593 w 336232"/>
                  <a:gd name="csY10" fmla="*/ 68580 h 315609"/>
                  <a:gd name="csX11" fmla="*/ 80010 w 336232"/>
                  <a:gd name="csY11" fmla="*/ 158115 h 315609"/>
                  <a:gd name="csX12" fmla="*/ 169545 w 336232"/>
                  <a:gd name="csY12" fmla="*/ 249555 h 3156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36232" h="315609">
                    <a:moveTo>
                      <a:pt x="40005" y="50482"/>
                    </a:moveTo>
                    <a:cubicBezTo>
                      <a:pt x="70485" y="18097"/>
                      <a:pt x="108585" y="0"/>
                      <a:pt x="167640" y="0"/>
                    </a:cubicBezTo>
                    <a:cubicBezTo>
                      <a:pt x="273368" y="0"/>
                      <a:pt x="336233" y="64770"/>
                      <a:pt x="336233" y="155258"/>
                    </a:cubicBezTo>
                    <a:cubicBezTo>
                      <a:pt x="336233" y="252413"/>
                      <a:pt x="267653" y="320992"/>
                      <a:pt x="154305" y="315278"/>
                    </a:cubicBezTo>
                    <a:cubicBezTo>
                      <a:pt x="143828" y="315278"/>
                      <a:pt x="137160" y="313373"/>
                      <a:pt x="127635" y="311467"/>
                    </a:cubicBezTo>
                    <a:cubicBezTo>
                      <a:pt x="52388" y="298132"/>
                      <a:pt x="0" y="234315"/>
                      <a:pt x="0" y="156210"/>
                    </a:cubicBezTo>
                    <a:cubicBezTo>
                      <a:pt x="0" y="113347"/>
                      <a:pt x="14288" y="78105"/>
                      <a:pt x="40005" y="49530"/>
                    </a:cubicBezTo>
                    <a:close/>
                    <a:moveTo>
                      <a:pt x="168593" y="249555"/>
                    </a:moveTo>
                    <a:cubicBezTo>
                      <a:pt x="220980" y="249555"/>
                      <a:pt x="254318" y="214313"/>
                      <a:pt x="257175" y="166688"/>
                    </a:cubicBezTo>
                    <a:cubicBezTo>
                      <a:pt x="257175" y="160972"/>
                      <a:pt x="257175" y="155258"/>
                      <a:pt x="257175" y="149542"/>
                    </a:cubicBezTo>
                    <a:cubicBezTo>
                      <a:pt x="251460" y="99060"/>
                      <a:pt x="220980" y="68580"/>
                      <a:pt x="168593" y="68580"/>
                    </a:cubicBezTo>
                    <a:cubicBezTo>
                      <a:pt x="112395" y="68580"/>
                      <a:pt x="80010" y="103822"/>
                      <a:pt x="80010" y="158115"/>
                    </a:cubicBezTo>
                    <a:cubicBezTo>
                      <a:pt x="80010" y="213360"/>
                      <a:pt x="113348" y="250508"/>
                      <a:pt x="169545" y="249555"/>
                    </a:cubicBez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4" name="Freihandform: Form 43">
                <a:extLst>
                  <a:ext uri="{FF2B5EF4-FFF2-40B4-BE49-F238E27FC236}">
                    <a16:creationId xmlns:a16="http://schemas.microsoft.com/office/drawing/2014/main" id="{8C570E55-3CCA-156D-4408-5AE11E1CE78B}"/>
                  </a:ext>
                </a:extLst>
              </p:cNvPr>
              <p:cNvSpPr/>
              <p:nvPr/>
            </p:nvSpPr>
            <p:spPr>
              <a:xfrm>
                <a:off x="5874066" y="3168014"/>
                <a:ext cx="222885" cy="301942"/>
              </a:xfrm>
              <a:custGeom>
                <a:avLst/>
                <a:gdLst>
                  <a:gd name="csX0" fmla="*/ 0 w 222885"/>
                  <a:gd name="csY0" fmla="*/ 0 h 301942"/>
                  <a:gd name="csX1" fmla="*/ 76200 w 222885"/>
                  <a:gd name="csY1" fmla="*/ 0 h 301942"/>
                  <a:gd name="csX2" fmla="*/ 76200 w 222885"/>
                  <a:gd name="csY2" fmla="*/ 242888 h 301942"/>
                  <a:gd name="csX3" fmla="*/ 222885 w 222885"/>
                  <a:gd name="csY3" fmla="*/ 242888 h 301942"/>
                  <a:gd name="csX4" fmla="*/ 222885 w 222885"/>
                  <a:gd name="csY4" fmla="*/ 301943 h 301942"/>
                  <a:gd name="csX5" fmla="*/ 0 w 222885"/>
                  <a:gd name="csY5" fmla="*/ 301943 h 301942"/>
                  <a:gd name="csX6" fmla="*/ 0 w 222885"/>
                  <a:gd name="csY6" fmla="*/ 0 h 3019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22885" h="301942">
                    <a:moveTo>
                      <a:pt x="0" y="0"/>
                    </a:moveTo>
                    <a:lnTo>
                      <a:pt x="76200" y="0"/>
                    </a:lnTo>
                    <a:lnTo>
                      <a:pt x="76200" y="242888"/>
                    </a:lnTo>
                    <a:lnTo>
                      <a:pt x="222885" y="242888"/>
                    </a:lnTo>
                    <a:cubicBezTo>
                      <a:pt x="222885" y="242888"/>
                      <a:pt x="222885" y="301943"/>
                      <a:pt x="222885" y="301943"/>
                    </a:cubicBezTo>
                    <a:lnTo>
                      <a:pt x="0" y="301943"/>
                    </a:lnTo>
                    <a:lnTo>
                      <a:pt x="0" y="0"/>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5" name="Freihandform: Form 44">
                <a:extLst>
                  <a:ext uri="{FF2B5EF4-FFF2-40B4-BE49-F238E27FC236}">
                    <a16:creationId xmlns:a16="http://schemas.microsoft.com/office/drawing/2014/main" id="{EA3D0D38-AB91-7BD9-5B49-7F1E936D60CE}"/>
                  </a:ext>
                </a:extLst>
              </p:cNvPr>
              <p:cNvSpPr/>
              <p:nvPr/>
            </p:nvSpPr>
            <p:spPr>
              <a:xfrm>
                <a:off x="6128384" y="3168014"/>
                <a:ext cx="284797" cy="302895"/>
              </a:xfrm>
              <a:custGeom>
                <a:avLst/>
                <a:gdLst>
                  <a:gd name="csX0" fmla="*/ 0 w 284797"/>
                  <a:gd name="csY0" fmla="*/ 0 h 302895"/>
                  <a:gd name="csX1" fmla="*/ 75248 w 284797"/>
                  <a:gd name="csY1" fmla="*/ 0 h 302895"/>
                  <a:gd name="csX2" fmla="*/ 75248 w 284797"/>
                  <a:gd name="csY2" fmla="*/ 135255 h 302895"/>
                  <a:gd name="csX3" fmla="*/ 161925 w 284797"/>
                  <a:gd name="csY3" fmla="*/ 0 h 302895"/>
                  <a:gd name="csX4" fmla="*/ 249555 w 284797"/>
                  <a:gd name="csY4" fmla="*/ 0 h 302895"/>
                  <a:gd name="csX5" fmla="*/ 151448 w 284797"/>
                  <a:gd name="csY5" fmla="*/ 145733 h 302895"/>
                  <a:gd name="csX6" fmla="*/ 284797 w 284797"/>
                  <a:gd name="csY6" fmla="*/ 302895 h 302895"/>
                  <a:gd name="csX7" fmla="*/ 185738 w 284797"/>
                  <a:gd name="csY7" fmla="*/ 302895 h 302895"/>
                  <a:gd name="csX8" fmla="*/ 75248 w 284797"/>
                  <a:gd name="csY8" fmla="*/ 164783 h 302895"/>
                  <a:gd name="csX9" fmla="*/ 75248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8" y="0"/>
                    </a:lnTo>
                    <a:lnTo>
                      <a:pt x="75248" y="135255"/>
                    </a:lnTo>
                    <a:lnTo>
                      <a:pt x="161925" y="0"/>
                    </a:lnTo>
                    <a:lnTo>
                      <a:pt x="249555" y="0"/>
                    </a:lnTo>
                    <a:lnTo>
                      <a:pt x="151448" y="145733"/>
                    </a:lnTo>
                    <a:lnTo>
                      <a:pt x="284797" y="302895"/>
                    </a:lnTo>
                    <a:lnTo>
                      <a:pt x="185738" y="302895"/>
                    </a:lnTo>
                    <a:lnTo>
                      <a:pt x="75248" y="164783"/>
                    </a:lnTo>
                    <a:lnTo>
                      <a:pt x="75248" y="302895"/>
                    </a:lnTo>
                    <a:lnTo>
                      <a:pt x="0" y="302895"/>
                    </a:lnTo>
                    <a:lnTo>
                      <a:pt x="0" y="953"/>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6" name="Freihandform: Form 45">
                <a:extLst>
                  <a:ext uri="{FF2B5EF4-FFF2-40B4-BE49-F238E27FC236}">
                    <a16:creationId xmlns:a16="http://schemas.microsoft.com/office/drawing/2014/main" id="{BEFA4D83-5B04-4D49-E7A3-F986D2CD0F57}"/>
                  </a:ext>
                </a:extLst>
              </p:cNvPr>
              <p:cNvSpPr/>
              <p:nvPr/>
            </p:nvSpPr>
            <p:spPr>
              <a:xfrm>
                <a:off x="7702867" y="3168014"/>
                <a:ext cx="284797" cy="302895"/>
              </a:xfrm>
              <a:custGeom>
                <a:avLst/>
                <a:gdLst>
                  <a:gd name="csX0" fmla="*/ 0 w 284797"/>
                  <a:gd name="csY0" fmla="*/ 0 h 302895"/>
                  <a:gd name="csX1" fmla="*/ 75247 w 284797"/>
                  <a:gd name="csY1" fmla="*/ 0 h 302895"/>
                  <a:gd name="csX2" fmla="*/ 75247 w 284797"/>
                  <a:gd name="csY2" fmla="*/ 135255 h 302895"/>
                  <a:gd name="csX3" fmla="*/ 161925 w 284797"/>
                  <a:gd name="csY3" fmla="*/ 0 h 302895"/>
                  <a:gd name="csX4" fmla="*/ 249555 w 284797"/>
                  <a:gd name="csY4" fmla="*/ 0 h 302895"/>
                  <a:gd name="csX5" fmla="*/ 151447 w 284797"/>
                  <a:gd name="csY5" fmla="*/ 145733 h 302895"/>
                  <a:gd name="csX6" fmla="*/ 284797 w 284797"/>
                  <a:gd name="csY6" fmla="*/ 302895 h 302895"/>
                  <a:gd name="csX7" fmla="*/ 185738 w 284797"/>
                  <a:gd name="csY7" fmla="*/ 302895 h 302895"/>
                  <a:gd name="csX8" fmla="*/ 75247 w 284797"/>
                  <a:gd name="csY8" fmla="*/ 164783 h 302895"/>
                  <a:gd name="csX9" fmla="*/ 75247 w 284797"/>
                  <a:gd name="csY9" fmla="*/ 302895 h 302895"/>
                  <a:gd name="csX10" fmla="*/ 0 w 284797"/>
                  <a:gd name="csY10" fmla="*/ 302895 h 302895"/>
                  <a:gd name="csX11" fmla="*/ 0 w 284797"/>
                  <a:gd name="csY11" fmla="*/ 953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84797" h="302895">
                    <a:moveTo>
                      <a:pt x="0" y="0"/>
                    </a:moveTo>
                    <a:lnTo>
                      <a:pt x="75247" y="0"/>
                    </a:lnTo>
                    <a:lnTo>
                      <a:pt x="75247" y="135255"/>
                    </a:lnTo>
                    <a:lnTo>
                      <a:pt x="161925" y="0"/>
                    </a:lnTo>
                    <a:lnTo>
                      <a:pt x="249555" y="0"/>
                    </a:lnTo>
                    <a:lnTo>
                      <a:pt x="151447" y="145733"/>
                    </a:lnTo>
                    <a:lnTo>
                      <a:pt x="284797" y="302895"/>
                    </a:lnTo>
                    <a:lnTo>
                      <a:pt x="185738" y="302895"/>
                    </a:lnTo>
                    <a:lnTo>
                      <a:pt x="75247" y="164783"/>
                    </a:lnTo>
                    <a:lnTo>
                      <a:pt x="75247" y="302895"/>
                    </a:lnTo>
                    <a:lnTo>
                      <a:pt x="0" y="302895"/>
                    </a:lnTo>
                    <a:lnTo>
                      <a:pt x="0" y="953"/>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7" name="Freihandform: Form 46">
                <a:extLst>
                  <a:ext uri="{FF2B5EF4-FFF2-40B4-BE49-F238E27FC236}">
                    <a16:creationId xmlns:a16="http://schemas.microsoft.com/office/drawing/2014/main" id="{3655E5D2-95A5-D7BC-1739-0E8CBE26FF9C}"/>
                  </a:ext>
                </a:extLst>
              </p:cNvPr>
              <p:cNvSpPr/>
              <p:nvPr/>
            </p:nvSpPr>
            <p:spPr>
              <a:xfrm>
                <a:off x="6428405" y="3163251"/>
                <a:ext cx="224427" cy="313372"/>
              </a:xfrm>
              <a:custGeom>
                <a:avLst/>
                <a:gdLst>
                  <a:gd name="csX0" fmla="*/ 201946 w 224427"/>
                  <a:gd name="csY0" fmla="*/ 21908 h 313372"/>
                  <a:gd name="csX1" fmla="*/ 201946 w 224427"/>
                  <a:gd name="csY1" fmla="*/ 84773 h 313372"/>
                  <a:gd name="csX2" fmla="*/ 187659 w 224427"/>
                  <a:gd name="csY2" fmla="*/ 76200 h 313372"/>
                  <a:gd name="csX3" fmla="*/ 117174 w 224427"/>
                  <a:gd name="csY3" fmla="*/ 56198 h 313372"/>
                  <a:gd name="csX4" fmla="*/ 79074 w 224427"/>
                  <a:gd name="csY4" fmla="*/ 79058 h 313372"/>
                  <a:gd name="csX5" fmla="*/ 119079 w 224427"/>
                  <a:gd name="csY5" fmla="*/ 114300 h 313372"/>
                  <a:gd name="csX6" fmla="*/ 156226 w 224427"/>
                  <a:gd name="csY6" fmla="*/ 129540 h 313372"/>
                  <a:gd name="csX7" fmla="*/ 188611 w 224427"/>
                  <a:gd name="csY7" fmla="*/ 148590 h 313372"/>
                  <a:gd name="csX8" fmla="*/ 223854 w 224427"/>
                  <a:gd name="csY8" fmla="*/ 208598 h 313372"/>
                  <a:gd name="csX9" fmla="*/ 120984 w 224427"/>
                  <a:gd name="csY9" fmla="*/ 313373 h 313372"/>
                  <a:gd name="csX10" fmla="*/ 91456 w 224427"/>
                  <a:gd name="csY10" fmla="*/ 313373 h 313372"/>
                  <a:gd name="csX11" fmla="*/ 24781 w 224427"/>
                  <a:gd name="csY11" fmla="*/ 294323 h 313372"/>
                  <a:gd name="csX12" fmla="*/ 6684 w 224427"/>
                  <a:gd name="csY12" fmla="*/ 283845 h 313372"/>
                  <a:gd name="csX13" fmla="*/ 6684 w 224427"/>
                  <a:gd name="csY13" fmla="*/ 216218 h 313372"/>
                  <a:gd name="csX14" fmla="*/ 25734 w 224427"/>
                  <a:gd name="csY14" fmla="*/ 227648 h 313372"/>
                  <a:gd name="csX15" fmla="*/ 100029 w 224427"/>
                  <a:gd name="csY15" fmla="*/ 254318 h 313372"/>
                  <a:gd name="csX16" fmla="*/ 146701 w 224427"/>
                  <a:gd name="csY16" fmla="*/ 226695 h 313372"/>
                  <a:gd name="csX17" fmla="*/ 106696 w 224427"/>
                  <a:gd name="csY17" fmla="*/ 189548 h 313372"/>
                  <a:gd name="csX18" fmla="*/ 81931 w 224427"/>
                  <a:gd name="csY18" fmla="*/ 180023 h 313372"/>
                  <a:gd name="csX19" fmla="*/ 69549 w 224427"/>
                  <a:gd name="csY19" fmla="*/ 175260 h 313372"/>
                  <a:gd name="csX20" fmla="*/ 16 w 224427"/>
                  <a:gd name="csY20" fmla="*/ 92393 h 313372"/>
                  <a:gd name="csX21" fmla="*/ 107649 w 224427"/>
                  <a:gd name="csY21" fmla="*/ 0 h 313372"/>
                  <a:gd name="csX22" fmla="*/ 183849 w 224427"/>
                  <a:gd name="csY22" fmla="*/ 17145 h 313372"/>
                  <a:gd name="csX23" fmla="*/ 200994 w 224427"/>
                  <a:gd name="csY23" fmla="*/ 24765 h 3133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24427" h="313372">
                    <a:moveTo>
                      <a:pt x="201946" y="21908"/>
                    </a:moveTo>
                    <a:lnTo>
                      <a:pt x="201946" y="84773"/>
                    </a:lnTo>
                    <a:cubicBezTo>
                      <a:pt x="201946" y="84773"/>
                      <a:pt x="187659" y="76200"/>
                      <a:pt x="187659" y="76200"/>
                    </a:cubicBezTo>
                    <a:cubicBezTo>
                      <a:pt x="163846" y="61913"/>
                      <a:pt x="136224" y="55245"/>
                      <a:pt x="117174" y="56198"/>
                    </a:cubicBezTo>
                    <a:cubicBezTo>
                      <a:pt x="90504" y="56198"/>
                      <a:pt x="79074" y="67628"/>
                      <a:pt x="79074" y="79058"/>
                    </a:cubicBezTo>
                    <a:cubicBezTo>
                      <a:pt x="79074" y="90488"/>
                      <a:pt x="87646" y="100965"/>
                      <a:pt x="119079" y="114300"/>
                    </a:cubicBezTo>
                    <a:cubicBezTo>
                      <a:pt x="139081" y="121920"/>
                      <a:pt x="148606" y="125730"/>
                      <a:pt x="156226" y="129540"/>
                    </a:cubicBezTo>
                    <a:cubicBezTo>
                      <a:pt x="164799" y="132398"/>
                      <a:pt x="174324" y="138113"/>
                      <a:pt x="188611" y="148590"/>
                    </a:cubicBezTo>
                    <a:cubicBezTo>
                      <a:pt x="208614" y="163830"/>
                      <a:pt x="220996" y="185738"/>
                      <a:pt x="223854" y="208598"/>
                    </a:cubicBezTo>
                    <a:cubicBezTo>
                      <a:pt x="229569" y="263843"/>
                      <a:pt x="192421" y="307658"/>
                      <a:pt x="120984" y="313373"/>
                    </a:cubicBezTo>
                    <a:cubicBezTo>
                      <a:pt x="111459" y="313373"/>
                      <a:pt x="101934" y="313373"/>
                      <a:pt x="91456" y="313373"/>
                    </a:cubicBezTo>
                    <a:cubicBezTo>
                      <a:pt x="66691" y="311468"/>
                      <a:pt x="40974" y="302895"/>
                      <a:pt x="24781" y="294323"/>
                    </a:cubicBezTo>
                    <a:lnTo>
                      <a:pt x="6684" y="283845"/>
                    </a:lnTo>
                    <a:lnTo>
                      <a:pt x="6684" y="216218"/>
                    </a:lnTo>
                    <a:cubicBezTo>
                      <a:pt x="6684" y="216218"/>
                      <a:pt x="25734" y="227648"/>
                      <a:pt x="25734" y="227648"/>
                    </a:cubicBezTo>
                    <a:cubicBezTo>
                      <a:pt x="56214" y="246698"/>
                      <a:pt x="75264" y="253365"/>
                      <a:pt x="100029" y="254318"/>
                    </a:cubicBezTo>
                    <a:cubicBezTo>
                      <a:pt x="130509" y="255270"/>
                      <a:pt x="146701" y="240983"/>
                      <a:pt x="146701" y="226695"/>
                    </a:cubicBezTo>
                    <a:cubicBezTo>
                      <a:pt x="146701" y="214313"/>
                      <a:pt x="137176" y="201930"/>
                      <a:pt x="106696" y="189548"/>
                    </a:cubicBezTo>
                    <a:lnTo>
                      <a:pt x="81931" y="180023"/>
                    </a:lnTo>
                    <a:cubicBezTo>
                      <a:pt x="78121" y="178118"/>
                      <a:pt x="74311" y="177165"/>
                      <a:pt x="69549" y="175260"/>
                    </a:cubicBezTo>
                    <a:cubicBezTo>
                      <a:pt x="20019" y="153353"/>
                      <a:pt x="969" y="128588"/>
                      <a:pt x="16" y="92393"/>
                    </a:cubicBezTo>
                    <a:cubicBezTo>
                      <a:pt x="-936" y="40005"/>
                      <a:pt x="40021" y="0"/>
                      <a:pt x="107649" y="0"/>
                    </a:cubicBezTo>
                    <a:cubicBezTo>
                      <a:pt x="136224" y="0"/>
                      <a:pt x="157179" y="4763"/>
                      <a:pt x="183849" y="17145"/>
                    </a:cubicBezTo>
                    <a:lnTo>
                      <a:pt x="200994" y="24765"/>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8" name="Freihandform: Form 47">
                <a:extLst>
                  <a:ext uri="{FF2B5EF4-FFF2-40B4-BE49-F238E27FC236}">
                    <a16:creationId xmlns:a16="http://schemas.microsoft.com/office/drawing/2014/main" id="{938A9ABD-1D94-41BC-D95C-F905877D3EC7}"/>
                  </a:ext>
                </a:extLst>
              </p:cNvPr>
              <p:cNvSpPr/>
              <p:nvPr/>
            </p:nvSpPr>
            <p:spPr>
              <a:xfrm>
                <a:off x="6708456" y="3168014"/>
                <a:ext cx="242887" cy="302895"/>
              </a:xfrm>
              <a:custGeom>
                <a:avLst/>
                <a:gdLst>
                  <a:gd name="csX0" fmla="*/ 0 w 242887"/>
                  <a:gd name="csY0" fmla="*/ 0 h 302895"/>
                  <a:gd name="csX1" fmla="*/ 137160 w 242887"/>
                  <a:gd name="csY1" fmla="*/ 0 h 302895"/>
                  <a:gd name="csX2" fmla="*/ 219075 w 242887"/>
                  <a:gd name="csY2" fmla="*/ 76200 h 302895"/>
                  <a:gd name="csX3" fmla="*/ 189548 w 242887"/>
                  <a:gd name="csY3" fmla="*/ 135255 h 302895"/>
                  <a:gd name="csX4" fmla="*/ 181928 w 242887"/>
                  <a:gd name="csY4" fmla="*/ 139065 h 302895"/>
                  <a:gd name="csX5" fmla="*/ 181928 w 242887"/>
                  <a:gd name="csY5" fmla="*/ 139065 h 302895"/>
                  <a:gd name="csX6" fmla="*/ 189548 w 242887"/>
                  <a:gd name="csY6" fmla="*/ 140970 h 302895"/>
                  <a:gd name="csX7" fmla="*/ 242888 w 242887"/>
                  <a:gd name="csY7" fmla="*/ 217170 h 302895"/>
                  <a:gd name="csX8" fmla="*/ 140970 w 242887"/>
                  <a:gd name="csY8" fmla="*/ 302895 h 302895"/>
                  <a:gd name="csX9" fmla="*/ 953 w 242887"/>
                  <a:gd name="csY9" fmla="*/ 302895 h 302895"/>
                  <a:gd name="csX10" fmla="*/ 953 w 242887"/>
                  <a:gd name="csY10" fmla="*/ 953 h 302895"/>
                  <a:gd name="csX11" fmla="*/ 99060 w 242887"/>
                  <a:gd name="csY11" fmla="*/ 117158 h 302895"/>
                  <a:gd name="csX12" fmla="*/ 109538 w 242887"/>
                  <a:gd name="csY12" fmla="*/ 117158 h 302895"/>
                  <a:gd name="csX13" fmla="*/ 142875 w 242887"/>
                  <a:gd name="csY13" fmla="*/ 84773 h 302895"/>
                  <a:gd name="csX14" fmla="*/ 96203 w 242887"/>
                  <a:gd name="csY14" fmla="*/ 57150 h 302895"/>
                  <a:gd name="csX15" fmla="*/ 77153 w 242887"/>
                  <a:gd name="csY15" fmla="*/ 57150 h 302895"/>
                  <a:gd name="csX16" fmla="*/ 77153 w 242887"/>
                  <a:gd name="csY16" fmla="*/ 117158 h 302895"/>
                  <a:gd name="csX17" fmla="*/ 100013 w 242887"/>
                  <a:gd name="csY17" fmla="*/ 117158 h 302895"/>
                  <a:gd name="csX18" fmla="*/ 123825 w 242887"/>
                  <a:gd name="csY18" fmla="*/ 243840 h 302895"/>
                  <a:gd name="csX19" fmla="*/ 163830 w 242887"/>
                  <a:gd name="csY19" fmla="*/ 208598 h 302895"/>
                  <a:gd name="csX20" fmla="*/ 124778 w 242887"/>
                  <a:gd name="csY20" fmla="*/ 175260 h 302895"/>
                  <a:gd name="csX21" fmla="*/ 75248 w 242887"/>
                  <a:gd name="csY21" fmla="*/ 175260 h 302895"/>
                  <a:gd name="csX22" fmla="*/ 75248 w 242887"/>
                  <a:gd name="csY22" fmla="*/ 243840 h 302895"/>
                  <a:gd name="csX23" fmla="*/ 123825 w 242887"/>
                  <a:gd name="csY23" fmla="*/ 243840 h 3028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242887" h="302895">
                    <a:moveTo>
                      <a:pt x="0" y="0"/>
                    </a:moveTo>
                    <a:cubicBezTo>
                      <a:pt x="0" y="0"/>
                      <a:pt x="122873" y="0"/>
                      <a:pt x="137160" y="0"/>
                    </a:cubicBezTo>
                    <a:cubicBezTo>
                      <a:pt x="187643" y="2858"/>
                      <a:pt x="219075" y="35243"/>
                      <a:pt x="219075" y="76200"/>
                    </a:cubicBezTo>
                    <a:cubicBezTo>
                      <a:pt x="219075" y="105728"/>
                      <a:pt x="206693" y="126683"/>
                      <a:pt x="189548" y="135255"/>
                    </a:cubicBezTo>
                    <a:lnTo>
                      <a:pt x="181928" y="139065"/>
                    </a:lnTo>
                    <a:lnTo>
                      <a:pt x="181928" y="139065"/>
                    </a:lnTo>
                    <a:cubicBezTo>
                      <a:pt x="181928" y="139065"/>
                      <a:pt x="189548" y="140970"/>
                      <a:pt x="189548" y="140970"/>
                    </a:cubicBezTo>
                    <a:cubicBezTo>
                      <a:pt x="220980" y="148590"/>
                      <a:pt x="242888" y="177165"/>
                      <a:pt x="242888" y="217170"/>
                    </a:cubicBezTo>
                    <a:cubicBezTo>
                      <a:pt x="242888" y="265748"/>
                      <a:pt x="204788" y="301943"/>
                      <a:pt x="140970" y="302895"/>
                    </a:cubicBezTo>
                    <a:lnTo>
                      <a:pt x="953" y="302895"/>
                    </a:lnTo>
                    <a:lnTo>
                      <a:pt x="953" y="953"/>
                    </a:lnTo>
                    <a:close/>
                    <a:moveTo>
                      <a:pt x="99060" y="117158"/>
                    </a:moveTo>
                    <a:cubicBezTo>
                      <a:pt x="102870" y="117158"/>
                      <a:pt x="105728" y="117158"/>
                      <a:pt x="109538" y="117158"/>
                    </a:cubicBezTo>
                    <a:cubicBezTo>
                      <a:pt x="132398" y="117158"/>
                      <a:pt x="143828" y="104775"/>
                      <a:pt x="142875" y="84773"/>
                    </a:cubicBezTo>
                    <a:cubicBezTo>
                      <a:pt x="142875" y="64770"/>
                      <a:pt x="130493" y="57150"/>
                      <a:pt x="96203" y="57150"/>
                    </a:cubicBezTo>
                    <a:lnTo>
                      <a:pt x="77153" y="57150"/>
                    </a:lnTo>
                    <a:lnTo>
                      <a:pt x="77153" y="117158"/>
                    </a:lnTo>
                    <a:lnTo>
                      <a:pt x="100013" y="117158"/>
                    </a:lnTo>
                    <a:close/>
                    <a:moveTo>
                      <a:pt x="123825" y="243840"/>
                    </a:moveTo>
                    <a:cubicBezTo>
                      <a:pt x="152400" y="241935"/>
                      <a:pt x="163830" y="230505"/>
                      <a:pt x="163830" y="208598"/>
                    </a:cubicBezTo>
                    <a:cubicBezTo>
                      <a:pt x="163830" y="187643"/>
                      <a:pt x="150495" y="175260"/>
                      <a:pt x="124778" y="175260"/>
                    </a:cubicBezTo>
                    <a:lnTo>
                      <a:pt x="75248" y="175260"/>
                    </a:lnTo>
                    <a:lnTo>
                      <a:pt x="75248" y="243840"/>
                    </a:lnTo>
                    <a:cubicBezTo>
                      <a:pt x="75248" y="243840"/>
                      <a:pt x="121920" y="243840"/>
                      <a:pt x="123825" y="243840"/>
                    </a:cubicBez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49" name="Freihandform: Form 48">
                <a:extLst>
                  <a:ext uri="{FF2B5EF4-FFF2-40B4-BE49-F238E27FC236}">
                    <a16:creationId xmlns:a16="http://schemas.microsoft.com/office/drawing/2014/main" id="{F544B54A-2C19-DF7E-BC25-580B6D21B341}"/>
                  </a:ext>
                </a:extLst>
              </p:cNvPr>
              <p:cNvSpPr/>
              <p:nvPr/>
            </p:nvSpPr>
            <p:spPr>
              <a:xfrm>
                <a:off x="6965631" y="3168014"/>
                <a:ext cx="331470" cy="301942"/>
              </a:xfrm>
              <a:custGeom>
                <a:avLst/>
                <a:gdLst>
                  <a:gd name="csX0" fmla="*/ 121920 w 331470"/>
                  <a:gd name="csY0" fmla="*/ 0 h 301942"/>
                  <a:gd name="csX1" fmla="*/ 208598 w 331470"/>
                  <a:gd name="csY1" fmla="*/ 0 h 301942"/>
                  <a:gd name="csX2" fmla="*/ 331470 w 331470"/>
                  <a:gd name="csY2" fmla="*/ 301943 h 301942"/>
                  <a:gd name="csX3" fmla="*/ 250508 w 331470"/>
                  <a:gd name="csY3" fmla="*/ 301943 h 301942"/>
                  <a:gd name="csX4" fmla="*/ 229553 w 331470"/>
                  <a:gd name="csY4" fmla="*/ 250508 h 301942"/>
                  <a:gd name="csX5" fmla="*/ 102870 w 331470"/>
                  <a:gd name="csY5" fmla="*/ 250508 h 301942"/>
                  <a:gd name="csX6" fmla="*/ 81915 w 331470"/>
                  <a:gd name="csY6" fmla="*/ 301943 h 301942"/>
                  <a:gd name="csX7" fmla="*/ 0 w 331470"/>
                  <a:gd name="csY7" fmla="*/ 301943 h 301942"/>
                  <a:gd name="csX8" fmla="*/ 122873 w 331470"/>
                  <a:gd name="csY8" fmla="*/ 0 h 301942"/>
                  <a:gd name="csX9" fmla="*/ 204788 w 331470"/>
                  <a:gd name="csY9" fmla="*/ 188595 h 301942"/>
                  <a:gd name="csX10" fmla="*/ 164783 w 331470"/>
                  <a:gd name="csY10" fmla="*/ 85725 h 301942"/>
                  <a:gd name="csX11" fmla="*/ 164783 w 331470"/>
                  <a:gd name="csY11" fmla="*/ 85725 h 301942"/>
                  <a:gd name="csX12" fmla="*/ 125730 w 331470"/>
                  <a:gd name="csY12" fmla="*/ 188595 h 301942"/>
                  <a:gd name="csX13" fmla="*/ 205740 w 331470"/>
                  <a:gd name="csY13" fmla="*/ 188595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1470" h="301942">
                    <a:moveTo>
                      <a:pt x="121920" y="0"/>
                    </a:moveTo>
                    <a:lnTo>
                      <a:pt x="208598" y="0"/>
                    </a:lnTo>
                    <a:lnTo>
                      <a:pt x="331470" y="301943"/>
                    </a:lnTo>
                    <a:lnTo>
                      <a:pt x="250508" y="301943"/>
                    </a:lnTo>
                    <a:lnTo>
                      <a:pt x="229553" y="250508"/>
                    </a:lnTo>
                    <a:lnTo>
                      <a:pt x="102870" y="250508"/>
                    </a:lnTo>
                    <a:lnTo>
                      <a:pt x="81915" y="301943"/>
                    </a:lnTo>
                    <a:lnTo>
                      <a:pt x="0" y="301943"/>
                    </a:lnTo>
                    <a:lnTo>
                      <a:pt x="122873" y="0"/>
                    </a:lnTo>
                    <a:close/>
                    <a:moveTo>
                      <a:pt x="204788" y="188595"/>
                    </a:moveTo>
                    <a:lnTo>
                      <a:pt x="164783" y="85725"/>
                    </a:lnTo>
                    <a:lnTo>
                      <a:pt x="164783" y="85725"/>
                    </a:lnTo>
                    <a:lnTo>
                      <a:pt x="125730" y="188595"/>
                    </a:lnTo>
                    <a:lnTo>
                      <a:pt x="205740" y="188595"/>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50" name="Freihandform: Form 49">
                <a:extLst>
                  <a:ext uri="{FF2B5EF4-FFF2-40B4-BE49-F238E27FC236}">
                    <a16:creationId xmlns:a16="http://schemas.microsoft.com/office/drawing/2014/main" id="{FD634C5E-DBEC-CFF0-6B92-43F9A6717227}"/>
                  </a:ext>
                </a:extLst>
              </p:cNvPr>
              <p:cNvSpPr/>
              <p:nvPr/>
            </p:nvSpPr>
            <p:spPr>
              <a:xfrm>
                <a:off x="7329487" y="3168014"/>
                <a:ext cx="313372" cy="301942"/>
              </a:xfrm>
              <a:custGeom>
                <a:avLst/>
                <a:gdLst>
                  <a:gd name="csX0" fmla="*/ 0 w 313372"/>
                  <a:gd name="csY0" fmla="*/ 0 h 301942"/>
                  <a:gd name="csX1" fmla="*/ 77153 w 313372"/>
                  <a:gd name="csY1" fmla="*/ 0 h 301942"/>
                  <a:gd name="csX2" fmla="*/ 236220 w 313372"/>
                  <a:gd name="csY2" fmla="*/ 194310 h 301942"/>
                  <a:gd name="csX3" fmla="*/ 236220 w 313372"/>
                  <a:gd name="csY3" fmla="*/ 0 h 301942"/>
                  <a:gd name="csX4" fmla="*/ 313372 w 313372"/>
                  <a:gd name="csY4" fmla="*/ 0 h 301942"/>
                  <a:gd name="csX5" fmla="*/ 313372 w 313372"/>
                  <a:gd name="csY5" fmla="*/ 301943 h 301942"/>
                  <a:gd name="csX6" fmla="*/ 236220 w 313372"/>
                  <a:gd name="csY6" fmla="*/ 301943 h 301942"/>
                  <a:gd name="csX7" fmla="*/ 77153 w 313372"/>
                  <a:gd name="csY7" fmla="*/ 107633 h 301942"/>
                  <a:gd name="csX8" fmla="*/ 77153 w 313372"/>
                  <a:gd name="csY8" fmla="*/ 301943 h 301942"/>
                  <a:gd name="csX9" fmla="*/ 0 w 313372"/>
                  <a:gd name="csY9" fmla="*/ 301943 h 301942"/>
                  <a:gd name="csX10" fmla="*/ 0 w 313372"/>
                  <a:gd name="csY10" fmla="*/ 0 h 3019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313372" h="301942">
                    <a:moveTo>
                      <a:pt x="0" y="0"/>
                    </a:moveTo>
                    <a:lnTo>
                      <a:pt x="77153" y="0"/>
                    </a:lnTo>
                    <a:lnTo>
                      <a:pt x="236220" y="194310"/>
                    </a:lnTo>
                    <a:lnTo>
                      <a:pt x="236220" y="0"/>
                    </a:lnTo>
                    <a:lnTo>
                      <a:pt x="313372" y="0"/>
                    </a:lnTo>
                    <a:lnTo>
                      <a:pt x="313372" y="301943"/>
                    </a:lnTo>
                    <a:lnTo>
                      <a:pt x="236220" y="301943"/>
                    </a:lnTo>
                    <a:lnTo>
                      <a:pt x="77153" y="107633"/>
                    </a:lnTo>
                    <a:lnTo>
                      <a:pt x="77153" y="301943"/>
                    </a:lnTo>
                    <a:lnTo>
                      <a:pt x="0" y="301943"/>
                    </a:lnTo>
                    <a:lnTo>
                      <a:pt x="0" y="0"/>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sp>
            <p:nvSpPr>
              <p:cNvPr id="51" name="Freihandform: Form 50">
                <a:extLst>
                  <a:ext uri="{FF2B5EF4-FFF2-40B4-BE49-F238E27FC236}">
                    <a16:creationId xmlns:a16="http://schemas.microsoft.com/office/drawing/2014/main" id="{328784F8-029E-93B7-4EF4-937B6D0C1EFB}"/>
                  </a:ext>
                </a:extLst>
              </p:cNvPr>
              <p:cNvSpPr/>
              <p:nvPr/>
            </p:nvSpPr>
            <p:spPr>
              <a:xfrm>
                <a:off x="4224337" y="3168014"/>
                <a:ext cx="870585" cy="606742"/>
              </a:xfrm>
              <a:custGeom>
                <a:avLst/>
                <a:gdLst>
                  <a:gd name="csX0" fmla="*/ 525780 w 870585"/>
                  <a:gd name="csY0" fmla="*/ 0 h 606742"/>
                  <a:gd name="csX1" fmla="*/ 438150 w 870585"/>
                  <a:gd name="csY1" fmla="*/ 340995 h 606742"/>
                  <a:gd name="csX2" fmla="*/ 346710 w 870585"/>
                  <a:gd name="csY2" fmla="*/ 0 h 606742"/>
                  <a:gd name="csX3" fmla="*/ 0 w 870585"/>
                  <a:gd name="csY3" fmla="*/ 0 h 606742"/>
                  <a:gd name="csX4" fmla="*/ 8572 w 870585"/>
                  <a:gd name="csY4" fmla="*/ 41910 h 606742"/>
                  <a:gd name="csX5" fmla="*/ 20955 w 870585"/>
                  <a:gd name="csY5" fmla="*/ 79058 h 606742"/>
                  <a:gd name="csX6" fmla="*/ 237173 w 870585"/>
                  <a:gd name="csY6" fmla="*/ 79058 h 606742"/>
                  <a:gd name="csX7" fmla="*/ 247650 w 870585"/>
                  <a:gd name="csY7" fmla="*/ 111443 h 606742"/>
                  <a:gd name="csX8" fmla="*/ 35243 w 870585"/>
                  <a:gd name="csY8" fmla="*/ 111443 h 606742"/>
                  <a:gd name="csX9" fmla="*/ 60007 w 870585"/>
                  <a:gd name="csY9" fmla="*/ 154305 h 606742"/>
                  <a:gd name="csX10" fmla="*/ 86677 w 870585"/>
                  <a:gd name="csY10" fmla="*/ 190500 h 606742"/>
                  <a:gd name="csX11" fmla="*/ 272415 w 870585"/>
                  <a:gd name="csY11" fmla="*/ 190500 h 606742"/>
                  <a:gd name="csX12" fmla="*/ 281940 w 870585"/>
                  <a:gd name="csY12" fmla="*/ 222885 h 606742"/>
                  <a:gd name="csX13" fmla="*/ 113348 w 870585"/>
                  <a:gd name="csY13" fmla="*/ 222885 h 606742"/>
                  <a:gd name="csX14" fmla="*/ 169545 w 870585"/>
                  <a:gd name="csY14" fmla="*/ 274320 h 606742"/>
                  <a:gd name="csX15" fmla="*/ 207645 w 870585"/>
                  <a:gd name="csY15" fmla="*/ 301943 h 606742"/>
                  <a:gd name="csX16" fmla="*/ 306705 w 870585"/>
                  <a:gd name="csY16" fmla="*/ 301943 h 606742"/>
                  <a:gd name="csX17" fmla="*/ 401955 w 870585"/>
                  <a:gd name="csY17" fmla="*/ 606743 h 606742"/>
                  <a:gd name="csX18" fmla="*/ 469583 w 870585"/>
                  <a:gd name="csY18" fmla="*/ 606743 h 606742"/>
                  <a:gd name="csX19" fmla="*/ 563880 w 870585"/>
                  <a:gd name="csY19" fmla="*/ 301943 h 606742"/>
                  <a:gd name="csX20" fmla="*/ 661988 w 870585"/>
                  <a:gd name="csY20" fmla="*/ 301943 h 606742"/>
                  <a:gd name="csX21" fmla="*/ 700088 w 870585"/>
                  <a:gd name="csY21" fmla="*/ 274320 h 606742"/>
                  <a:gd name="csX22" fmla="*/ 756285 w 870585"/>
                  <a:gd name="csY22" fmla="*/ 222885 h 606742"/>
                  <a:gd name="csX23" fmla="*/ 588645 w 870585"/>
                  <a:gd name="csY23" fmla="*/ 222885 h 606742"/>
                  <a:gd name="csX24" fmla="*/ 598170 w 870585"/>
                  <a:gd name="csY24" fmla="*/ 190500 h 606742"/>
                  <a:gd name="csX25" fmla="*/ 782955 w 870585"/>
                  <a:gd name="csY25" fmla="*/ 190500 h 606742"/>
                  <a:gd name="csX26" fmla="*/ 809625 w 870585"/>
                  <a:gd name="csY26" fmla="*/ 154305 h 606742"/>
                  <a:gd name="csX27" fmla="*/ 834390 w 870585"/>
                  <a:gd name="csY27" fmla="*/ 111443 h 606742"/>
                  <a:gd name="csX28" fmla="*/ 622935 w 870585"/>
                  <a:gd name="csY28" fmla="*/ 111443 h 606742"/>
                  <a:gd name="csX29" fmla="*/ 633413 w 870585"/>
                  <a:gd name="csY29" fmla="*/ 79058 h 606742"/>
                  <a:gd name="csX30" fmla="*/ 849630 w 870585"/>
                  <a:gd name="csY30" fmla="*/ 79058 h 606742"/>
                  <a:gd name="csX31" fmla="*/ 862013 w 870585"/>
                  <a:gd name="csY31" fmla="*/ 41910 h 606742"/>
                  <a:gd name="csX32" fmla="*/ 870585 w 870585"/>
                  <a:gd name="csY32" fmla="*/ 0 h 606742"/>
                  <a:gd name="csX33" fmla="*/ 525780 w 870585"/>
                  <a:gd name="csY33" fmla="*/ 0 h 6067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Lst>
                <a:rect l="l" t="t" r="r" b="b"/>
                <a:pathLst>
                  <a:path w="870585" h="606742">
                    <a:moveTo>
                      <a:pt x="525780" y="0"/>
                    </a:moveTo>
                    <a:lnTo>
                      <a:pt x="438150" y="340995"/>
                    </a:lnTo>
                    <a:lnTo>
                      <a:pt x="346710" y="0"/>
                    </a:lnTo>
                    <a:lnTo>
                      <a:pt x="0" y="0"/>
                    </a:lnTo>
                    <a:cubicBezTo>
                      <a:pt x="0" y="0"/>
                      <a:pt x="3810" y="23813"/>
                      <a:pt x="8572" y="41910"/>
                    </a:cubicBezTo>
                    <a:cubicBezTo>
                      <a:pt x="13335" y="60008"/>
                      <a:pt x="20955" y="79058"/>
                      <a:pt x="20955" y="79058"/>
                    </a:cubicBezTo>
                    <a:lnTo>
                      <a:pt x="237173" y="79058"/>
                    </a:lnTo>
                    <a:lnTo>
                      <a:pt x="247650" y="111443"/>
                    </a:lnTo>
                    <a:lnTo>
                      <a:pt x="35243" y="111443"/>
                    </a:lnTo>
                    <a:cubicBezTo>
                      <a:pt x="35243" y="111443"/>
                      <a:pt x="45720" y="132398"/>
                      <a:pt x="60007" y="154305"/>
                    </a:cubicBezTo>
                    <a:cubicBezTo>
                      <a:pt x="74295" y="176213"/>
                      <a:pt x="86677" y="190500"/>
                      <a:pt x="86677" y="190500"/>
                    </a:cubicBezTo>
                    <a:lnTo>
                      <a:pt x="272415" y="190500"/>
                    </a:lnTo>
                    <a:lnTo>
                      <a:pt x="281940" y="222885"/>
                    </a:lnTo>
                    <a:lnTo>
                      <a:pt x="113348" y="222885"/>
                    </a:lnTo>
                    <a:cubicBezTo>
                      <a:pt x="113348" y="222885"/>
                      <a:pt x="145733" y="256223"/>
                      <a:pt x="169545" y="274320"/>
                    </a:cubicBezTo>
                    <a:cubicBezTo>
                      <a:pt x="194310" y="293370"/>
                      <a:pt x="207645" y="301943"/>
                      <a:pt x="207645" y="301943"/>
                    </a:cubicBezTo>
                    <a:lnTo>
                      <a:pt x="306705" y="301943"/>
                    </a:lnTo>
                    <a:lnTo>
                      <a:pt x="401955" y="606743"/>
                    </a:lnTo>
                    <a:lnTo>
                      <a:pt x="469583" y="606743"/>
                    </a:lnTo>
                    <a:lnTo>
                      <a:pt x="563880" y="301943"/>
                    </a:lnTo>
                    <a:lnTo>
                      <a:pt x="661988" y="301943"/>
                    </a:lnTo>
                    <a:cubicBezTo>
                      <a:pt x="661988" y="301943"/>
                      <a:pt x="675323" y="293370"/>
                      <a:pt x="700088" y="274320"/>
                    </a:cubicBezTo>
                    <a:cubicBezTo>
                      <a:pt x="723900" y="255270"/>
                      <a:pt x="756285" y="222885"/>
                      <a:pt x="756285" y="222885"/>
                    </a:cubicBezTo>
                    <a:lnTo>
                      <a:pt x="588645" y="222885"/>
                    </a:lnTo>
                    <a:lnTo>
                      <a:pt x="598170" y="190500"/>
                    </a:lnTo>
                    <a:lnTo>
                      <a:pt x="782955" y="190500"/>
                    </a:lnTo>
                    <a:cubicBezTo>
                      <a:pt x="782955" y="190500"/>
                      <a:pt x="794385" y="176213"/>
                      <a:pt x="809625" y="154305"/>
                    </a:cubicBezTo>
                    <a:cubicBezTo>
                      <a:pt x="823913" y="132398"/>
                      <a:pt x="834390" y="111443"/>
                      <a:pt x="834390" y="111443"/>
                    </a:cubicBezTo>
                    <a:lnTo>
                      <a:pt x="622935" y="111443"/>
                    </a:lnTo>
                    <a:lnTo>
                      <a:pt x="633413" y="79058"/>
                    </a:lnTo>
                    <a:lnTo>
                      <a:pt x="849630" y="79058"/>
                    </a:lnTo>
                    <a:cubicBezTo>
                      <a:pt x="849630" y="79058"/>
                      <a:pt x="857250" y="60008"/>
                      <a:pt x="862013" y="41910"/>
                    </a:cubicBezTo>
                    <a:cubicBezTo>
                      <a:pt x="866775" y="23813"/>
                      <a:pt x="870585" y="0"/>
                      <a:pt x="870585" y="0"/>
                    </a:cubicBezTo>
                    <a:lnTo>
                      <a:pt x="525780" y="0"/>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grpSp>
        <p:sp>
          <p:nvSpPr>
            <p:cNvPr id="41" name="Freihandform: Form 40">
              <a:extLst>
                <a:ext uri="{FF2B5EF4-FFF2-40B4-BE49-F238E27FC236}">
                  <a16:creationId xmlns:a16="http://schemas.microsoft.com/office/drawing/2014/main" id="{6F7E3A9F-1938-62E8-04A0-AC8089DC5F0A}"/>
                </a:ext>
              </a:extLst>
            </p:cNvPr>
            <p:cNvSpPr/>
            <p:nvPr/>
          </p:nvSpPr>
          <p:spPr>
            <a:xfrm>
              <a:off x="6061709" y="3626166"/>
              <a:ext cx="1922145" cy="173355"/>
            </a:xfrm>
            <a:custGeom>
              <a:avLst/>
              <a:gdLst>
                <a:gd name="csX0" fmla="*/ 1905953 w 1922145"/>
                <a:gd name="csY0" fmla="*/ 172403 h 173355"/>
                <a:gd name="csX1" fmla="*/ 1917383 w 1922145"/>
                <a:gd name="csY1" fmla="*/ 168593 h 173355"/>
                <a:gd name="csX2" fmla="*/ 1922145 w 1922145"/>
                <a:gd name="csY2" fmla="*/ 158115 h 173355"/>
                <a:gd name="csX3" fmla="*/ 1917383 w 1922145"/>
                <a:gd name="csY3" fmla="*/ 146685 h 173355"/>
                <a:gd name="csX4" fmla="*/ 1905953 w 1922145"/>
                <a:gd name="csY4" fmla="*/ 142875 h 173355"/>
                <a:gd name="csX5" fmla="*/ 1894523 w 1922145"/>
                <a:gd name="csY5" fmla="*/ 146685 h 173355"/>
                <a:gd name="csX6" fmla="*/ 1889760 w 1922145"/>
                <a:gd name="csY6" fmla="*/ 158115 h 173355"/>
                <a:gd name="csX7" fmla="*/ 1894523 w 1922145"/>
                <a:gd name="csY7" fmla="*/ 168593 h 173355"/>
                <a:gd name="csX8" fmla="*/ 1905953 w 1922145"/>
                <a:gd name="csY8" fmla="*/ 172403 h 173355"/>
                <a:gd name="csX9" fmla="*/ 1787843 w 1922145"/>
                <a:gd name="csY9" fmla="*/ 102870 h 173355"/>
                <a:gd name="csX10" fmla="*/ 1797368 w 1922145"/>
                <a:gd name="csY10" fmla="*/ 74295 h 173355"/>
                <a:gd name="csX11" fmla="*/ 1821180 w 1922145"/>
                <a:gd name="csY11" fmla="*/ 64770 h 173355"/>
                <a:gd name="csX12" fmla="*/ 1843088 w 1922145"/>
                <a:gd name="csY12" fmla="*/ 74295 h 173355"/>
                <a:gd name="csX13" fmla="*/ 1849755 w 1922145"/>
                <a:gd name="csY13" fmla="*/ 102870 h 173355"/>
                <a:gd name="csX14" fmla="*/ 1787843 w 1922145"/>
                <a:gd name="csY14" fmla="*/ 102870 h 173355"/>
                <a:gd name="csX15" fmla="*/ 1869758 w 1922145"/>
                <a:gd name="csY15" fmla="*/ 97155 h 173355"/>
                <a:gd name="csX16" fmla="*/ 1864043 w 1922145"/>
                <a:gd name="csY16" fmla="*/ 72390 h 173355"/>
                <a:gd name="csX17" fmla="*/ 1847850 w 1922145"/>
                <a:gd name="csY17" fmla="*/ 54293 h 173355"/>
                <a:gd name="csX18" fmla="*/ 1820228 w 1922145"/>
                <a:gd name="csY18" fmla="*/ 47625 h 173355"/>
                <a:gd name="csX19" fmla="*/ 1790700 w 1922145"/>
                <a:gd name="csY19" fmla="*/ 55245 h 173355"/>
                <a:gd name="csX20" fmla="*/ 1771650 w 1922145"/>
                <a:gd name="csY20" fmla="*/ 77153 h 173355"/>
                <a:gd name="csX21" fmla="*/ 1764983 w 1922145"/>
                <a:gd name="csY21" fmla="*/ 110490 h 173355"/>
                <a:gd name="csX22" fmla="*/ 1781175 w 1922145"/>
                <a:gd name="csY22" fmla="*/ 156210 h 173355"/>
                <a:gd name="csX23" fmla="*/ 1825943 w 1922145"/>
                <a:gd name="csY23" fmla="*/ 172403 h 173355"/>
                <a:gd name="csX24" fmla="*/ 1847850 w 1922145"/>
                <a:gd name="csY24" fmla="*/ 169545 h 173355"/>
                <a:gd name="csX25" fmla="*/ 1863090 w 1922145"/>
                <a:gd name="csY25" fmla="*/ 163830 h 173355"/>
                <a:gd name="csX26" fmla="*/ 1861185 w 1922145"/>
                <a:gd name="csY26" fmla="*/ 146685 h 173355"/>
                <a:gd name="csX27" fmla="*/ 1824990 w 1922145"/>
                <a:gd name="csY27" fmla="*/ 155258 h 173355"/>
                <a:gd name="csX28" fmla="*/ 1785938 w 1922145"/>
                <a:gd name="csY28" fmla="*/ 119063 h 173355"/>
                <a:gd name="csX29" fmla="*/ 1865948 w 1922145"/>
                <a:gd name="csY29" fmla="*/ 119063 h 173355"/>
                <a:gd name="csX30" fmla="*/ 1867853 w 1922145"/>
                <a:gd name="csY30" fmla="*/ 98108 h 173355"/>
                <a:gd name="csX31" fmla="*/ 1701165 w 1922145"/>
                <a:gd name="csY31" fmla="*/ 172403 h 173355"/>
                <a:gd name="csX32" fmla="*/ 1748790 w 1922145"/>
                <a:gd name="csY32" fmla="*/ 138113 h 173355"/>
                <a:gd name="csX33" fmla="*/ 1740218 w 1922145"/>
                <a:gd name="csY33" fmla="*/ 116205 h 173355"/>
                <a:gd name="csX34" fmla="*/ 1709738 w 1922145"/>
                <a:gd name="csY34" fmla="*/ 100965 h 173355"/>
                <a:gd name="csX35" fmla="*/ 1688783 w 1922145"/>
                <a:gd name="csY35" fmla="*/ 92393 h 173355"/>
                <a:gd name="csX36" fmla="*/ 1683068 w 1922145"/>
                <a:gd name="csY36" fmla="*/ 80963 h 173355"/>
                <a:gd name="csX37" fmla="*/ 1690688 w 1922145"/>
                <a:gd name="csY37" fmla="*/ 68580 h 173355"/>
                <a:gd name="csX38" fmla="*/ 1709738 w 1922145"/>
                <a:gd name="csY38" fmla="*/ 63818 h 173355"/>
                <a:gd name="csX39" fmla="*/ 1726883 w 1922145"/>
                <a:gd name="csY39" fmla="*/ 66675 h 173355"/>
                <a:gd name="csX40" fmla="*/ 1741170 w 1922145"/>
                <a:gd name="csY40" fmla="*/ 74295 h 173355"/>
                <a:gd name="csX41" fmla="*/ 1743075 w 1922145"/>
                <a:gd name="csY41" fmla="*/ 57150 h 173355"/>
                <a:gd name="csX42" fmla="*/ 1729740 w 1922145"/>
                <a:gd name="csY42" fmla="*/ 50483 h 173355"/>
                <a:gd name="csX43" fmla="*/ 1707833 w 1922145"/>
                <a:gd name="csY43" fmla="*/ 46673 h 173355"/>
                <a:gd name="csX44" fmla="*/ 1682115 w 1922145"/>
                <a:gd name="csY44" fmla="*/ 51435 h 173355"/>
                <a:gd name="csX45" fmla="*/ 1666875 w 1922145"/>
                <a:gd name="csY45" fmla="*/ 63818 h 173355"/>
                <a:gd name="csX46" fmla="*/ 1662113 w 1922145"/>
                <a:gd name="csY46" fmla="*/ 80963 h 173355"/>
                <a:gd name="csX47" fmla="*/ 1670685 w 1922145"/>
                <a:gd name="csY47" fmla="*/ 101918 h 173355"/>
                <a:gd name="csX48" fmla="*/ 1700213 w 1922145"/>
                <a:gd name="csY48" fmla="*/ 116205 h 173355"/>
                <a:gd name="csX49" fmla="*/ 1722120 w 1922145"/>
                <a:gd name="csY49" fmla="*/ 125730 h 173355"/>
                <a:gd name="csX50" fmla="*/ 1727835 w 1922145"/>
                <a:gd name="csY50" fmla="*/ 138113 h 173355"/>
                <a:gd name="csX51" fmla="*/ 1721168 w 1922145"/>
                <a:gd name="csY51" fmla="*/ 150495 h 173355"/>
                <a:gd name="csX52" fmla="*/ 1700213 w 1922145"/>
                <a:gd name="csY52" fmla="*/ 155258 h 173355"/>
                <a:gd name="csX53" fmla="*/ 1678305 w 1922145"/>
                <a:gd name="csY53" fmla="*/ 151448 h 173355"/>
                <a:gd name="csX54" fmla="*/ 1661160 w 1922145"/>
                <a:gd name="csY54" fmla="*/ 143828 h 173355"/>
                <a:gd name="csX55" fmla="*/ 1659255 w 1922145"/>
                <a:gd name="csY55" fmla="*/ 160973 h 173355"/>
                <a:gd name="csX56" fmla="*/ 1677353 w 1922145"/>
                <a:gd name="csY56" fmla="*/ 168593 h 173355"/>
                <a:gd name="csX57" fmla="*/ 1702118 w 1922145"/>
                <a:gd name="csY57" fmla="*/ 171450 h 173355"/>
                <a:gd name="csX58" fmla="*/ 1623060 w 1922145"/>
                <a:gd name="csY58" fmla="*/ 29528 h 173355"/>
                <a:gd name="csX59" fmla="*/ 1634490 w 1922145"/>
                <a:gd name="csY59" fmla="*/ 25718 h 173355"/>
                <a:gd name="csX60" fmla="*/ 1639253 w 1922145"/>
                <a:gd name="csY60" fmla="*/ 15240 h 173355"/>
                <a:gd name="csX61" fmla="*/ 1634490 w 1922145"/>
                <a:gd name="csY61" fmla="*/ 3810 h 173355"/>
                <a:gd name="csX62" fmla="*/ 1623060 w 1922145"/>
                <a:gd name="csY62" fmla="*/ 0 h 173355"/>
                <a:gd name="csX63" fmla="*/ 1611630 w 1922145"/>
                <a:gd name="csY63" fmla="*/ 3810 h 173355"/>
                <a:gd name="csX64" fmla="*/ 1606868 w 1922145"/>
                <a:gd name="csY64" fmla="*/ 15240 h 173355"/>
                <a:gd name="csX65" fmla="*/ 1611630 w 1922145"/>
                <a:gd name="csY65" fmla="*/ 25718 h 173355"/>
                <a:gd name="csX66" fmla="*/ 1623060 w 1922145"/>
                <a:gd name="csY66" fmla="*/ 29528 h 173355"/>
                <a:gd name="csX67" fmla="*/ 1632585 w 1922145"/>
                <a:gd name="csY67" fmla="*/ 48578 h 173355"/>
                <a:gd name="csX68" fmla="*/ 1612583 w 1922145"/>
                <a:gd name="csY68" fmla="*/ 50483 h 173355"/>
                <a:gd name="csX69" fmla="*/ 1612583 w 1922145"/>
                <a:gd name="csY69" fmla="*/ 169545 h 173355"/>
                <a:gd name="csX70" fmla="*/ 1632585 w 1922145"/>
                <a:gd name="csY70" fmla="*/ 169545 h 173355"/>
                <a:gd name="csX71" fmla="*/ 1632585 w 1922145"/>
                <a:gd name="csY71" fmla="*/ 48578 h 173355"/>
                <a:gd name="csX72" fmla="*/ 1503998 w 1922145"/>
                <a:gd name="csY72" fmla="*/ 102870 h 173355"/>
                <a:gd name="csX73" fmla="*/ 1513523 w 1922145"/>
                <a:gd name="csY73" fmla="*/ 74295 h 173355"/>
                <a:gd name="csX74" fmla="*/ 1537335 w 1922145"/>
                <a:gd name="csY74" fmla="*/ 64770 h 173355"/>
                <a:gd name="csX75" fmla="*/ 1559243 w 1922145"/>
                <a:gd name="csY75" fmla="*/ 74295 h 173355"/>
                <a:gd name="csX76" fmla="*/ 1565910 w 1922145"/>
                <a:gd name="csY76" fmla="*/ 102870 h 173355"/>
                <a:gd name="csX77" fmla="*/ 1503998 w 1922145"/>
                <a:gd name="csY77" fmla="*/ 102870 h 173355"/>
                <a:gd name="csX78" fmla="*/ 1586865 w 1922145"/>
                <a:gd name="csY78" fmla="*/ 97155 h 173355"/>
                <a:gd name="csX79" fmla="*/ 1581150 w 1922145"/>
                <a:gd name="csY79" fmla="*/ 72390 h 173355"/>
                <a:gd name="csX80" fmla="*/ 1564958 w 1922145"/>
                <a:gd name="csY80" fmla="*/ 54293 h 173355"/>
                <a:gd name="csX81" fmla="*/ 1537335 w 1922145"/>
                <a:gd name="csY81" fmla="*/ 47625 h 173355"/>
                <a:gd name="csX82" fmla="*/ 1507808 w 1922145"/>
                <a:gd name="csY82" fmla="*/ 55245 h 173355"/>
                <a:gd name="csX83" fmla="*/ 1488758 w 1922145"/>
                <a:gd name="csY83" fmla="*/ 77153 h 173355"/>
                <a:gd name="csX84" fmla="*/ 1482090 w 1922145"/>
                <a:gd name="csY84" fmla="*/ 110490 h 173355"/>
                <a:gd name="csX85" fmla="*/ 1498283 w 1922145"/>
                <a:gd name="csY85" fmla="*/ 156210 h 173355"/>
                <a:gd name="csX86" fmla="*/ 1543050 w 1922145"/>
                <a:gd name="csY86" fmla="*/ 172403 h 173355"/>
                <a:gd name="csX87" fmla="*/ 1564958 w 1922145"/>
                <a:gd name="csY87" fmla="*/ 169545 h 173355"/>
                <a:gd name="csX88" fmla="*/ 1580198 w 1922145"/>
                <a:gd name="csY88" fmla="*/ 163830 h 173355"/>
                <a:gd name="csX89" fmla="*/ 1578293 w 1922145"/>
                <a:gd name="csY89" fmla="*/ 146685 h 173355"/>
                <a:gd name="csX90" fmla="*/ 1542098 w 1922145"/>
                <a:gd name="csY90" fmla="*/ 155258 h 173355"/>
                <a:gd name="csX91" fmla="*/ 1503045 w 1922145"/>
                <a:gd name="csY91" fmla="*/ 119063 h 173355"/>
                <a:gd name="csX92" fmla="*/ 1583055 w 1922145"/>
                <a:gd name="csY92" fmla="*/ 119063 h 173355"/>
                <a:gd name="csX93" fmla="*/ 1584960 w 1922145"/>
                <a:gd name="csY93" fmla="*/ 98108 h 173355"/>
                <a:gd name="csX94" fmla="*/ 1468755 w 1922145"/>
                <a:gd name="csY94" fmla="*/ 48578 h 173355"/>
                <a:gd name="csX95" fmla="*/ 1463040 w 1922145"/>
                <a:gd name="csY95" fmla="*/ 48578 h 173355"/>
                <a:gd name="csX96" fmla="*/ 1441133 w 1922145"/>
                <a:gd name="csY96" fmla="*/ 56198 h 173355"/>
                <a:gd name="csX97" fmla="*/ 1423988 w 1922145"/>
                <a:gd name="csY97" fmla="*/ 75248 h 173355"/>
                <a:gd name="csX98" fmla="*/ 1422083 w 1922145"/>
                <a:gd name="csY98" fmla="*/ 60008 h 173355"/>
                <a:gd name="csX99" fmla="*/ 1418273 w 1922145"/>
                <a:gd name="csY99" fmla="*/ 50483 h 173355"/>
                <a:gd name="csX100" fmla="*/ 1403985 w 1922145"/>
                <a:gd name="csY100" fmla="*/ 50483 h 173355"/>
                <a:gd name="csX101" fmla="*/ 1403985 w 1922145"/>
                <a:gd name="csY101" fmla="*/ 171450 h 173355"/>
                <a:gd name="csX102" fmla="*/ 1423988 w 1922145"/>
                <a:gd name="csY102" fmla="*/ 171450 h 173355"/>
                <a:gd name="csX103" fmla="*/ 1423988 w 1922145"/>
                <a:gd name="csY103" fmla="*/ 106680 h 173355"/>
                <a:gd name="csX104" fmla="*/ 1441133 w 1922145"/>
                <a:gd name="csY104" fmla="*/ 80010 h 173355"/>
                <a:gd name="csX105" fmla="*/ 1467803 w 1922145"/>
                <a:gd name="csY105" fmla="*/ 70485 h 173355"/>
                <a:gd name="csX106" fmla="*/ 1471613 w 1922145"/>
                <a:gd name="csY106" fmla="*/ 70485 h 173355"/>
                <a:gd name="csX107" fmla="*/ 1468755 w 1922145"/>
                <a:gd name="csY107" fmla="*/ 50483 h 173355"/>
                <a:gd name="csX108" fmla="*/ 1377315 w 1922145"/>
                <a:gd name="csY108" fmla="*/ 153353 h 173355"/>
                <a:gd name="csX109" fmla="*/ 1358265 w 1922145"/>
                <a:gd name="csY109" fmla="*/ 146685 h 173355"/>
                <a:gd name="csX110" fmla="*/ 1337310 w 1922145"/>
                <a:gd name="csY110" fmla="*/ 124778 h 173355"/>
                <a:gd name="csX111" fmla="*/ 1309688 w 1922145"/>
                <a:gd name="csY111" fmla="*/ 80963 h 173355"/>
                <a:gd name="csX112" fmla="*/ 1372553 w 1922145"/>
                <a:gd name="csY112" fmla="*/ 6668 h 173355"/>
                <a:gd name="csX113" fmla="*/ 1347788 w 1922145"/>
                <a:gd name="csY113" fmla="*/ 6668 h 173355"/>
                <a:gd name="csX114" fmla="*/ 1269683 w 1922145"/>
                <a:gd name="csY114" fmla="*/ 95250 h 173355"/>
                <a:gd name="csX115" fmla="*/ 1269683 w 1922145"/>
                <a:gd name="csY115" fmla="*/ 6668 h 173355"/>
                <a:gd name="csX116" fmla="*/ 1248728 w 1922145"/>
                <a:gd name="csY116" fmla="*/ 6668 h 173355"/>
                <a:gd name="csX117" fmla="*/ 1248728 w 1922145"/>
                <a:gd name="csY117" fmla="*/ 169545 h 173355"/>
                <a:gd name="csX118" fmla="*/ 1269683 w 1922145"/>
                <a:gd name="csY118" fmla="*/ 169545 h 173355"/>
                <a:gd name="csX119" fmla="*/ 1269683 w 1922145"/>
                <a:gd name="csY119" fmla="*/ 126683 h 173355"/>
                <a:gd name="csX120" fmla="*/ 1295400 w 1922145"/>
                <a:gd name="csY120" fmla="*/ 97155 h 173355"/>
                <a:gd name="csX121" fmla="*/ 1317308 w 1922145"/>
                <a:gd name="csY121" fmla="*/ 130493 h 173355"/>
                <a:gd name="csX122" fmla="*/ 1343025 w 1922145"/>
                <a:gd name="csY122" fmla="*/ 160020 h 173355"/>
                <a:gd name="csX123" fmla="*/ 1369695 w 1922145"/>
                <a:gd name="csY123" fmla="*/ 171450 h 173355"/>
                <a:gd name="csX124" fmla="*/ 1380173 w 1922145"/>
                <a:gd name="csY124" fmla="*/ 170498 h 173355"/>
                <a:gd name="csX125" fmla="*/ 1382078 w 1922145"/>
                <a:gd name="csY125" fmla="*/ 153353 h 173355"/>
                <a:gd name="csX126" fmla="*/ 1376363 w 1922145"/>
                <a:gd name="csY126" fmla="*/ 153353 h 173355"/>
                <a:gd name="csX127" fmla="*/ 1165860 w 1922145"/>
                <a:gd name="csY127" fmla="*/ 151448 h 173355"/>
                <a:gd name="csX128" fmla="*/ 1149668 w 1922145"/>
                <a:gd name="csY128" fmla="*/ 154305 h 173355"/>
                <a:gd name="csX129" fmla="*/ 1133475 w 1922145"/>
                <a:gd name="csY129" fmla="*/ 149543 h 173355"/>
                <a:gd name="csX130" fmla="*/ 1127760 w 1922145"/>
                <a:gd name="csY130" fmla="*/ 135255 h 173355"/>
                <a:gd name="csX131" fmla="*/ 1127760 w 1922145"/>
                <a:gd name="csY131" fmla="*/ 68580 h 173355"/>
                <a:gd name="csX132" fmla="*/ 1164908 w 1922145"/>
                <a:gd name="csY132" fmla="*/ 68580 h 173355"/>
                <a:gd name="csX133" fmla="*/ 1164908 w 1922145"/>
                <a:gd name="csY133" fmla="*/ 51435 h 173355"/>
                <a:gd name="csX134" fmla="*/ 1127760 w 1922145"/>
                <a:gd name="csY134" fmla="*/ 51435 h 173355"/>
                <a:gd name="csX135" fmla="*/ 1127760 w 1922145"/>
                <a:gd name="csY135" fmla="*/ 20003 h 173355"/>
                <a:gd name="csX136" fmla="*/ 1107758 w 1922145"/>
                <a:gd name="csY136" fmla="*/ 21908 h 173355"/>
                <a:gd name="csX137" fmla="*/ 1107758 w 1922145"/>
                <a:gd name="csY137" fmla="*/ 51435 h 173355"/>
                <a:gd name="csX138" fmla="*/ 1082040 w 1922145"/>
                <a:gd name="csY138" fmla="*/ 51435 h 173355"/>
                <a:gd name="csX139" fmla="*/ 1080135 w 1922145"/>
                <a:gd name="csY139" fmla="*/ 68580 h 173355"/>
                <a:gd name="csX140" fmla="*/ 1108710 w 1922145"/>
                <a:gd name="csY140" fmla="*/ 68580 h 173355"/>
                <a:gd name="csX141" fmla="*/ 1108710 w 1922145"/>
                <a:gd name="csY141" fmla="*/ 138113 h 173355"/>
                <a:gd name="csX142" fmla="*/ 1119188 w 1922145"/>
                <a:gd name="csY142" fmla="*/ 164783 h 173355"/>
                <a:gd name="csX143" fmla="*/ 1148715 w 1922145"/>
                <a:gd name="csY143" fmla="*/ 173355 h 173355"/>
                <a:gd name="csX144" fmla="*/ 1161098 w 1922145"/>
                <a:gd name="csY144" fmla="*/ 172403 h 173355"/>
                <a:gd name="csX145" fmla="*/ 1168718 w 1922145"/>
                <a:gd name="csY145" fmla="*/ 169545 h 173355"/>
                <a:gd name="csX146" fmla="*/ 1166813 w 1922145"/>
                <a:gd name="csY146" fmla="*/ 153353 h 173355"/>
                <a:gd name="csX147" fmla="*/ 1023938 w 1922145"/>
                <a:gd name="csY147" fmla="*/ 47625 h 173355"/>
                <a:gd name="csX148" fmla="*/ 983933 w 1922145"/>
                <a:gd name="csY148" fmla="*/ 60960 h 173355"/>
                <a:gd name="csX149" fmla="*/ 983933 w 1922145"/>
                <a:gd name="csY149" fmla="*/ 0 h 173355"/>
                <a:gd name="csX150" fmla="*/ 963930 w 1922145"/>
                <a:gd name="csY150" fmla="*/ 1905 h 173355"/>
                <a:gd name="csX151" fmla="*/ 963930 w 1922145"/>
                <a:gd name="csY151" fmla="*/ 169545 h 173355"/>
                <a:gd name="csX152" fmla="*/ 983933 w 1922145"/>
                <a:gd name="csY152" fmla="*/ 169545 h 173355"/>
                <a:gd name="csX153" fmla="*/ 983933 w 1922145"/>
                <a:gd name="csY153" fmla="*/ 80963 h 173355"/>
                <a:gd name="csX154" fmla="*/ 999172 w 1922145"/>
                <a:gd name="csY154" fmla="*/ 69533 h 173355"/>
                <a:gd name="csX155" fmla="*/ 1018222 w 1922145"/>
                <a:gd name="csY155" fmla="*/ 64770 h 173355"/>
                <a:gd name="csX156" fmla="*/ 1037272 w 1922145"/>
                <a:gd name="csY156" fmla="*/ 70485 h 173355"/>
                <a:gd name="csX157" fmla="*/ 1042988 w 1922145"/>
                <a:gd name="csY157" fmla="*/ 89535 h 173355"/>
                <a:gd name="csX158" fmla="*/ 1042988 w 1922145"/>
                <a:gd name="csY158" fmla="*/ 168593 h 173355"/>
                <a:gd name="csX159" fmla="*/ 1062990 w 1922145"/>
                <a:gd name="csY159" fmla="*/ 168593 h 173355"/>
                <a:gd name="csX160" fmla="*/ 1062990 w 1922145"/>
                <a:gd name="csY160" fmla="*/ 88583 h 173355"/>
                <a:gd name="csX161" fmla="*/ 1052513 w 1922145"/>
                <a:gd name="csY161" fmla="*/ 57150 h 173355"/>
                <a:gd name="csX162" fmla="*/ 1022985 w 1922145"/>
                <a:gd name="csY162" fmla="*/ 46673 h 173355"/>
                <a:gd name="csX163" fmla="*/ 854393 w 1922145"/>
                <a:gd name="csY163" fmla="*/ 102870 h 173355"/>
                <a:gd name="csX164" fmla="*/ 863918 w 1922145"/>
                <a:gd name="csY164" fmla="*/ 74295 h 173355"/>
                <a:gd name="csX165" fmla="*/ 887730 w 1922145"/>
                <a:gd name="csY165" fmla="*/ 64770 h 173355"/>
                <a:gd name="csX166" fmla="*/ 909638 w 1922145"/>
                <a:gd name="csY166" fmla="*/ 74295 h 173355"/>
                <a:gd name="csX167" fmla="*/ 916305 w 1922145"/>
                <a:gd name="csY167" fmla="*/ 102870 h 173355"/>
                <a:gd name="csX168" fmla="*/ 854393 w 1922145"/>
                <a:gd name="csY168" fmla="*/ 102870 h 173355"/>
                <a:gd name="csX169" fmla="*/ 937260 w 1922145"/>
                <a:gd name="csY169" fmla="*/ 97155 h 173355"/>
                <a:gd name="csX170" fmla="*/ 931545 w 1922145"/>
                <a:gd name="csY170" fmla="*/ 72390 h 173355"/>
                <a:gd name="csX171" fmla="*/ 915353 w 1922145"/>
                <a:gd name="csY171" fmla="*/ 54293 h 173355"/>
                <a:gd name="csX172" fmla="*/ 887730 w 1922145"/>
                <a:gd name="csY172" fmla="*/ 47625 h 173355"/>
                <a:gd name="csX173" fmla="*/ 858203 w 1922145"/>
                <a:gd name="csY173" fmla="*/ 55245 h 173355"/>
                <a:gd name="csX174" fmla="*/ 839153 w 1922145"/>
                <a:gd name="csY174" fmla="*/ 77153 h 173355"/>
                <a:gd name="csX175" fmla="*/ 832485 w 1922145"/>
                <a:gd name="csY175" fmla="*/ 110490 h 173355"/>
                <a:gd name="csX176" fmla="*/ 848678 w 1922145"/>
                <a:gd name="csY176" fmla="*/ 156210 h 173355"/>
                <a:gd name="csX177" fmla="*/ 893445 w 1922145"/>
                <a:gd name="csY177" fmla="*/ 172403 h 173355"/>
                <a:gd name="csX178" fmla="*/ 915353 w 1922145"/>
                <a:gd name="csY178" fmla="*/ 169545 h 173355"/>
                <a:gd name="csX179" fmla="*/ 930593 w 1922145"/>
                <a:gd name="csY179" fmla="*/ 163830 h 173355"/>
                <a:gd name="csX180" fmla="*/ 928688 w 1922145"/>
                <a:gd name="csY180" fmla="*/ 146685 h 173355"/>
                <a:gd name="csX181" fmla="*/ 892493 w 1922145"/>
                <a:gd name="csY181" fmla="*/ 155258 h 173355"/>
                <a:gd name="csX182" fmla="*/ 853440 w 1922145"/>
                <a:gd name="csY182" fmla="*/ 119063 h 173355"/>
                <a:gd name="csX183" fmla="*/ 933450 w 1922145"/>
                <a:gd name="csY183" fmla="*/ 119063 h 173355"/>
                <a:gd name="csX184" fmla="*/ 935355 w 1922145"/>
                <a:gd name="csY184" fmla="*/ 98108 h 173355"/>
                <a:gd name="csX185" fmla="*/ 796290 w 1922145"/>
                <a:gd name="csY185" fmla="*/ 29528 h 173355"/>
                <a:gd name="csX186" fmla="*/ 807720 w 1922145"/>
                <a:gd name="csY186" fmla="*/ 25718 h 173355"/>
                <a:gd name="csX187" fmla="*/ 812483 w 1922145"/>
                <a:gd name="csY187" fmla="*/ 15240 h 173355"/>
                <a:gd name="csX188" fmla="*/ 807720 w 1922145"/>
                <a:gd name="csY188" fmla="*/ 3810 h 173355"/>
                <a:gd name="csX189" fmla="*/ 796290 w 1922145"/>
                <a:gd name="csY189" fmla="*/ 0 h 173355"/>
                <a:gd name="csX190" fmla="*/ 784860 w 1922145"/>
                <a:gd name="csY190" fmla="*/ 3810 h 173355"/>
                <a:gd name="csX191" fmla="*/ 780097 w 1922145"/>
                <a:gd name="csY191" fmla="*/ 15240 h 173355"/>
                <a:gd name="csX192" fmla="*/ 784860 w 1922145"/>
                <a:gd name="csY192" fmla="*/ 25718 h 173355"/>
                <a:gd name="csX193" fmla="*/ 796290 w 1922145"/>
                <a:gd name="csY193" fmla="*/ 29528 h 173355"/>
                <a:gd name="csX194" fmla="*/ 806768 w 1922145"/>
                <a:gd name="csY194" fmla="*/ 48578 h 173355"/>
                <a:gd name="csX195" fmla="*/ 786765 w 1922145"/>
                <a:gd name="csY195" fmla="*/ 50483 h 173355"/>
                <a:gd name="csX196" fmla="*/ 786765 w 1922145"/>
                <a:gd name="csY196" fmla="*/ 169545 h 173355"/>
                <a:gd name="csX197" fmla="*/ 806768 w 1922145"/>
                <a:gd name="csY197" fmla="*/ 169545 h 173355"/>
                <a:gd name="csX198" fmla="*/ 806768 w 1922145"/>
                <a:gd name="csY198" fmla="*/ 48578 h 173355"/>
                <a:gd name="csX199" fmla="*/ 678180 w 1922145"/>
                <a:gd name="csY199" fmla="*/ 67628 h 173355"/>
                <a:gd name="csX200" fmla="*/ 737235 w 1922145"/>
                <a:gd name="csY200" fmla="*/ 67628 h 173355"/>
                <a:gd name="csX201" fmla="*/ 671513 w 1922145"/>
                <a:gd name="csY201" fmla="*/ 158115 h 173355"/>
                <a:gd name="csX202" fmla="*/ 671513 w 1922145"/>
                <a:gd name="csY202" fmla="*/ 169545 h 173355"/>
                <a:gd name="csX203" fmla="*/ 761047 w 1922145"/>
                <a:gd name="csY203" fmla="*/ 169545 h 173355"/>
                <a:gd name="csX204" fmla="*/ 762953 w 1922145"/>
                <a:gd name="csY204" fmla="*/ 152400 h 173355"/>
                <a:gd name="csX205" fmla="*/ 699135 w 1922145"/>
                <a:gd name="csY205" fmla="*/ 152400 h 173355"/>
                <a:gd name="csX206" fmla="*/ 763905 w 1922145"/>
                <a:gd name="csY206" fmla="*/ 61913 h 173355"/>
                <a:gd name="csX207" fmla="*/ 763905 w 1922145"/>
                <a:gd name="csY207" fmla="*/ 50483 h 173355"/>
                <a:gd name="csX208" fmla="*/ 677228 w 1922145"/>
                <a:gd name="csY208" fmla="*/ 50483 h 173355"/>
                <a:gd name="csX209" fmla="*/ 677228 w 1922145"/>
                <a:gd name="csY209" fmla="*/ 66675 h 173355"/>
                <a:gd name="csX210" fmla="*/ 550545 w 1922145"/>
                <a:gd name="csY210" fmla="*/ 172403 h 173355"/>
                <a:gd name="csX211" fmla="*/ 598170 w 1922145"/>
                <a:gd name="csY211" fmla="*/ 138113 h 173355"/>
                <a:gd name="csX212" fmla="*/ 589597 w 1922145"/>
                <a:gd name="csY212" fmla="*/ 116205 h 173355"/>
                <a:gd name="csX213" fmla="*/ 559118 w 1922145"/>
                <a:gd name="csY213" fmla="*/ 100965 h 173355"/>
                <a:gd name="csX214" fmla="*/ 538163 w 1922145"/>
                <a:gd name="csY214" fmla="*/ 92393 h 173355"/>
                <a:gd name="csX215" fmla="*/ 532447 w 1922145"/>
                <a:gd name="csY215" fmla="*/ 80963 h 173355"/>
                <a:gd name="csX216" fmla="*/ 540068 w 1922145"/>
                <a:gd name="csY216" fmla="*/ 68580 h 173355"/>
                <a:gd name="csX217" fmla="*/ 559118 w 1922145"/>
                <a:gd name="csY217" fmla="*/ 63818 h 173355"/>
                <a:gd name="csX218" fmla="*/ 576263 w 1922145"/>
                <a:gd name="csY218" fmla="*/ 66675 h 173355"/>
                <a:gd name="csX219" fmla="*/ 590550 w 1922145"/>
                <a:gd name="csY219" fmla="*/ 74295 h 173355"/>
                <a:gd name="csX220" fmla="*/ 592455 w 1922145"/>
                <a:gd name="csY220" fmla="*/ 57150 h 173355"/>
                <a:gd name="csX221" fmla="*/ 579120 w 1922145"/>
                <a:gd name="csY221" fmla="*/ 50483 h 173355"/>
                <a:gd name="csX222" fmla="*/ 557213 w 1922145"/>
                <a:gd name="csY222" fmla="*/ 46673 h 173355"/>
                <a:gd name="csX223" fmla="*/ 531495 w 1922145"/>
                <a:gd name="csY223" fmla="*/ 51435 h 173355"/>
                <a:gd name="csX224" fmla="*/ 516255 w 1922145"/>
                <a:gd name="csY224" fmla="*/ 63818 h 173355"/>
                <a:gd name="csX225" fmla="*/ 511493 w 1922145"/>
                <a:gd name="csY225" fmla="*/ 80963 h 173355"/>
                <a:gd name="csX226" fmla="*/ 520065 w 1922145"/>
                <a:gd name="csY226" fmla="*/ 101918 h 173355"/>
                <a:gd name="csX227" fmla="*/ 549593 w 1922145"/>
                <a:gd name="csY227" fmla="*/ 116205 h 173355"/>
                <a:gd name="csX228" fmla="*/ 571500 w 1922145"/>
                <a:gd name="csY228" fmla="*/ 125730 h 173355"/>
                <a:gd name="csX229" fmla="*/ 577215 w 1922145"/>
                <a:gd name="csY229" fmla="*/ 138113 h 173355"/>
                <a:gd name="csX230" fmla="*/ 570547 w 1922145"/>
                <a:gd name="csY230" fmla="*/ 150495 h 173355"/>
                <a:gd name="csX231" fmla="*/ 549593 w 1922145"/>
                <a:gd name="csY231" fmla="*/ 155258 h 173355"/>
                <a:gd name="csX232" fmla="*/ 527685 w 1922145"/>
                <a:gd name="csY232" fmla="*/ 151448 h 173355"/>
                <a:gd name="csX233" fmla="*/ 510540 w 1922145"/>
                <a:gd name="csY233" fmla="*/ 143828 h 173355"/>
                <a:gd name="csX234" fmla="*/ 508635 w 1922145"/>
                <a:gd name="csY234" fmla="*/ 160973 h 173355"/>
                <a:gd name="csX235" fmla="*/ 526733 w 1922145"/>
                <a:gd name="csY235" fmla="*/ 168593 h 173355"/>
                <a:gd name="csX236" fmla="*/ 551497 w 1922145"/>
                <a:gd name="csY236" fmla="*/ 171450 h 173355"/>
                <a:gd name="csX237" fmla="*/ 408622 w 1922145"/>
                <a:gd name="csY237" fmla="*/ 102870 h 173355"/>
                <a:gd name="csX238" fmla="*/ 418147 w 1922145"/>
                <a:gd name="csY238" fmla="*/ 74295 h 173355"/>
                <a:gd name="csX239" fmla="*/ 441960 w 1922145"/>
                <a:gd name="csY239" fmla="*/ 64770 h 173355"/>
                <a:gd name="csX240" fmla="*/ 463868 w 1922145"/>
                <a:gd name="csY240" fmla="*/ 74295 h 173355"/>
                <a:gd name="csX241" fmla="*/ 470535 w 1922145"/>
                <a:gd name="csY241" fmla="*/ 102870 h 173355"/>
                <a:gd name="csX242" fmla="*/ 408622 w 1922145"/>
                <a:gd name="csY242" fmla="*/ 102870 h 173355"/>
                <a:gd name="csX243" fmla="*/ 490538 w 1922145"/>
                <a:gd name="csY243" fmla="*/ 97155 h 173355"/>
                <a:gd name="csX244" fmla="*/ 484822 w 1922145"/>
                <a:gd name="csY244" fmla="*/ 72390 h 173355"/>
                <a:gd name="csX245" fmla="*/ 468630 w 1922145"/>
                <a:gd name="csY245" fmla="*/ 54293 h 173355"/>
                <a:gd name="csX246" fmla="*/ 441008 w 1922145"/>
                <a:gd name="csY246" fmla="*/ 47625 h 173355"/>
                <a:gd name="csX247" fmla="*/ 411480 w 1922145"/>
                <a:gd name="csY247" fmla="*/ 55245 h 173355"/>
                <a:gd name="csX248" fmla="*/ 392430 w 1922145"/>
                <a:gd name="csY248" fmla="*/ 77153 h 173355"/>
                <a:gd name="csX249" fmla="*/ 385763 w 1922145"/>
                <a:gd name="csY249" fmla="*/ 110490 h 173355"/>
                <a:gd name="csX250" fmla="*/ 401955 w 1922145"/>
                <a:gd name="csY250" fmla="*/ 156210 h 173355"/>
                <a:gd name="csX251" fmla="*/ 446722 w 1922145"/>
                <a:gd name="csY251" fmla="*/ 172403 h 173355"/>
                <a:gd name="csX252" fmla="*/ 468630 w 1922145"/>
                <a:gd name="csY252" fmla="*/ 169545 h 173355"/>
                <a:gd name="csX253" fmla="*/ 483870 w 1922145"/>
                <a:gd name="csY253" fmla="*/ 163830 h 173355"/>
                <a:gd name="csX254" fmla="*/ 481965 w 1922145"/>
                <a:gd name="csY254" fmla="*/ 146685 h 173355"/>
                <a:gd name="csX255" fmla="*/ 445770 w 1922145"/>
                <a:gd name="csY255" fmla="*/ 155258 h 173355"/>
                <a:gd name="csX256" fmla="*/ 406718 w 1922145"/>
                <a:gd name="csY256" fmla="*/ 119063 h 173355"/>
                <a:gd name="csX257" fmla="*/ 486728 w 1922145"/>
                <a:gd name="csY257" fmla="*/ 119063 h 173355"/>
                <a:gd name="csX258" fmla="*/ 488633 w 1922145"/>
                <a:gd name="csY258" fmla="*/ 98108 h 173355"/>
                <a:gd name="csX259" fmla="*/ 375285 w 1922145"/>
                <a:gd name="csY259" fmla="*/ 151448 h 173355"/>
                <a:gd name="csX260" fmla="*/ 359093 w 1922145"/>
                <a:gd name="csY260" fmla="*/ 154305 h 173355"/>
                <a:gd name="csX261" fmla="*/ 342900 w 1922145"/>
                <a:gd name="csY261" fmla="*/ 149543 h 173355"/>
                <a:gd name="csX262" fmla="*/ 337185 w 1922145"/>
                <a:gd name="csY262" fmla="*/ 135255 h 173355"/>
                <a:gd name="csX263" fmla="*/ 337185 w 1922145"/>
                <a:gd name="csY263" fmla="*/ 68580 h 173355"/>
                <a:gd name="csX264" fmla="*/ 374333 w 1922145"/>
                <a:gd name="csY264" fmla="*/ 68580 h 173355"/>
                <a:gd name="csX265" fmla="*/ 374333 w 1922145"/>
                <a:gd name="csY265" fmla="*/ 51435 h 173355"/>
                <a:gd name="csX266" fmla="*/ 337185 w 1922145"/>
                <a:gd name="csY266" fmla="*/ 51435 h 173355"/>
                <a:gd name="csX267" fmla="*/ 337185 w 1922145"/>
                <a:gd name="csY267" fmla="*/ 20003 h 173355"/>
                <a:gd name="csX268" fmla="*/ 317183 w 1922145"/>
                <a:gd name="csY268" fmla="*/ 21908 h 173355"/>
                <a:gd name="csX269" fmla="*/ 317183 w 1922145"/>
                <a:gd name="csY269" fmla="*/ 51435 h 173355"/>
                <a:gd name="csX270" fmla="*/ 291465 w 1922145"/>
                <a:gd name="csY270" fmla="*/ 51435 h 173355"/>
                <a:gd name="csX271" fmla="*/ 289560 w 1922145"/>
                <a:gd name="csY271" fmla="*/ 68580 h 173355"/>
                <a:gd name="csX272" fmla="*/ 318135 w 1922145"/>
                <a:gd name="csY272" fmla="*/ 68580 h 173355"/>
                <a:gd name="csX273" fmla="*/ 318135 w 1922145"/>
                <a:gd name="csY273" fmla="*/ 138113 h 173355"/>
                <a:gd name="csX274" fmla="*/ 328613 w 1922145"/>
                <a:gd name="csY274" fmla="*/ 164783 h 173355"/>
                <a:gd name="csX275" fmla="*/ 358140 w 1922145"/>
                <a:gd name="csY275" fmla="*/ 173355 h 173355"/>
                <a:gd name="csX276" fmla="*/ 370522 w 1922145"/>
                <a:gd name="csY276" fmla="*/ 172403 h 173355"/>
                <a:gd name="csX277" fmla="*/ 378143 w 1922145"/>
                <a:gd name="csY277" fmla="*/ 169545 h 173355"/>
                <a:gd name="csX278" fmla="*/ 376238 w 1922145"/>
                <a:gd name="csY278" fmla="*/ 153353 h 173355"/>
                <a:gd name="csX279" fmla="*/ 269558 w 1922145"/>
                <a:gd name="csY279" fmla="*/ 48578 h 173355"/>
                <a:gd name="csX280" fmla="*/ 249555 w 1922145"/>
                <a:gd name="csY280" fmla="*/ 50483 h 173355"/>
                <a:gd name="csX281" fmla="*/ 249555 w 1922145"/>
                <a:gd name="csY281" fmla="*/ 139065 h 173355"/>
                <a:gd name="csX282" fmla="*/ 214313 w 1922145"/>
                <a:gd name="csY282" fmla="*/ 155258 h 173355"/>
                <a:gd name="csX283" fmla="*/ 196215 w 1922145"/>
                <a:gd name="csY283" fmla="*/ 150495 h 173355"/>
                <a:gd name="csX284" fmla="*/ 189548 w 1922145"/>
                <a:gd name="csY284" fmla="*/ 132398 h 173355"/>
                <a:gd name="csX285" fmla="*/ 189548 w 1922145"/>
                <a:gd name="csY285" fmla="*/ 48578 h 173355"/>
                <a:gd name="csX286" fmla="*/ 169545 w 1922145"/>
                <a:gd name="csY286" fmla="*/ 50483 h 173355"/>
                <a:gd name="csX287" fmla="*/ 169545 w 1922145"/>
                <a:gd name="csY287" fmla="*/ 136208 h 173355"/>
                <a:gd name="csX288" fmla="*/ 180975 w 1922145"/>
                <a:gd name="csY288" fmla="*/ 163830 h 173355"/>
                <a:gd name="csX289" fmla="*/ 209550 w 1922145"/>
                <a:gd name="csY289" fmla="*/ 172403 h 173355"/>
                <a:gd name="csX290" fmla="*/ 233363 w 1922145"/>
                <a:gd name="csY290" fmla="*/ 168593 h 173355"/>
                <a:gd name="csX291" fmla="*/ 252413 w 1922145"/>
                <a:gd name="csY291" fmla="*/ 156210 h 173355"/>
                <a:gd name="csX292" fmla="*/ 261938 w 1922145"/>
                <a:gd name="csY292" fmla="*/ 167640 h 173355"/>
                <a:gd name="csX293" fmla="*/ 277178 w 1922145"/>
                <a:gd name="csY293" fmla="*/ 171450 h 173355"/>
                <a:gd name="csX294" fmla="*/ 288608 w 1922145"/>
                <a:gd name="csY294" fmla="*/ 169545 h 173355"/>
                <a:gd name="csX295" fmla="*/ 290513 w 1922145"/>
                <a:gd name="csY295" fmla="*/ 155258 h 173355"/>
                <a:gd name="csX296" fmla="*/ 274320 w 1922145"/>
                <a:gd name="csY296" fmla="*/ 151448 h 173355"/>
                <a:gd name="csX297" fmla="*/ 270510 w 1922145"/>
                <a:gd name="csY297" fmla="*/ 139065 h 173355"/>
                <a:gd name="csX298" fmla="*/ 270510 w 1922145"/>
                <a:gd name="csY298" fmla="*/ 49530 h 173355"/>
                <a:gd name="csX299" fmla="*/ 116205 w 1922145"/>
                <a:gd name="csY299" fmla="*/ 101918 h 173355"/>
                <a:gd name="csX300" fmla="*/ 116205 w 1922145"/>
                <a:gd name="csY300" fmla="*/ 144780 h 173355"/>
                <a:gd name="csX301" fmla="*/ 80010 w 1922145"/>
                <a:gd name="csY301" fmla="*/ 154305 h 173355"/>
                <a:gd name="csX302" fmla="*/ 36195 w 1922145"/>
                <a:gd name="csY302" fmla="*/ 137160 h 173355"/>
                <a:gd name="csX303" fmla="*/ 21908 w 1922145"/>
                <a:gd name="csY303" fmla="*/ 89535 h 173355"/>
                <a:gd name="csX304" fmla="*/ 39053 w 1922145"/>
                <a:gd name="csY304" fmla="*/ 39053 h 173355"/>
                <a:gd name="csX305" fmla="*/ 87630 w 1922145"/>
                <a:gd name="csY305" fmla="*/ 20955 h 173355"/>
                <a:gd name="csX306" fmla="*/ 114300 w 1922145"/>
                <a:gd name="csY306" fmla="*/ 25718 h 173355"/>
                <a:gd name="csX307" fmla="*/ 135255 w 1922145"/>
                <a:gd name="csY307" fmla="*/ 37148 h 173355"/>
                <a:gd name="csX308" fmla="*/ 137160 w 1922145"/>
                <a:gd name="csY308" fmla="*/ 19050 h 173355"/>
                <a:gd name="csX309" fmla="*/ 117158 w 1922145"/>
                <a:gd name="csY309" fmla="*/ 7620 h 173355"/>
                <a:gd name="csX310" fmla="*/ 86678 w 1922145"/>
                <a:gd name="csY310" fmla="*/ 2858 h 173355"/>
                <a:gd name="csX311" fmla="*/ 40005 w 1922145"/>
                <a:gd name="csY311" fmla="*/ 13335 h 173355"/>
                <a:gd name="csX312" fmla="*/ 10478 w 1922145"/>
                <a:gd name="csY312" fmla="*/ 43815 h 173355"/>
                <a:gd name="csX313" fmla="*/ 0 w 1922145"/>
                <a:gd name="csY313" fmla="*/ 89535 h 173355"/>
                <a:gd name="csX314" fmla="*/ 20955 w 1922145"/>
                <a:gd name="csY314" fmla="*/ 150495 h 173355"/>
                <a:gd name="csX315" fmla="*/ 80010 w 1922145"/>
                <a:gd name="csY315" fmla="*/ 171450 h 173355"/>
                <a:gd name="csX316" fmla="*/ 114300 w 1922145"/>
                <a:gd name="csY316" fmla="*/ 165735 h 173355"/>
                <a:gd name="csX317" fmla="*/ 137160 w 1922145"/>
                <a:gd name="csY317" fmla="*/ 152400 h 173355"/>
                <a:gd name="csX318" fmla="*/ 137160 w 1922145"/>
                <a:gd name="csY318" fmla="*/ 82868 h 173355"/>
                <a:gd name="csX319" fmla="*/ 64770 w 1922145"/>
                <a:gd name="csY319" fmla="*/ 82868 h 173355"/>
                <a:gd name="csX320" fmla="*/ 62865 w 1922145"/>
                <a:gd name="csY320" fmla="*/ 100013 h 173355"/>
                <a:gd name="csX321" fmla="*/ 118110 w 1922145"/>
                <a:gd name="csY321" fmla="*/ 100013 h 1733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Lst>
              <a:rect l="l" t="t" r="r" b="b"/>
              <a:pathLst>
                <a:path w="1922145" h="173355">
                  <a:moveTo>
                    <a:pt x="1905953" y="172403"/>
                  </a:moveTo>
                  <a:cubicBezTo>
                    <a:pt x="1910715" y="172403"/>
                    <a:pt x="1914525" y="170498"/>
                    <a:pt x="1917383" y="168593"/>
                  </a:cubicBezTo>
                  <a:cubicBezTo>
                    <a:pt x="1920240" y="165735"/>
                    <a:pt x="1922145" y="161925"/>
                    <a:pt x="1922145" y="158115"/>
                  </a:cubicBezTo>
                  <a:cubicBezTo>
                    <a:pt x="1922145" y="154305"/>
                    <a:pt x="1920240" y="149543"/>
                    <a:pt x="1917383" y="146685"/>
                  </a:cubicBezTo>
                  <a:cubicBezTo>
                    <a:pt x="1914525" y="143828"/>
                    <a:pt x="1910715" y="142875"/>
                    <a:pt x="1905953" y="142875"/>
                  </a:cubicBezTo>
                  <a:cubicBezTo>
                    <a:pt x="1901190" y="142875"/>
                    <a:pt x="1897380" y="144780"/>
                    <a:pt x="1894523" y="146685"/>
                  </a:cubicBezTo>
                  <a:cubicBezTo>
                    <a:pt x="1891665" y="149543"/>
                    <a:pt x="1889760" y="153353"/>
                    <a:pt x="1889760" y="158115"/>
                  </a:cubicBezTo>
                  <a:cubicBezTo>
                    <a:pt x="1889760" y="162878"/>
                    <a:pt x="1891665" y="165735"/>
                    <a:pt x="1894523" y="168593"/>
                  </a:cubicBezTo>
                  <a:cubicBezTo>
                    <a:pt x="1897380" y="171450"/>
                    <a:pt x="1901190" y="172403"/>
                    <a:pt x="1905953" y="172403"/>
                  </a:cubicBezTo>
                  <a:moveTo>
                    <a:pt x="1787843" y="102870"/>
                  </a:moveTo>
                  <a:cubicBezTo>
                    <a:pt x="1787843" y="90488"/>
                    <a:pt x="1791653" y="80963"/>
                    <a:pt x="1797368" y="74295"/>
                  </a:cubicBezTo>
                  <a:cubicBezTo>
                    <a:pt x="1803083" y="67628"/>
                    <a:pt x="1810703" y="64770"/>
                    <a:pt x="1821180" y="64770"/>
                  </a:cubicBezTo>
                  <a:cubicBezTo>
                    <a:pt x="1831658" y="64770"/>
                    <a:pt x="1838325" y="67628"/>
                    <a:pt x="1843088" y="74295"/>
                  </a:cubicBezTo>
                  <a:cubicBezTo>
                    <a:pt x="1847850" y="80963"/>
                    <a:pt x="1849755" y="90488"/>
                    <a:pt x="1849755" y="102870"/>
                  </a:cubicBezTo>
                  <a:lnTo>
                    <a:pt x="1787843" y="102870"/>
                  </a:lnTo>
                  <a:close/>
                  <a:moveTo>
                    <a:pt x="1869758" y="97155"/>
                  </a:moveTo>
                  <a:cubicBezTo>
                    <a:pt x="1869758" y="87630"/>
                    <a:pt x="1867853" y="80010"/>
                    <a:pt x="1864043" y="72390"/>
                  </a:cubicBezTo>
                  <a:cubicBezTo>
                    <a:pt x="1860233" y="64770"/>
                    <a:pt x="1854518" y="59055"/>
                    <a:pt x="1847850" y="54293"/>
                  </a:cubicBezTo>
                  <a:cubicBezTo>
                    <a:pt x="1840230" y="49530"/>
                    <a:pt x="1831658" y="47625"/>
                    <a:pt x="1820228" y="47625"/>
                  </a:cubicBezTo>
                  <a:cubicBezTo>
                    <a:pt x="1808798" y="47625"/>
                    <a:pt x="1799273" y="50483"/>
                    <a:pt x="1790700" y="55245"/>
                  </a:cubicBezTo>
                  <a:cubicBezTo>
                    <a:pt x="1782128" y="60008"/>
                    <a:pt x="1776413" y="67628"/>
                    <a:pt x="1771650" y="77153"/>
                  </a:cubicBezTo>
                  <a:cubicBezTo>
                    <a:pt x="1766888" y="86678"/>
                    <a:pt x="1764983" y="98108"/>
                    <a:pt x="1764983" y="110490"/>
                  </a:cubicBezTo>
                  <a:cubicBezTo>
                    <a:pt x="1764983" y="129540"/>
                    <a:pt x="1770698" y="144780"/>
                    <a:pt x="1781175" y="156210"/>
                  </a:cubicBezTo>
                  <a:cubicBezTo>
                    <a:pt x="1791653" y="166688"/>
                    <a:pt x="1806893" y="172403"/>
                    <a:pt x="1825943" y="172403"/>
                  </a:cubicBezTo>
                  <a:cubicBezTo>
                    <a:pt x="1844993" y="172403"/>
                    <a:pt x="1841183" y="172403"/>
                    <a:pt x="1847850" y="169545"/>
                  </a:cubicBezTo>
                  <a:cubicBezTo>
                    <a:pt x="1854518" y="166688"/>
                    <a:pt x="1860233" y="165735"/>
                    <a:pt x="1863090" y="163830"/>
                  </a:cubicBezTo>
                  <a:lnTo>
                    <a:pt x="1861185" y="146685"/>
                  </a:lnTo>
                  <a:cubicBezTo>
                    <a:pt x="1849755" y="152400"/>
                    <a:pt x="1838325" y="155258"/>
                    <a:pt x="1824990" y="155258"/>
                  </a:cubicBezTo>
                  <a:cubicBezTo>
                    <a:pt x="1801178" y="155258"/>
                    <a:pt x="1788795" y="142875"/>
                    <a:pt x="1785938" y="119063"/>
                  </a:cubicBezTo>
                  <a:lnTo>
                    <a:pt x="1865948" y="119063"/>
                  </a:lnTo>
                  <a:cubicBezTo>
                    <a:pt x="1867853" y="113348"/>
                    <a:pt x="1867853" y="106680"/>
                    <a:pt x="1867853" y="98108"/>
                  </a:cubicBezTo>
                  <a:moveTo>
                    <a:pt x="1701165" y="172403"/>
                  </a:moveTo>
                  <a:cubicBezTo>
                    <a:pt x="1733550" y="172403"/>
                    <a:pt x="1748790" y="160973"/>
                    <a:pt x="1748790" y="138113"/>
                  </a:cubicBezTo>
                  <a:cubicBezTo>
                    <a:pt x="1748790" y="115253"/>
                    <a:pt x="1745933" y="121920"/>
                    <a:pt x="1740218" y="116205"/>
                  </a:cubicBezTo>
                  <a:cubicBezTo>
                    <a:pt x="1734503" y="110490"/>
                    <a:pt x="1724025" y="105728"/>
                    <a:pt x="1709738" y="100965"/>
                  </a:cubicBezTo>
                  <a:cubicBezTo>
                    <a:pt x="1699260" y="98108"/>
                    <a:pt x="1692593" y="95250"/>
                    <a:pt x="1688783" y="92393"/>
                  </a:cubicBezTo>
                  <a:cubicBezTo>
                    <a:pt x="1684973" y="89535"/>
                    <a:pt x="1683068" y="85725"/>
                    <a:pt x="1683068" y="80963"/>
                  </a:cubicBezTo>
                  <a:cubicBezTo>
                    <a:pt x="1683068" y="76200"/>
                    <a:pt x="1685925" y="71438"/>
                    <a:pt x="1690688" y="68580"/>
                  </a:cubicBezTo>
                  <a:cubicBezTo>
                    <a:pt x="1695450" y="65723"/>
                    <a:pt x="1702118" y="63818"/>
                    <a:pt x="1709738" y="63818"/>
                  </a:cubicBezTo>
                  <a:cubicBezTo>
                    <a:pt x="1717358" y="63818"/>
                    <a:pt x="1722120" y="64770"/>
                    <a:pt x="1726883" y="66675"/>
                  </a:cubicBezTo>
                  <a:cubicBezTo>
                    <a:pt x="1731645" y="68580"/>
                    <a:pt x="1736408" y="71438"/>
                    <a:pt x="1741170" y="74295"/>
                  </a:cubicBezTo>
                  <a:lnTo>
                    <a:pt x="1743075" y="57150"/>
                  </a:lnTo>
                  <a:cubicBezTo>
                    <a:pt x="1740218" y="55245"/>
                    <a:pt x="1736408" y="52388"/>
                    <a:pt x="1729740" y="50483"/>
                  </a:cubicBezTo>
                  <a:cubicBezTo>
                    <a:pt x="1723073" y="48578"/>
                    <a:pt x="1715453" y="46673"/>
                    <a:pt x="1707833" y="46673"/>
                  </a:cubicBezTo>
                  <a:cubicBezTo>
                    <a:pt x="1700213" y="46673"/>
                    <a:pt x="1688783" y="48578"/>
                    <a:pt x="1682115" y="51435"/>
                  </a:cubicBezTo>
                  <a:cubicBezTo>
                    <a:pt x="1675448" y="54293"/>
                    <a:pt x="1669733" y="59055"/>
                    <a:pt x="1666875" y="63818"/>
                  </a:cubicBezTo>
                  <a:cubicBezTo>
                    <a:pt x="1664018" y="69533"/>
                    <a:pt x="1662113" y="74295"/>
                    <a:pt x="1662113" y="80963"/>
                  </a:cubicBezTo>
                  <a:cubicBezTo>
                    <a:pt x="1662113" y="89535"/>
                    <a:pt x="1664970" y="97155"/>
                    <a:pt x="1670685" y="101918"/>
                  </a:cubicBezTo>
                  <a:cubicBezTo>
                    <a:pt x="1676400" y="107633"/>
                    <a:pt x="1685925" y="111443"/>
                    <a:pt x="1700213" y="116205"/>
                  </a:cubicBezTo>
                  <a:cubicBezTo>
                    <a:pt x="1710690" y="119063"/>
                    <a:pt x="1718310" y="122873"/>
                    <a:pt x="1722120" y="125730"/>
                  </a:cubicBezTo>
                  <a:cubicBezTo>
                    <a:pt x="1725930" y="128588"/>
                    <a:pt x="1727835" y="133350"/>
                    <a:pt x="1727835" y="138113"/>
                  </a:cubicBezTo>
                  <a:cubicBezTo>
                    <a:pt x="1727835" y="142875"/>
                    <a:pt x="1725930" y="147638"/>
                    <a:pt x="1721168" y="150495"/>
                  </a:cubicBezTo>
                  <a:cubicBezTo>
                    <a:pt x="1716405" y="153353"/>
                    <a:pt x="1709738" y="155258"/>
                    <a:pt x="1700213" y="155258"/>
                  </a:cubicBezTo>
                  <a:cubicBezTo>
                    <a:pt x="1690688" y="155258"/>
                    <a:pt x="1684973" y="154305"/>
                    <a:pt x="1678305" y="151448"/>
                  </a:cubicBezTo>
                  <a:cubicBezTo>
                    <a:pt x="1671638" y="149543"/>
                    <a:pt x="1665923" y="146685"/>
                    <a:pt x="1661160" y="143828"/>
                  </a:cubicBezTo>
                  <a:lnTo>
                    <a:pt x="1659255" y="160973"/>
                  </a:lnTo>
                  <a:cubicBezTo>
                    <a:pt x="1664018" y="163830"/>
                    <a:pt x="1669733" y="166688"/>
                    <a:pt x="1677353" y="168593"/>
                  </a:cubicBezTo>
                  <a:cubicBezTo>
                    <a:pt x="1684973" y="170498"/>
                    <a:pt x="1692593" y="171450"/>
                    <a:pt x="1702118" y="171450"/>
                  </a:cubicBezTo>
                  <a:moveTo>
                    <a:pt x="1623060" y="29528"/>
                  </a:moveTo>
                  <a:cubicBezTo>
                    <a:pt x="1627823" y="29528"/>
                    <a:pt x="1631633" y="27623"/>
                    <a:pt x="1634490" y="25718"/>
                  </a:cubicBezTo>
                  <a:cubicBezTo>
                    <a:pt x="1637348" y="22860"/>
                    <a:pt x="1639253" y="19050"/>
                    <a:pt x="1639253" y="15240"/>
                  </a:cubicBezTo>
                  <a:cubicBezTo>
                    <a:pt x="1639253" y="11430"/>
                    <a:pt x="1637348" y="6668"/>
                    <a:pt x="1634490" y="3810"/>
                  </a:cubicBezTo>
                  <a:cubicBezTo>
                    <a:pt x="1631633" y="953"/>
                    <a:pt x="1627823" y="0"/>
                    <a:pt x="1623060" y="0"/>
                  </a:cubicBezTo>
                  <a:cubicBezTo>
                    <a:pt x="1618298" y="0"/>
                    <a:pt x="1614488" y="1905"/>
                    <a:pt x="1611630" y="3810"/>
                  </a:cubicBezTo>
                  <a:cubicBezTo>
                    <a:pt x="1608773" y="6668"/>
                    <a:pt x="1606868" y="10478"/>
                    <a:pt x="1606868" y="15240"/>
                  </a:cubicBezTo>
                  <a:cubicBezTo>
                    <a:pt x="1606868" y="20003"/>
                    <a:pt x="1608773" y="22860"/>
                    <a:pt x="1611630" y="25718"/>
                  </a:cubicBezTo>
                  <a:cubicBezTo>
                    <a:pt x="1614488" y="28575"/>
                    <a:pt x="1618298" y="29528"/>
                    <a:pt x="1623060" y="29528"/>
                  </a:cubicBezTo>
                  <a:moveTo>
                    <a:pt x="1632585" y="48578"/>
                  </a:moveTo>
                  <a:lnTo>
                    <a:pt x="1612583" y="50483"/>
                  </a:lnTo>
                  <a:lnTo>
                    <a:pt x="1612583" y="169545"/>
                  </a:lnTo>
                  <a:lnTo>
                    <a:pt x="1632585" y="169545"/>
                  </a:lnTo>
                  <a:lnTo>
                    <a:pt x="1632585" y="48578"/>
                  </a:lnTo>
                  <a:close/>
                  <a:moveTo>
                    <a:pt x="1503998" y="102870"/>
                  </a:moveTo>
                  <a:cubicBezTo>
                    <a:pt x="1503998" y="90488"/>
                    <a:pt x="1507808" y="80963"/>
                    <a:pt x="1513523" y="74295"/>
                  </a:cubicBezTo>
                  <a:cubicBezTo>
                    <a:pt x="1519238" y="67628"/>
                    <a:pt x="1526858" y="64770"/>
                    <a:pt x="1537335" y="64770"/>
                  </a:cubicBezTo>
                  <a:cubicBezTo>
                    <a:pt x="1547813" y="64770"/>
                    <a:pt x="1554480" y="67628"/>
                    <a:pt x="1559243" y="74295"/>
                  </a:cubicBezTo>
                  <a:cubicBezTo>
                    <a:pt x="1564005" y="80963"/>
                    <a:pt x="1565910" y="90488"/>
                    <a:pt x="1565910" y="102870"/>
                  </a:cubicBezTo>
                  <a:lnTo>
                    <a:pt x="1503998" y="102870"/>
                  </a:lnTo>
                  <a:close/>
                  <a:moveTo>
                    <a:pt x="1586865" y="97155"/>
                  </a:moveTo>
                  <a:cubicBezTo>
                    <a:pt x="1586865" y="87630"/>
                    <a:pt x="1584960" y="80010"/>
                    <a:pt x="1581150" y="72390"/>
                  </a:cubicBezTo>
                  <a:cubicBezTo>
                    <a:pt x="1577340" y="64770"/>
                    <a:pt x="1571625" y="59055"/>
                    <a:pt x="1564958" y="54293"/>
                  </a:cubicBezTo>
                  <a:cubicBezTo>
                    <a:pt x="1557338" y="49530"/>
                    <a:pt x="1548765" y="47625"/>
                    <a:pt x="1537335" y="47625"/>
                  </a:cubicBezTo>
                  <a:cubicBezTo>
                    <a:pt x="1525905" y="47625"/>
                    <a:pt x="1516380" y="50483"/>
                    <a:pt x="1507808" y="55245"/>
                  </a:cubicBezTo>
                  <a:cubicBezTo>
                    <a:pt x="1499235" y="60008"/>
                    <a:pt x="1493520" y="67628"/>
                    <a:pt x="1488758" y="77153"/>
                  </a:cubicBezTo>
                  <a:cubicBezTo>
                    <a:pt x="1483995" y="86678"/>
                    <a:pt x="1482090" y="98108"/>
                    <a:pt x="1482090" y="110490"/>
                  </a:cubicBezTo>
                  <a:cubicBezTo>
                    <a:pt x="1482090" y="129540"/>
                    <a:pt x="1487805" y="144780"/>
                    <a:pt x="1498283" y="156210"/>
                  </a:cubicBezTo>
                  <a:cubicBezTo>
                    <a:pt x="1508760" y="166688"/>
                    <a:pt x="1524000" y="172403"/>
                    <a:pt x="1543050" y="172403"/>
                  </a:cubicBezTo>
                  <a:cubicBezTo>
                    <a:pt x="1562100" y="172403"/>
                    <a:pt x="1558290" y="172403"/>
                    <a:pt x="1564958" y="169545"/>
                  </a:cubicBezTo>
                  <a:cubicBezTo>
                    <a:pt x="1571625" y="167640"/>
                    <a:pt x="1577340" y="165735"/>
                    <a:pt x="1580198" y="163830"/>
                  </a:cubicBezTo>
                  <a:lnTo>
                    <a:pt x="1578293" y="146685"/>
                  </a:lnTo>
                  <a:cubicBezTo>
                    <a:pt x="1566863" y="152400"/>
                    <a:pt x="1555433" y="155258"/>
                    <a:pt x="1542098" y="155258"/>
                  </a:cubicBezTo>
                  <a:cubicBezTo>
                    <a:pt x="1518285" y="155258"/>
                    <a:pt x="1505903" y="142875"/>
                    <a:pt x="1503045" y="119063"/>
                  </a:cubicBezTo>
                  <a:lnTo>
                    <a:pt x="1583055" y="119063"/>
                  </a:lnTo>
                  <a:cubicBezTo>
                    <a:pt x="1584960" y="113348"/>
                    <a:pt x="1584960" y="106680"/>
                    <a:pt x="1584960" y="98108"/>
                  </a:cubicBezTo>
                  <a:moveTo>
                    <a:pt x="1468755" y="48578"/>
                  </a:moveTo>
                  <a:cubicBezTo>
                    <a:pt x="1466850" y="48578"/>
                    <a:pt x="1464945" y="48578"/>
                    <a:pt x="1463040" y="48578"/>
                  </a:cubicBezTo>
                  <a:cubicBezTo>
                    <a:pt x="1456373" y="48578"/>
                    <a:pt x="1448753" y="51435"/>
                    <a:pt x="1441133" y="56198"/>
                  </a:cubicBezTo>
                  <a:cubicBezTo>
                    <a:pt x="1433513" y="60960"/>
                    <a:pt x="1427798" y="67628"/>
                    <a:pt x="1423988" y="75248"/>
                  </a:cubicBezTo>
                  <a:cubicBezTo>
                    <a:pt x="1423988" y="68580"/>
                    <a:pt x="1423988" y="63818"/>
                    <a:pt x="1422083" y="60008"/>
                  </a:cubicBezTo>
                  <a:cubicBezTo>
                    <a:pt x="1422083" y="56198"/>
                    <a:pt x="1420178" y="53340"/>
                    <a:pt x="1418273" y="50483"/>
                  </a:cubicBezTo>
                  <a:lnTo>
                    <a:pt x="1403985" y="50483"/>
                  </a:lnTo>
                  <a:lnTo>
                    <a:pt x="1403985" y="171450"/>
                  </a:lnTo>
                  <a:lnTo>
                    <a:pt x="1423988" y="171450"/>
                  </a:lnTo>
                  <a:lnTo>
                    <a:pt x="1423988" y="106680"/>
                  </a:lnTo>
                  <a:cubicBezTo>
                    <a:pt x="1426845" y="95250"/>
                    <a:pt x="1432560" y="86678"/>
                    <a:pt x="1441133" y="80010"/>
                  </a:cubicBezTo>
                  <a:cubicBezTo>
                    <a:pt x="1449705" y="73343"/>
                    <a:pt x="1458278" y="70485"/>
                    <a:pt x="1467803" y="70485"/>
                  </a:cubicBezTo>
                  <a:cubicBezTo>
                    <a:pt x="1477328" y="70485"/>
                    <a:pt x="1470660" y="70485"/>
                    <a:pt x="1471613" y="70485"/>
                  </a:cubicBezTo>
                  <a:lnTo>
                    <a:pt x="1468755" y="50483"/>
                  </a:lnTo>
                  <a:close/>
                  <a:moveTo>
                    <a:pt x="1377315" y="153353"/>
                  </a:moveTo>
                  <a:cubicBezTo>
                    <a:pt x="1370648" y="153353"/>
                    <a:pt x="1364933" y="151448"/>
                    <a:pt x="1358265" y="146685"/>
                  </a:cubicBezTo>
                  <a:cubicBezTo>
                    <a:pt x="1351598" y="141923"/>
                    <a:pt x="1344930" y="134303"/>
                    <a:pt x="1337310" y="124778"/>
                  </a:cubicBezTo>
                  <a:cubicBezTo>
                    <a:pt x="1329690" y="114300"/>
                    <a:pt x="1320165" y="100013"/>
                    <a:pt x="1309688" y="80963"/>
                  </a:cubicBezTo>
                  <a:lnTo>
                    <a:pt x="1372553" y="6668"/>
                  </a:lnTo>
                  <a:lnTo>
                    <a:pt x="1347788" y="6668"/>
                  </a:lnTo>
                  <a:lnTo>
                    <a:pt x="1269683" y="95250"/>
                  </a:lnTo>
                  <a:lnTo>
                    <a:pt x="1269683" y="6668"/>
                  </a:lnTo>
                  <a:lnTo>
                    <a:pt x="1248728" y="6668"/>
                  </a:lnTo>
                  <a:lnTo>
                    <a:pt x="1248728" y="169545"/>
                  </a:lnTo>
                  <a:lnTo>
                    <a:pt x="1269683" y="169545"/>
                  </a:lnTo>
                  <a:lnTo>
                    <a:pt x="1269683" y="126683"/>
                  </a:lnTo>
                  <a:lnTo>
                    <a:pt x="1295400" y="97155"/>
                  </a:lnTo>
                  <a:lnTo>
                    <a:pt x="1317308" y="130493"/>
                  </a:lnTo>
                  <a:cubicBezTo>
                    <a:pt x="1324928" y="142875"/>
                    <a:pt x="1333500" y="152400"/>
                    <a:pt x="1343025" y="160020"/>
                  </a:cubicBezTo>
                  <a:cubicBezTo>
                    <a:pt x="1352550" y="167640"/>
                    <a:pt x="1361123" y="171450"/>
                    <a:pt x="1369695" y="171450"/>
                  </a:cubicBezTo>
                  <a:cubicBezTo>
                    <a:pt x="1378268" y="171450"/>
                    <a:pt x="1377315" y="171450"/>
                    <a:pt x="1380173" y="170498"/>
                  </a:cubicBezTo>
                  <a:lnTo>
                    <a:pt x="1382078" y="153353"/>
                  </a:lnTo>
                  <a:cubicBezTo>
                    <a:pt x="1381125" y="153353"/>
                    <a:pt x="1379220" y="153353"/>
                    <a:pt x="1376363" y="153353"/>
                  </a:cubicBezTo>
                  <a:moveTo>
                    <a:pt x="1165860" y="151448"/>
                  </a:moveTo>
                  <a:cubicBezTo>
                    <a:pt x="1161098" y="153353"/>
                    <a:pt x="1155383" y="154305"/>
                    <a:pt x="1149668" y="154305"/>
                  </a:cubicBezTo>
                  <a:cubicBezTo>
                    <a:pt x="1143953" y="154305"/>
                    <a:pt x="1137285" y="152400"/>
                    <a:pt x="1133475" y="149543"/>
                  </a:cubicBezTo>
                  <a:cubicBezTo>
                    <a:pt x="1129665" y="145733"/>
                    <a:pt x="1127760" y="140970"/>
                    <a:pt x="1127760" y="135255"/>
                  </a:cubicBezTo>
                  <a:lnTo>
                    <a:pt x="1127760" y="68580"/>
                  </a:lnTo>
                  <a:lnTo>
                    <a:pt x="1164908" y="68580"/>
                  </a:lnTo>
                  <a:lnTo>
                    <a:pt x="1164908" y="51435"/>
                  </a:lnTo>
                  <a:lnTo>
                    <a:pt x="1127760" y="51435"/>
                  </a:lnTo>
                  <a:lnTo>
                    <a:pt x="1127760" y="20003"/>
                  </a:lnTo>
                  <a:lnTo>
                    <a:pt x="1107758" y="21908"/>
                  </a:lnTo>
                  <a:lnTo>
                    <a:pt x="1107758" y="51435"/>
                  </a:lnTo>
                  <a:lnTo>
                    <a:pt x="1082040" y="51435"/>
                  </a:lnTo>
                  <a:lnTo>
                    <a:pt x="1080135" y="68580"/>
                  </a:lnTo>
                  <a:lnTo>
                    <a:pt x="1108710" y="68580"/>
                  </a:lnTo>
                  <a:lnTo>
                    <a:pt x="1108710" y="138113"/>
                  </a:lnTo>
                  <a:cubicBezTo>
                    <a:pt x="1108710" y="149543"/>
                    <a:pt x="1112520" y="159068"/>
                    <a:pt x="1119188" y="164783"/>
                  </a:cubicBezTo>
                  <a:cubicBezTo>
                    <a:pt x="1125855" y="170498"/>
                    <a:pt x="1136333" y="173355"/>
                    <a:pt x="1148715" y="173355"/>
                  </a:cubicBezTo>
                  <a:cubicBezTo>
                    <a:pt x="1161098" y="173355"/>
                    <a:pt x="1157288" y="173355"/>
                    <a:pt x="1161098" y="172403"/>
                  </a:cubicBezTo>
                  <a:cubicBezTo>
                    <a:pt x="1164908" y="172403"/>
                    <a:pt x="1167765" y="170498"/>
                    <a:pt x="1168718" y="169545"/>
                  </a:cubicBezTo>
                  <a:lnTo>
                    <a:pt x="1166813" y="153353"/>
                  </a:lnTo>
                  <a:close/>
                  <a:moveTo>
                    <a:pt x="1023938" y="47625"/>
                  </a:moveTo>
                  <a:cubicBezTo>
                    <a:pt x="1008697" y="47625"/>
                    <a:pt x="995363" y="52388"/>
                    <a:pt x="983933" y="60960"/>
                  </a:cubicBezTo>
                  <a:lnTo>
                    <a:pt x="983933" y="0"/>
                  </a:lnTo>
                  <a:lnTo>
                    <a:pt x="963930" y="1905"/>
                  </a:lnTo>
                  <a:lnTo>
                    <a:pt x="963930" y="169545"/>
                  </a:lnTo>
                  <a:lnTo>
                    <a:pt x="983933" y="169545"/>
                  </a:lnTo>
                  <a:lnTo>
                    <a:pt x="983933" y="80963"/>
                  </a:lnTo>
                  <a:cubicBezTo>
                    <a:pt x="988695" y="76200"/>
                    <a:pt x="993458" y="72390"/>
                    <a:pt x="999172" y="69533"/>
                  </a:cubicBezTo>
                  <a:cubicBezTo>
                    <a:pt x="1004888" y="66675"/>
                    <a:pt x="1011555" y="64770"/>
                    <a:pt x="1018222" y="64770"/>
                  </a:cubicBezTo>
                  <a:cubicBezTo>
                    <a:pt x="1024890" y="64770"/>
                    <a:pt x="1033463" y="66675"/>
                    <a:pt x="1037272" y="70485"/>
                  </a:cubicBezTo>
                  <a:cubicBezTo>
                    <a:pt x="1041083" y="74295"/>
                    <a:pt x="1042988" y="80963"/>
                    <a:pt x="1042988" y="89535"/>
                  </a:cubicBezTo>
                  <a:lnTo>
                    <a:pt x="1042988" y="168593"/>
                  </a:lnTo>
                  <a:lnTo>
                    <a:pt x="1062990" y="168593"/>
                  </a:lnTo>
                  <a:lnTo>
                    <a:pt x="1062990" y="88583"/>
                  </a:lnTo>
                  <a:cubicBezTo>
                    <a:pt x="1062990" y="74295"/>
                    <a:pt x="1059180" y="63818"/>
                    <a:pt x="1052513" y="57150"/>
                  </a:cubicBezTo>
                  <a:cubicBezTo>
                    <a:pt x="1045845" y="50483"/>
                    <a:pt x="1035368" y="46673"/>
                    <a:pt x="1022985" y="46673"/>
                  </a:cubicBezTo>
                  <a:moveTo>
                    <a:pt x="854393" y="102870"/>
                  </a:moveTo>
                  <a:cubicBezTo>
                    <a:pt x="854393" y="90488"/>
                    <a:pt x="858203" y="80963"/>
                    <a:pt x="863918" y="74295"/>
                  </a:cubicBezTo>
                  <a:cubicBezTo>
                    <a:pt x="869633" y="67628"/>
                    <a:pt x="877253" y="64770"/>
                    <a:pt x="887730" y="64770"/>
                  </a:cubicBezTo>
                  <a:cubicBezTo>
                    <a:pt x="898208" y="64770"/>
                    <a:pt x="904875" y="67628"/>
                    <a:pt x="909638" y="74295"/>
                  </a:cubicBezTo>
                  <a:cubicBezTo>
                    <a:pt x="914400" y="80963"/>
                    <a:pt x="916305" y="90488"/>
                    <a:pt x="916305" y="102870"/>
                  </a:cubicBezTo>
                  <a:lnTo>
                    <a:pt x="854393" y="102870"/>
                  </a:lnTo>
                  <a:close/>
                  <a:moveTo>
                    <a:pt x="937260" y="97155"/>
                  </a:moveTo>
                  <a:cubicBezTo>
                    <a:pt x="937260" y="87630"/>
                    <a:pt x="935355" y="80010"/>
                    <a:pt x="931545" y="72390"/>
                  </a:cubicBezTo>
                  <a:cubicBezTo>
                    <a:pt x="927735" y="64770"/>
                    <a:pt x="922020" y="59055"/>
                    <a:pt x="915353" y="54293"/>
                  </a:cubicBezTo>
                  <a:cubicBezTo>
                    <a:pt x="907733" y="49530"/>
                    <a:pt x="899160" y="47625"/>
                    <a:pt x="887730" y="47625"/>
                  </a:cubicBezTo>
                  <a:cubicBezTo>
                    <a:pt x="876300" y="47625"/>
                    <a:pt x="866775" y="50483"/>
                    <a:pt x="858203" y="55245"/>
                  </a:cubicBezTo>
                  <a:cubicBezTo>
                    <a:pt x="849630" y="60008"/>
                    <a:pt x="843915" y="67628"/>
                    <a:pt x="839153" y="77153"/>
                  </a:cubicBezTo>
                  <a:cubicBezTo>
                    <a:pt x="834390" y="86678"/>
                    <a:pt x="832485" y="98108"/>
                    <a:pt x="832485" y="110490"/>
                  </a:cubicBezTo>
                  <a:cubicBezTo>
                    <a:pt x="832485" y="129540"/>
                    <a:pt x="838200" y="144780"/>
                    <a:pt x="848678" y="156210"/>
                  </a:cubicBezTo>
                  <a:cubicBezTo>
                    <a:pt x="859155" y="166688"/>
                    <a:pt x="874395" y="172403"/>
                    <a:pt x="893445" y="172403"/>
                  </a:cubicBezTo>
                  <a:cubicBezTo>
                    <a:pt x="912495" y="172403"/>
                    <a:pt x="908685" y="172403"/>
                    <a:pt x="915353" y="169545"/>
                  </a:cubicBezTo>
                  <a:cubicBezTo>
                    <a:pt x="922020" y="166688"/>
                    <a:pt x="927735" y="165735"/>
                    <a:pt x="930593" y="163830"/>
                  </a:cubicBezTo>
                  <a:lnTo>
                    <a:pt x="928688" y="146685"/>
                  </a:lnTo>
                  <a:cubicBezTo>
                    <a:pt x="917258" y="152400"/>
                    <a:pt x="905828" y="155258"/>
                    <a:pt x="892493" y="155258"/>
                  </a:cubicBezTo>
                  <a:cubicBezTo>
                    <a:pt x="868680" y="155258"/>
                    <a:pt x="856297" y="142875"/>
                    <a:pt x="853440" y="119063"/>
                  </a:cubicBezTo>
                  <a:lnTo>
                    <a:pt x="933450" y="119063"/>
                  </a:lnTo>
                  <a:cubicBezTo>
                    <a:pt x="935355" y="113348"/>
                    <a:pt x="935355" y="106680"/>
                    <a:pt x="935355" y="98108"/>
                  </a:cubicBezTo>
                  <a:moveTo>
                    <a:pt x="796290" y="29528"/>
                  </a:moveTo>
                  <a:cubicBezTo>
                    <a:pt x="801053" y="29528"/>
                    <a:pt x="804863" y="27623"/>
                    <a:pt x="807720" y="25718"/>
                  </a:cubicBezTo>
                  <a:cubicBezTo>
                    <a:pt x="810578" y="22860"/>
                    <a:pt x="812483" y="19050"/>
                    <a:pt x="812483" y="15240"/>
                  </a:cubicBezTo>
                  <a:cubicBezTo>
                    <a:pt x="812483" y="11430"/>
                    <a:pt x="810578" y="6668"/>
                    <a:pt x="807720" y="3810"/>
                  </a:cubicBezTo>
                  <a:cubicBezTo>
                    <a:pt x="804863" y="953"/>
                    <a:pt x="801053" y="0"/>
                    <a:pt x="796290" y="0"/>
                  </a:cubicBezTo>
                  <a:cubicBezTo>
                    <a:pt x="791528" y="0"/>
                    <a:pt x="787718" y="1905"/>
                    <a:pt x="784860" y="3810"/>
                  </a:cubicBezTo>
                  <a:cubicBezTo>
                    <a:pt x="782003" y="6668"/>
                    <a:pt x="780097" y="10478"/>
                    <a:pt x="780097" y="15240"/>
                  </a:cubicBezTo>
                  <a:cubicBezTo>
                    <a:pt x="780097" y="20003"/>
                    <a:pt x="782003" y="22860"/>
                    <a:pt x="784860" y="25718"/>
                  </a:cubicBezTo>
                  <a:cubicBezTo>
                    <a:pt x="787718" y="28575"/>
                    <a:pt x="791528" y="29528"/>
                    <a:pt x="796290" y="29528"/>
                  </a:cubicBezTo>
                  <a:moveTo>
                    <a:pt x="806768" y="48578"/>
                  </a:moveTo>
                  <a:lnTo>
                    <a:pt x="786765" y="50483"/>
                  </a:lnTo>
                  <a:lnTo>
                    <a:pt x="786765" y="169545"/>
                  </a:lnTo>
                  <a:lnTo>
                    <a:pt x="806768" y="169545"/>
                  </a:lnTo>
                  <a:lnTo>
                    <a:pt x="806768" y="48578"/>
                  </a:lnTo>
                  <a:close/>
                  <a:moveTo>
                    <a:pt x="678180" y="67628"/>
                  </a:moveTo>
                  <a:lnTo>
                    <a:pt x="737235" y="67628"/>
                  </a:lnTo>
                  <a:lnTo>
                    <a:pt x="671513" y="158115"/>
                  </a:lnTo>
                  <a:lnTo>
                    <a:pt x="671513" y="169545"/>
                  </a:lnTo>
                  <a:lnTo>
                    <a:pt x="761047" y="169545"/>
                  </a:lnTo>
                  <a:lnTo>
                    <a:pt x="762953" y="152400"/>
                  </a:lnTo>
                  <a:lnTo>
                    <a:pt x="699135" y="152400"/>
                  </a:lnTo>
                  <a:lnTo>
                    <a:pt x="763905" y="61913"/>
                  </a:lnTo>
                  <a:lnTo>
                    <a:pt x="763905" y="50483"/>
                  </a:lnTo>
                  <a:lnTo>
                    <a:pt x="677228" y="50483"/>
                  </a:lnTo>
                  <a:lnTo>
                    <a:pt x="677228" y="66675"/>
                  </a:lnTo>
                  <a:close/>
                  <a:moveTo>
                    <a:pt x="550545" y="172403"/>
                  </a:moveTo>
                  <a:cubicBezTo>
                    <a:pt x="582930" y="172403"/>
                    <a:pt x="598170" y="160973"/>
                    <a:pt x="598170" y="138113"/>
                  </a:cubicBezTo>
                  <a:cubicBezTo>
                    <a:pt x="598170" y="115253"/>
                    <a:pt x="595313" y="121920"/>
                    <a:pt x="589597" y="116205"/>
                  </a:cubicBezTo>
                  <a:cubicBezTo>
                    <a:pt x="583883" y="110490"/>
                    <a:pt x="573405" y="105728"/>
                    <a:pt x="559118" y="100965"/>
                  </a:cubicBezTo>
                  <a:cubicBezTo>
                    <a:pt x="548640" y="98108"/>
                    <a:pt x="541972" y="95250"/>
                    <a:pt x="538163" y="92393"/>
                  </a:cubicBezTo>
                  <a:cubicBezTo>
                    <a:pt x="534353" y="89535"/>
                    <a:pt x="532447" y="85725"/>
                    <a:pt x="532447" y="80963"/>
                  </a:cubicBezTo>
                  <a:cubicBezTo>
                    <a:pt x="532447" y="76200"/>
                    <a:pt x="535305" y="71438"/>
                    <a:pt x="540068" y="68580"/>
                  </a:cubicBezTo>
                  <a:cubicBezTo>
                    <a:pt x="544830" y="65723"/>
                    <a:pt x="551497" y="63818"/>
                    <a:pt x="559118" y="63818"/>
                  </a:cubicBezTo>
                  <a:cubicBezTo>
                    <a:pt x="566738" y="63818"/>
                    <a:pt x="571500" y="64770"/>
                    <a:pt x="576263" y="66675"/>
                  </a:cubicBezTo>
                  <a:cubicBezTo>
                    <a:pt x="581025" y="68580"/>
                    <a:pt x="585788" y="71438"/>
                    <a:pt x="590550" y="74295"/>
                  </a:cubicBezTo>
                  <a:lnTo>
                    <a:pt x="592455" y="57150"/>
                  </a:lnTo>
                  <a:cubicBezTo>
                    <a:pt x="589597" y="55245"/>
                    <a:pt x="585788" y="52388"/>
                    <a:pt x="579120" y="50483"/>
                  </a:cubicBezTo>
                  <a:cubicBezTo>
                    <a:pt x="572453" y="48578"/>
                    <a:pt x="564833" y="46673"/>
                    <a:pt x="557213" y="46673"/>
                  </a:cubicBezTo>
                  <a:cubicBezTo>
                    <a:pt x="549593" y="46673"/>
                    <a:pt x="538163" y="48578"/>
                    <a:pt x="531495" y="51435"/>
                  </a:cubicBezTo>
                  <a:cubicBezTo>
                    <a:pt x="524828" y="54293"/>
                    <a:pt x="519113" y="59055"/>
                    <a:pt x="516255" y="63818"/>
                  </a:cubicBezTo>
                  <a:cubicBezTo>
                    <a:pt x="513397" y="69533"/>
                    <a:pt x="511493" y="74295"/>
                    <a:pt x="511493" y="80963"/>
                  </a:cubicBezTo>
                  <a:cubicBezTo>
                    <a:pt x="511493" y="89535"/>
                    <a:pt x="514350" y="97155"/>
                    <a:pt x="520065" y="101918"/>
                  </a:cubicBezTo>
                  <a:cubicBezTo>
                    <a:pt x="525780" y="107633"/>
                    <a:pt x="535305" y="111443"/>
                    <a:pt x="549593" y="116205"/>
                  </a:cubicBezTo>
                  <a:cubicBezTo>
                    <a:pt x="560070" y="119063"/>
                    <a:pt x="567690" y="122873"/>
                    <a:pt x="571500" y="125730"/>
                  </a:cubicBezTo>
                  <a:cubicBezTo>
                    <a:pt x="575310" y="128588"/>
                    <a:pt x="577215" y="133350"/>
                    <a:pt x="577215" y="138113"/>
                  </a:cubicBezTo>
                  <a:cubicBezTo>
                    <a:pt x="577215" y="142875"/>
                    <a:pt x="575310" y="147638"/>
                    <a:pt x="570547" y="150495"/>
                  </a:cubicBezTo>
                  <a:cubicBezTo>
                    <a:pt x="565785" y="153353"/>
                    <a:pt x="559118" y="155258"/>
                    <a:pt x="549593" y="155258"/>
                  </a:cubicBezTo>
                  <a:cubicBezTo>
                    <a:pt x="540068" y="155258"/>
                    <a:pt x="534353" y="154305"/>
                    <a:pt x="527685" y="151448"/>
                  </a:cubicBezTo>
                  <a:cubicBezTo>
                    <a:pt x="521018" y="149543"/>
                    <a:pt x="515303" y="146685"/>
                    <a:pt x="510540" y="143828"/>
                  </a:cubicBezTo>
                  <a:lnTo>
                    <a:pt x="508635" y="160973"/>
                  </a:lnTo>
                  <a:cubicBezTo>
                    <a:pt x="513397" y="163830"/>
                    <a:pt x="519113" y="166688"/>
                    <a:pt x="526733" y="168593"/>
                  </a:cubicBezTo>
                  <a:cubicBezTo>
                    <a:pt x="534353" y="170498"/>
                    <a:pt x="541972" y="171450"/>
                    <a:pt x="551497" y="171450"/>
                  </a:cubicBezTo>
                  <a:moveTo>
                    <a:pt x="408622" y="102870"/>
                  </a:moveTo>
                  <a:cubicBezTo>
                    <a:pt x="408622" y="90488"/>
                    <a:pt x="412433" y="80963"/>
                    <a:pt x="418147" y="74295"/>
                  </a:cubicBezTo>
                  <a:cubicBezTo>
                    <a:pt x="423863" y="67628"/>
                    <a:pt x="431483" y="64770"/>
                    <a:pt x="441960" y="64770"/>
                  </a:cubicBezTo>
                  <a:cubicBezTo>
                    <a:pt x="452438" y="64770"/>
                    <a:pt x="459105" y="67628"/>
                    <a:pt x="463868" y="74295"/>
                  </a:cubicBezTo>
                  <a:cubicBezTo>
                    <a:pt x="468630" y="80963"/>
                    <a:pt x="470535" y="90488"/>
                    <a:pt x="470535" y="102870"/>
                  </a:cubicBezTo>
                  <a:lnTo>
                    <a:pt x="408622" y="102870"/>
                  </a:lnTo>
                  <a:close/>
                  <a:moveTo>
                    <a:pt x="490538" y="97155"/>
                  </a:moveTo>
                  <a:cubicBezTo>
                    <a:pt x="490538" y="87630"/>
                    <a:pt x="488633" y="80010"/>
                    <a:pt x="484822" y="72390"/>
                  </a:cubicBezTo>
                  <a:cubicBezTo>
                    <a:pt x="481013" y="64770"/>
                    <a:pt x="475297" y="59055"/>
                    <a:pt x="468630" y="54293"/>
                  </a:cubicBezTo>
                  <a:cubicBezTo>
                    <a:pt x="461010" y="49530"/>
                    <a:pt x="452438" y="47625"/>
                    <a:pt x="441008" y="47625"/>
                  </a:cubicBezTo>
                  <a:cubicBezTo>
                    <a:pt x="429578" y="47625"/>
                    <a:pt x="420053" y="50483"/>
                    <a:pt x="411480" y="55245"/>
                  </a:cubicBezTo>
                  <a:cubicBezTo>
                    <a:pt x="402908" y="60008"/>
                    <a:pt x="397193" y="67628"/>
                    <a:pt x="392430" y="77153"/>
                  </a:cubicBezTo>
                  <a:cubicBezTo>
                    <a:pt x="387668" y="86678"/>
                    <a:pt x="385763" y="98108"/>
                    <a:pt x="385763" y="110490"/>
                  </a:cubicBezTo>
                  <a:cubicBezTo>
                    <a:pt x="385763" y="129540"/>
                    <a:pt x="391478" y="144780"/>
                    <a:pt x="401955" y="156210"/>
                  </a:cubicBezTo>
                  <a:cubicBezTo>
                    <a:pt x="412433" y="166688"/>
                    <a:pt x="427672" y="172403"/>
                    <a:pt x="446722" y="172403"/>
                  </a:cubicBezTo>
                  <a:cubicBezTo>
                    <a:pt x="465772" y="172403"/>
                    <a:pt x="461963" y="172403"/>
                    <a:pt x="468630" y="169545"/>
                  </a:cubicBezTo>
                  <a:cubicBezTo>
                    <a:pt x="475297" y="167640"/>
                    <a:pt x="481013" y="165735"/>
                    <a:pt x="483870" y="163830"/>
                  </a:cubicBezTo>
                  <a:lnTo>
                    <a:pt x="481965" y="146685"/>
                  </a:lnTo>
                  <a:cubicBezTo>
                    <a:pt x="470535" y="152400"/>
                    <a:pt x="459105" y="155258"/>
                    <a:pt x="445770" y="155258"/>
                  </a:cubicBezTo>
                  <a:cubicBezTo>
                    <a:pt x="421958" y="155258"/>
                    <a:pt x="409575" y="142875"/>
                    <a:pt x="406718" y="119063"/>
                  </a:cubicBezTo>
                  <a:lnTo>
                    <a:pt x="486728" y="119063"/>
                  </a:lnTo>
                  <a:cubicBezTo>
                    <a:pt x="488633" y="113348"/>
                    <a:pt x="488633" y="106680"/>
                    <a:pt x="488633" y="98108"/>
                  </a:cubicBezTo>
                  <a:moveTo>
                    <a:pt x="375285" y="151448"/>
                  </a:moveTo>
                  <a:cubicBezTo>
                    <a:pt x="370522" y="153353"/>
                    <a:pt x="364808" y="154305"/>
                    <a:pt x="359093" y="154305"/>
                  </a:cubicBezTo>
                  <a:cubicBezTo>
                    <a:pt x="353378" y="154305"/>
                    <a:pt x="346710" y="152400"/>
                    <a:pt x="342900" y="149543"/>
                  </a:cubicBezTo>
                  <a:cubicBezTo>
                    <a:pt x="339090" y="145733"/>
                    <a:pt x="337185" y="140970"/>
                    <a:pt x="337185" y="135255"/>
                  </a:cubicBezTo>
                  <a:lnTo>
                    <a:pt x="337185" y="68580"/>
                  </a:lnTo>
                  <a:lnTo>
                    <a:pt x="374333" y="68580"/>
                  </a:lnTo>
                  <a:lnTo>
                    <a:pt x="374333" y="51435"/>
                  </a:lnTo>
                  <a:lnTo>
                    <a:pt x="337185" y="51435"/>
                  </a:lnTo>
                  <a:lnTo>
                    <a:pt x="337185" y="20003"/>
                  </a:lnTo>
                  <a:lnTo>
                    <a:pt x="317183" y="21908"/>
                  </a:lnTo>
                  <a:lnTo>
                    <a:pt x="317183" y="51435"/>
                  </a:lnTo>
                  <a:lnTo>
                    <a:pt x="291465" y="51435"/>
                  </a:lnTo>
                  <a:lnTo>
                    <a:pt x="289560" y="68580"/>
                  </a:lnTo>
                  <a:lnTo>
                    <a:pt x="318135" y="68580"/>
                  </a:lnTo>
                  <a:lnTo>
                    <a:pt x="318135" y="138113"/>
                  </a:lnTo>
                  <a:cubicBezTo>
                    <a:pt x="318135" y="149543"/>
                    <a:pt x="321945" y="159068"/>
                    <a:pt x="328613" y="164783"/>
                  </a:cubicBezTo>
                  <a:cubicBezTo>
                    <a:pt x="335280" y="170498"/>
                    <a:pt x="345758" y="173355"/>
                    <a:pt x="358140" y="173355"/>
                  </a:cubicBezTo>
                  <a:cubicBezTo>
                    <a:pt x="370522" y="173355"/>
                    <a:pt x="366713" y="173355"/>
                    <a:pt x="370522" y="172403"/>
                  </a:cubicBezTo>
                  <a:cubicBezTo>
                    <a:pt x="374333" y="172403"/>
                    <a:pt x="377190" y="170498"/>
                    <a:pt x="378143" y="169545"/>
                  </a:cubicBezTo>
                  <a:lnTo>
                    <a:pt x="376238" y="153353"/>
                  </a:lnTo>
                  <a:close/>
                  <a:moveTo>
                    <a:pt x="269558" y="48578"/>
                  </a:moveTo>
                  <a:lnTo>
                    <a:pt x="249555" y="50483"/>
                  </a:lnTo>
                  <a:lnTo>
                    <a:pt x="249555" y="139065"/>
                  </a:lnTo>
                  <a:cubicBezTo>
                    <a:pt x="239078" y="149543"/>
                    <a:pt x="227648" y="155258"/>
                    <a:pt x="214313" y="155258"/>
                  </a:cubicBezTo>
                  <a:cubicBezTo>
                    <a:pt x="200978" y="155258"/>
                    <a:pt x="200978" y="153353"/>
                    <a:pt x="196215" y="150495"/>
                  </a:cubicBezTo>
                  <a:cubicBezTo>
                    <a:pt x="191453" y="147638"/>
                    <a:pt x="189548" y="140970"/>
                    <a:pt x="189548" y="132398"/>
                  </a:cubicBezTo>
                  <a:lnTo>
                    <a:pt x="189548" y="48578"/>
                  </a:lnTo>
                  <a:lnTo>
                    <a:pt x="169545" y="50483"/>
                  </a:lnTo>
                  <a:lnTo>
                    <a:pt x="169545" y="136208"/>
                  </a:lnTo>
                  <a:cubicBezTo>
                    <a:pt x="169545" y="148590"/>
                    <a:pt x="173355" y="157163"/>
                    <a:pt x="180975" y="163830"/>
                  </a:cubicBezTo>
                  <a:cubicBezTo>
                    <a:pt x="188595" y="169545"/>
                    <a:pt x="198120" y="172403"/>
                    <a:pt x="209550" y="172403"/>
                  </a:cubicBezTo>
                  <a:cubicBezTo>
                    <a:pt x="220980" y="172403"/>
                    <a:pt x="226695" y="170498"/>
                    <a:pt x="233363" y="168593"/>
                  </a:cubicBezTo>
                  <a:cubicBezTo>
                    <a:pt x="240030" y="165735"/>
                    <a:pt x="246698" y="161925"/>
                    <a:pt x="252413" y="156210"/>
                  </a:cubicBezTo>
                  <a:cubicBezTo>
                    <a:pt x="254318" y="160973"/>
                    <a:pt x="258128" y="164783"/>
                    <a:pt x="261938" y="167640"/>
                  </a:cubicBezTo>
                  <a:cubicBezTo>
                    <a:pt x="266700" y="170498"/>
                    <a:pt x="271463" y="171450"/>
                    <a:pt x="277178" y="171450"/>
                  </a:cubicBezTo>
                  <a:cubicBezTo>
                    <a:pt x="282893" y="171450"/>
                    <a:pt x="285750" y="171450"/>
                    <a:pt x="288608" y="169545"/>
                  </a:cubicBezTo>
                  <a:lnTo>
                    <a:pt x="290513" y="155258"/>
                  </a:lnTo>
                  <a:cubicBezTo>
                    <a:pt x="282893" y="155258"/>
                    <a:pt x="277178" y="154305"/>
                    <a:pt x="274320" y="151448"/>
                  </a:cubicBezTo>
                  <a:cubicBezTo>
                    <a:pt x="271463" y="148590"/>
                    <a:pt x="270510" y="144780"/>
                    <a:pt x="270510" y="139065"/>
                  </a:cubicBezTo>
                  <a:lnTo>
                    <a:pt x="270510" y="49530"/>
                  </a:lnTo>
                  <a:close/>
                  <a:moveTo>
                    <a:pt x="116205" y="101918"/>
                  </a:moveTo>
                  <a:lnTo>
                    <a:pt x="116205" y="144780"/>
                  </a:lnTo>
                  <a:cubicBezTo>
                    <a:pt x="107633" y="151448"/>
                    <a:pt x="95250" y="154305"/>
                    <a:pt x="80010" y="154305"/>
                  </a:cubicBezTo>
                  <a:cubicBezTo>
                    <a:pt x="64770" y="154305"/>
                    <a:pt x="45720" y="148590"/>
                    <a:pt x="36195" y="137160"/>
                  </a:cubicBezTo>
                  <a:cubicBezTo>
                    <a:pt x="26670" y="125730"/>
                    <a:pt x="21908" y="110490"/>
                    <a:pt x="21908" y="89535"/>
                  </a:cubicBezTo>
                  <a:cubicBezTo>
                    <a:pt x="21908" y="68580"/>
                    <a:pt x="27623" y="51435"/>
                    <a:pt x="39053" y="39053"/>
                  </a:cubicBezTo>
                  <a:cubicBezTo>
                    <a:pt x="50483" y="26670"/>
                    <a:pt x="66675" y="20955"/>
                    <a:pt x="87630" y="20955"/>
                  </a:cubicBezTo>
                  <a:cubicBezTo>
                    <a:pt x="108585" y="20955"/>
                    <a:pt x="105728" y="22860"/>
                    <a:pt x="114300" y="25718"/>
                  </a:cubicBezTo>
                  <a:cubicBezTo>
                    <a:pt x="122873" y="28575"/>
                    <a:pt x="129540" y="32385"/>
                    <a:pt x="135255" y="37148"/>
                  </a:cubicBezTo>
                  <a:lnTo>
                    <a:pt x="137160" y="19050"/>
                  </a:lnTo>
                  <a:cubicBezTo>
                    <a:pt x="133350" y="14288"/>
                    <a:pt x="126683" y="10478"/>
                    <a:pt x="117158" y="7620"/>
                  </a:cubicBezTo>
                  <a:cubicBezTo>
                    <a:pt x="107633" y="4763"/>
                    <a:pt x="97155" y="2858"/>
                    <a:pt x="86678" y="2858"/>
                  </a:cubicBezTo>
                  <a:cubicBezTo>
                    <a:pt x="68580" y="2858"/>
                    <a:pt x="53340" y="6668"/>
                    <a:pt x="40005" y="13335"/>
                  </a:cubicBezTo>
                  <a:cubicBezTo>
                    <a:pt x="26670" y="20003"/>
                    <a:pt x="17145" y="30480"/>
                    <a:pt x="10478" y="43815"/>
                  </a:cubicBezTo>
                  <a:cubicBezTo>
                    <a:pt x="3810" y="57150"/>
                    <a:pt x="0" y="72390"/>
                    <a:pt x="0" y="89535"/>
                  </a:cubicBezTo>
                  <a:cubicBezTo>
                    <a:pt x="0" y="116205"/>
                    <a:pt x="6668" y="136208"/>
                    <a:pt x="20955" y="150495"/>
                  </a:cubicBezTo>
                  <a:cubicBezTo>
                    <a:pt x="35243" y="164783"/>
                    <a:pt x="54293" y="171450"/>
                    <a:pt x="80010" y="171450"/>
                  </a:cubicBezTo>
                  <a:cubicBezTo>
                    <a:pt x="105728" y="171450"/>
                    <a:pt x="103823" y="169545"/>
                    <a:pt x="114300" y="165735"/>
                  </a:cubicBezTo>
                  <a:cubicBezTo>
                    <a:pt x="123825" y="161925"/>
                    <a:pt x="131445" y="158115"/>
                    <a:pt x="137160" y="152400"/>
                  </a:cubicBezTo>
                  <a:lnTo>
                    <a:pt x="137160" y="82868"/>
                  </a:lnTo>
                  <a:lnTo>
                    <a:pt x="64770" y="82868"/>
                  </a:lnTo>
                  <a:lnTo>
                    <a:pt x="62865" y="100013"/>
                  </a:lnTo>
                  <a:lnTo>
                    <a:pt x="118110" y="100013"/>
                  </a:lnTo>
                  <a:close/>
                </a:path>
              </a:pathLst>
            </a:custGeom>
            <a:grpFill/>
            <a:ln w="9525" cap="flat">
              <a:noFill/>
              <a:prstDash val="solid"/>
              <a:miter/>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19B0"/>
                </a:solidFill>
                <a:effectLst/>
                <a:uLnTx/>
                <a:uFillTx/>
                <a:latin typeface="Arial"/>
                <a:ea typeface="+mn-ea"/>
                <a:cs typeface="+mn-cs"/>
              </a:endParaRPr>
            </a:p>
          </p:txBody>
        </p:sp>
      </p:grpSp>
      <p:sp>
        <p:nvSpPr>
          <p:cNvPr id="1050" name="Textfeld 1049">
            <a:extLst>
              <a:ext uri="{FF2B5EF4-FFF2-40B4-BE49-F238E27FC236}">
                <a16:creationId xmlns:a16="http://schemas.microsoft.com/office/drawing/2014/main" id="{0546645A-E142-AF34-6D74-F24E372E9B31}"/>
              </a:ext>
            </a:extLst>
          </p:cNvPr>
          <p:cNvSpPr txBox="1"/>
          <p:nvPr/>
        </p:nvSpPr>
        <p:spPr>
          <a:xfrm>
            <a:off x="1121553" y="7680759"/>
            <a:ext cx="2106677"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Transformation support services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 </a:t>
            </a: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Positioning as a regional transformation partner for SMEs and retail customers</a:t>
            </a:r>
          </a:p>
        </p:txBody>
      </p:sp>
      <p:pic>
        <p:nvPicPr>
          <p:cNvPr id="1052" name="Grafik 1051">
            <a:extLst>
              <a:ext uri="{FF2B5EF4-FFF2-40B4-BE49-F238E27FC236}">
                <a16:creationId xmlns:a16="http://schemas.microsoft.com/office/drawing/2014/main" id="{536C5D64-CFD8-8D72-A3BD-3768BF42AD5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711440">
            <a:off x="345824" y="7748602"/>
            <a:ext cx="991509" cy="997341"/>
          </a:xfrm>
          <a:prstGeom prst="rect">
            <a:avLst/>
          </a:prstGeom>
        </p:spPr>
      </p:pic>
      <p:sp>
        <p:nvSpPr>
          <p:cNvPr id="1053" name="Geschweifte Klammer rechts 1052">
            <a:extLst>
              <a:ext uri="{FF2B5EF4-FFF2-40B4-BE49-F238E27FC236}">
                <a16:creationId xmlns:a16="http://schemas.microsoft.com/office/drawing/2014/main" id="{7D5D2A4E-4E81-1413-869C-FE1FE3A7622C}"/>
              </a:ext>
            </a:extLst>
          </p:cNvPr>
          <p:cNvSpPr/>
          <p:nvPr/>
        </p:nvSpPr>
        <p:spPr>
          <a:xfrm rot="5400000">
            <a:off x="2112134" y="5476638"/>
            <a:ext cx="400190" cy="4026989"/>
          </a:xfrm>
          <a:prstGeom prst="rightBrace">
            <a:avLst>
              <a:gd name="adj1" fmla="val 8333"/>
              <a:gd name="adj2" fmla="val 50801"/>
            </a:avLst>
          </a:prstGeom>
          <a:ln>
            <a:solidFill>
              <a:srgbClr val="0019B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1056" name="Gruppieren 1055">
            <a:extLst>
              <a:ext uri="{FF2B5EF4-FFF2-40B4-BE49-F238E27FC236}">
                <a16:creationId xmlns:a16="http://schemas.microsoft.com/office/drawing/2014/main" id="{A591CD6C-0084-1F38-5E27-1B40E310AD46}"/>
              </a:ext>
            </a:extLst>
          </p:cNvPr>
          <p:cNvGrpSpPr/>
          <p:nvPr/>
        </p:nvGrpSpPr>
        <p:grpSpPr>
          <a:xfrm>
            <a:off x="4831556" y="6406498"/>
            <a:ext cx="1570696" cy="1052917"/>
            <a:chOff x="4945116" y="6269385"/>
            <a:chExt cx="1570696" cy="1052917"/>
          </a:xfrm>
        </p:grpSpPr>
        <p:sp>
          <p:nvSpPr>
            <p:cNvPr id="1046" name="Textfeld 1045">
              <a:extLst>
                <a:ext uri="{FF2B5EF4-FFF2-40B4-BE49-F238E27FC236}">
                  <a16:creationId xmlns:a16="http://schemas.microsoft.com/office/drawing/2014/main" id="{F7A3C48E-339C-D5CA-6028-DA4516AF751E}"/>
                </a:ext>
              </a:extLst>
            </p:cNvPr>
            <p:cNvSpPr txBox="1"/>
            <p:nvPr/>
          </p:nvSpPr>
          <p:spPr>
            <a:xfrm>
              <a:off x="5277973" y="6269385"/>
              <a:ext cx="1237839"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Sustainable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products</a:t>
              </a:r>
            </a:p>
          </p:txBody>
        </p:sp>
        <p:grpSp>
          <p:nvGrpSpPr>
            <p:cNvPr id="1055" name="Gruppieren 1054">
              <a:extLst>
                <a:ext uri="{FF2B5EF4-FFF2-40B4-BE49-F238E27FC236}">
                  <a16:creationId xmlns:a16="http://schemas.microsoft.com/office/drawing/2014/main" id="{01E01E1A-3233-A314-A6B7-1ACCDBF9C8D1}"/>
                </a:ext>
              </a:extLst>
            </p:cNvPr>
            <p:cNvGrpSpPr/>
            <p:nvPr/>
          </p:nvGrpSpPr>
          <p:grpSpPr>
            <a:xfrm>
              <a:off x="4945116" y="6502321"/>
              <a:ext cx="1102721" cy="819981"/>
              <a:chOff x="4990816" y="6841979"/>
              <a:chExt cx="1102721" cy="819981"/>
            </a:xfrm>
          </p:grpSpPr>
          <p:pic>
            <p:nvPicPr>
              <p:cNvPr id="1044" name="Grafik 1043">
                <a:extLst>
                  <a:ext uri="{FF2B5EF4-FFF2-40B4-BE49-F238E27FC236}">
                    <a16:creationId xmlns:a16="http://schemas.microsoft.com/office/drawing/2014/main" id="{62F30189-1332-23D0-23C4-C901651DEB2A}"/>
                  </a:ext>
                </a:extLst>
              </p:cNvPr>
              <p:cNvPicPr>
                <a:picLocks noChangeAspect="1"/>
              </p:cNvPicPr>
              <p:nvPr/>
            </p:nvPicPr>
            <p:blipFill>
              <a:blip r:embed="rId10">
                <a:extLst>
                  <a:ext uri="{28A0092B-C50C-407E-A947-70E740481C1C}">
                    <a14:useLocalDpi xmlns:a14="http://schemas.microsoft.com/office/drawing/2010/main" val="0"/>
                  </a:ext>
                </a:extLst>
              </a:blip>
              <a:srcRect l="67916"/>
              <a:stretch>
                <a:fillRect/>
              </a:stretch>
            </p:blipFill>
            <p:spPr>
              <a:xfrm>
                <a:off x="4990816" y="6841979"/>
                <a:ext cx="345027" cy="819981"/>
              </a:xfrm>
              <a:prstGeom prst="rect">
                <a:avLst/>
              </a:prstGeom>
            </p:spPr>
          </p:pic>
          <p:pic>
            <p:nvPicPr>
              <p:cNvPr id="1054" name="Grafik 1053">
                <a:extLst>
                  <a:ext uri="{FF2B5EF4-FFF2-40B4-BE49-F238E27FC236}">
                    <a16:creationId xmlns:a16="http://schemas.microsoft.com/office/drawing/2014/main" id="{A95FB0E5-B085-92BB-7DC6-0390415B3A80}"/>
                  </a:ext>
                </a:extLst>
              </p:cNvPr>
              <p:cNvPicPr>
                <a:picLocks noChangeAspect="1"/>
              </p:cNvPicPr>
              <p:nvPr/>
            </p:nvPicPr>
            <p:blipFill>
              <a:blip r:embed="rId10">
                <a:extLst>
                  <a:ext uri="{28A0092B-C50C-407E-A947-70E740481C1C}">
                    <a14:useLocalDpi xmlns:a14="http://schemas.microsoft.com/office/drawing/2010/main" val="0"/>
                  </a:ext>
                </a:extLst>
              </a:blip>
              <a:srcRect r="29542"/>
              <a:stretch>
                <a:fillRect/>
              </a:stretch>
            </p:blipFill>
            <p:spPr>
              <a:xfrm>
                <a:off x="5335843" y="6841979"/>
                <a:ext cx="757694" cy="819981"/>
              </a:xfrm>
              <a:prstGeom prst="rect">
                <a:avLst/>
              </a:prstGeom>
            </p:spPr>
          </p:pic>
        </p:grpSp>
      </p:grpSp>
      <p:cxnSp>
        <p:nvCxnSpPr>
          <p:cNvPr id="1069" name="Gerader Verbinder 1068">
            <a:extLst>
              <a:ext uri="{FF2B5EF4-FFF2-40B4-BE49-F238E27FC236}">
                <a16:creationId xmlns:a16="http://schemas.microsoft.com/office/drawing/2014/main" id="{575BE15D-C146-22DA-2FC9-E7DAF75B8A73}"/>
              </a:ext>
            </a:extLst>
          </p:cNvPr>
          <p:cNvCxnSpPr>
            <a:cxnSpLocks/>
          </p:cNvCxnSpPr>
          <p:nvPr/>
        </p:nvCxnSpPr>
        <p:spPr>
          <a:xfrm>
            <a:off x="1380095" y="4598558"/>
            <a:ext cx="5649355" cy="0"/>
          </a:xfrm>
          <a:prstGeom prst="line">
            <a:avLst/>
          </a:prstGeom>
          <a:ln w="12700">
            <a:solidFill>
              <a:srgbClr val="0019B0"/>
            </a:solidFill>
          </a:ln>
        </p:spPr>
        <p:style>
          <a:lnRef idx="2">
            <a:schemeClr val="accent1"/>
          </a:lnRef>
          <a:fillRef idx="0">
            <a:schemeClr val="accent1"/>
          </a:fillRef>
          <a:effectRef idx="1">
            <a:schemeClr val="accent1"/>
          </a:effectRef>
          <a:fontRef idx="minor">
            <a:schemeClr val="tx1"/>
          </a:fontRef>
        </p:style>
      </p:cxnSp>
      <p:cxnSp>
        <p:nvCxnSpPr>
          <p:cNvPr id="1073" name="Gerader Verbinder 1072">
            <a:extLst>
              <a:ext uri="{FF2B5EF4-FFF2-40B4-BE49-F238E27FC236}">
                <a16:creationId xmlns:a16="http://schemas.microsoft.com/office/drawing/2014/main" id="{073DCD8E-8F8D-1E36-D47C-2F892021ADFD}"/>
              </a:ext>
            </a:extLst>
          </p:cNvPr>
          <p:cNvCxnSpPr>
            <a:cxnSpLocks/>
          </p:cNvCxnSpPr>
          <p:nvPr/>
        </p:nvCxnSpPr>
        <p:spPr>
          <a:xfrm>
            <a:off x="-36573" y="6227333"/>
            <a:ext cx="7570848" cy="0"/>
          </a:xfrm>
          <a:prstGeom prst="line">
            <a:avLst/>
          </a:prstGeom>
          <a:ln w="12700">
            <a:solidFill>
              <a:srgbClr val="0019B0"/>
            </a:solidFill>
          </a:ln>
        </p:spPr>
        <p:style>
          <a:lnRef idx="2">
            <a:schemeClr val="accent1"/>
          </a:lnRef>
          <a:fillRef idx="0">
            <a:schemeClr val="accent1"/>
          </a:fillRef>
          <a:effectRef idx="1">
            <a:schemeClr val="accent1"/>
          </a:effectRef>
          <a:fontRef idx="minor">
            <a:schemeClr val="tx1"/>
          </a:fontRef>
        </p:style>
      </p:cxnSp>
      <p:sp>
        <p:nvSpPr>
          <p:cNvPr id="2" name="Rechteck: abgerundete Ecken 1">
            <a:extLst>
              <a:ext uri="{FF2B5EF4-FFF2-40B4-BE49-F238E27FC236}">
                <a16:creationId xmlns:a16="http://schemas.microsoft.com/office/drawing/2014/main" id="{57D1CDED-0C6D-6FAE-9B0F-0CF10FDD3047}"/>
              </a:ext>
            </a:extLst>
          </p:cNvPr>
          <p:cNvSpPr/>
          <p:nvPr/>
        </p:nvSpPr>
        <p:spPr>
          <a:xfrm>
            <a:off x="290513" y="183273"/>
            <a:ext cx="6276976" cy="1628056"/>
          </a:xfrm>
          <a:prstGeom prst="roundRect">
            <a:avLst>
              <a:gd name="adj" fmla="val 8924"/>
            </a:avLst>
          </a:prstGeom>
          <a:noFill/>
          <a:ln w="12700" cap="flat" cmpd="sng" algn="ctr">
            <a:solidFill>
              <a:srgbClr val="0019B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19B0"/>
              </a:solidFill>
              <a:effectLst/>
              <a:uLnTx/>
              <a:uFillTx/>
              <a:latin typeface="Arial"/>
              <a:ea typeface="+mn-ea"/>
              <a:cs typeface="+mn-cs"/>
            </a:endParaRPr>
          </a:p>
        </p:txBody>
      </p:sp>
      <p:sp>
        <p:nvSpPr>
          <p:cNvPr id="4" name="Textfeld 3">
            <a:extLst>
              <a:ext uri="{FF2B5EF4-FFF2-40B4-BE49-F238E27FC236}">
                <a16:creationId xmlns:a16="http://schemas.microsoft.com/office/drawing/2014/main" id="{1447B385-310A-7679-517B-8EA1A7291086}"/>
              </a:ext>
            </a:extLst>
          </p:cNvPr>
          <p:cNvSpPr txBox="1"/>
          <p:nvPr/>
        </p:nvSpPr>
        <p:spPr>
          <a:xfrm>
            <a:off x="3897647" y="7979605"/>
            <a:ext cx="2638872" cy="1200329"/>
          </a:xfrm>
          <a:prstGeom prst="rect">
            <a:avLst/>
          </a:prstGeom>
          <a:noFill/>
        </p:spPr>
        <p:txBody>
          <a:bodyPr wrap="square" rtlCol="0">
            <a:spAutoFit/>
          </a:bodyPr>
          <a:lstStyle>
            <a:defPPr>
              <a:defRPr lang="en-US"/>
            </a:defPPr>
            <a:lvl1pPr algn="r">
              <a:defRPr sz="1400" b="1">
                <a:solidFill>
                  <a:srgbClr val="0019B0"/>
                </a:solidFill>
                <a:latin typeface="Arial" panose="020B0604020202020204" pitchFamily="34" charset="0"/>
                <a:cs typeface="Arial" panose="020B0604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Regional value creation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t>i</a:t>
            </a: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s driven by </a:t>
            </a:r>
            <a:r>
              <a:rPr kumimoji="0" lang="en-US" sz="120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local </a:t>
            </a:r>
            <a:r>
              <a:rPr kumimoji="0" lang="en-US" sz="12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investments, financing and transformation initiatives </a:t>
            </a:r>
            <a:r>
              <a:rPr kumimoji="0" lang="en-US" sz="12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that benefit the economy, the environment and society. This is how we create regional impact.</a:t>
            </a:r>
          </a:p>
        </p:txBody>
      </p:sp>
      <p:sp>
        <p:nvSpPr>
          <p:cNvPr id="3" name="Textfeld 2">
            <a:extLst>
              <a:ext uri="{FF2B5EF4-FFF2-40B4-BE49-F238E27FC236}">
                <a16:creationId xmlns:a16="http://schemas.microsoft.com/office/drawing/2014/main" id="{37BAC005-DA3A-C1E7-95F6-28B6F933281A}"/>
              </a:ext>
            </a:extLst>
          </p:cNvPr>
          <p:cNvSpPr txBox="1"/>
          <p:nvPr/>
        </p:nvSpPr>
        <p:spPr>
          <a:xfrm>
            <a:off x="36301" y="9014372"/>
            <a:ext cx="6785398" cy="846386"/>
          </a:xfrm>
          <a:prstGeom prst="rect">
            <a:avLst/>
          </a:prstGeom>
          <a:noFill/>
        </p:spPr>
        <p:txBody>
          <a:bodyPr wrap="square" rtlCol="0">
            <a:spAutoFit/>
          </a:bodyPr>
          <a:lstStyle/>
          <a:p>
            <a:pPr>
              <a:defRPr/>
            </a:pPr>
            <a:r>
              <a:rPr lang="en-US" sz="700" baseline="30000" noProof="0" dirty="0">
                <a:solidFill>
                  <a:srgbClr val="0019B0"/>
                </a:solidFill>
                <a:latin typeface="Arial" panose="020B0604020202020204" pitchFamily="34" charset="0"/>
                <a:cs typeface="Arial" panose="020B0604020202020204" pitchFamily="34" charset="0"/>
              </a:rPr>
              <a:t>1 </a:t>
            </a:r>
            <a:r>
              <a:rPr lang="en-US" sz="700" noProof="0" dirty="0">
                <a:solidFill>
                  <a:srgbClr val="0019B0"/>
                </a:solidFill>
                <a:latin typeface="Arial" panose="020B0604020202020204" pitchFamily="34" charset="0"/>
                <a:cs typeface="Arial" panose="020B0604020202020204" pitchFamily="34" charset="0"/>
              </a:rPr>
              <a:t>Calculation: Average passenger car emissions of 150-180 g CO</a:t>
            </a:r>
            <a:r>
              <a:rPr lang="en-US" sz="700" baseline="-25000" noProof="0" dirty="0">
                <a:solidFill>
                  <a:srgbClr val="0019B0"/>
                </a:solidFill>
                <a:latin typeface="Arial" panose="020B0604020202020204" pitchFamily="34" charset="0"/>
                <a:cs typeface="Arial" panose="020B0604020202020204" pitchFamily="34" charset="0"/>
              </a:rPr>
              <a:t>2</a:t>
            </a:r>
            <a:r>
              <a:rPr lang="en-US" sz="700" noProof="0" dirty="0">
                <a:solidFill>
                  <a:srgbClr val="0019B0"/>
                </a:solidFill>
                <a:latin typeface="Arial" panose="020B0604020202020204" pitchFamily="34" charset="0"/>
                <a:cs typeface="Arial" panose="020B0604020202020204" pitchFamily="34" charset="0"/>
              </a:rPr>
              <a:t> per km</a:t>
            </a:r>
          </a:p>
          <a:p>
            <a:pPr>
              <a:defRPr/>
            </a:pPr>
            <a:r>
              <a:rPr lang="en-US" sz="700" baseline="30000" noProof="0" dirty="0">
                <a:solidFill>
                  <a:srgbClr val="0019B0"/>
                </a:solidFill>
                <a:latin typeface="Arial" panose="020B0604020202020204" pitchFamily="34" charset="0"/>
                <a:cs typeface="Arial" panose="020B0604020202020204" pitchFamily="34" charset="0"/>
              </a:rPr>
              <a:t>2 </a:t>
            </a:r>
            <a:r>
              <a:rPr lang="en-US" sz="700" noProof="0" dirty="0">
                <a:solidFill>
                  <a:srgbClr val="0019B0"/>
                </a:solidFill>
                <a:latin typeface="Arial" panose="020B0604020202020204" pitchFamily="34" charset="0"/>
                <a:cs typeface="Arial" panose="020B0604020202020204" pitchFamily="34" charset="0"/>
              </a:rPr>
              <a:t>Maximum of 5 % of financing in neighboring countries </a:t>
            </a:r>
          </a:p>
          <a:p>
            <a:pPr>
              <a:defRPr/>
            </a:pPr>
            <a:endParaRPr kumimoji="0" lang="en-US" sz="7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endParaRPr>
          </a:p>
          <a:p>
            <a:pPr lvl="0">
              <a:defRPr/>
            </a:pPr>
            <a:r>
              <a:rPr kumimoji="0" lang="en-US" sz="7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Source: VOLKSBANK WIEN AG, own calculations. All figures refer to the Association of </a:t>
            </a:r>
            <a:r>
              <a:rPr kumimoji="0" lang="en-US" sz="700" b="0" i="0" u="none" strike="noStrike" kern="1200" cap="none" spc="0" normalizeH="0" baseline="0" noProof="0" dirty="0" err="1">
                <a:ln>
                  <a:noFill/>
                </a:ln>
                <a:solidFill>
                  <a:srgbClr val="0019B0"/>
                </a:solidFill>
                <a:effectLst/>
                <a:uLnTx/>
                <a:uFillTx/>
                <a:latin typeface="Arial" panose="020B0604020202020204" pitchFamily="34" charset="0"/>
                <a:ea typeface="+mn-ea"/>
                <a:cs typeface="Arial" panose="020B0604020202020204" pitchFamily="34" charset="0"/>
              </a:rPr>
              <a:t>Volksbanks</a:t>
            </a:r>
            <a:r>
              <a:rPr kumimoji="0" lang="en-US" sz="7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 </a:t>
            </a:r>
          </a:p>
          <a:p>
            <a:pPr lvl="0">
              <a:defRPr/>
            </a:pPr>
            <a:r>
              <a:rPr kumimoji="0" lang="en-US" sz="7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as of 31 December 2025.</a:t>
            </a:r>
          </a:p>
          <a:p>
            <a:pPr lvl="0">
              <a:defRPr/>
            </a:pPr>
            <a:endParaRPr kumimoji="0" lang="en-US" sz="7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endParaRPr>
          </a:p>
          <a:p>
            <a:pPr>
              <a:defRPr/>
            </a:pPr>
            <a:r>
              <a:rPr lang="en-US" sz="700" noProof="0" dirty="0">
                <a:solidFill>
                  <a:srgbClr val="0019B0"/>
                </a:solidFill>
                <a:latin typeface="Arial" panose="020B0604020202020204" pitchFamily="34" charset="0"/>
                <a:cs typeface="Arial" panose="020B0604020202020204" pitchFamily="34" charset="0"/>
              </a:rPr>
              <a:t>Media owner and publisher: VOLKSBANK WIEN AG, </a:t>
            </a:r>
            <a:r>
              <a:rPr lang="en-US" sz="700" noProof="0" dirty="0" err="1">
                <a:solidFill>
                  <a:srgbClr val="0019B0"/>
                </a:solidFill>
                <a:latin typeface="Arial" panose="020B0604020202020204" pitchFamily="34" charset="0"/>
                <a:cs typeface="Arial" panose="020B0604020202020204" pitchFamily="34" charset="0"/>
              </a:rPr>
              <a:t>Dietrichgasse</a:t>
            </a:r>
            <a:r>
              <a:rPr lang="en-US" sz="700" noProof="0" dirty="0">
                <a:solidFill>
                  <a:srgbClr val="0019B0"/>
                </a:solidFill>
                <a:latin typeface="Arial" panose="020B0604020202020204" pitchFamily="34" charset="0"/>
                <a:cs typeface="Arial" panose="020B0604020202020204" pitchFamily="34" charset="0"/>
              </a:rPr>
              <a:t> 25, 1030 Vienna, Austria. Place of publication and production: Vienna, as of 08/2026</a:t>
            </a:r>
          </a:p>
        </p:txBody>
      </p:sp>
      <p:cxnSp>
        <p:nvCxnSpPr>
          <p:cNvPr id="7" name="Verbinder: gekrümmt 6">
            <a:extLst>
              <a:ext uri="{FF2B5EF4-FFF2-40B4-BE49-F238E27FC236}">
                <a16:creationId xmlns:a16="http://schemas.microsoft.com/office/drawing/2014/main" id="{5FE6550B-B975-5ADA-1DBB-D83C1D8F24BA}"/>
              </a:ext>
            </a:extLst>
          </p:cNvPr>
          <p:cNvCxnSpPr>
            <a:cxnSpLocks/>
          </p:cNvCxnSpPr>
          <p:nvPr/>
        </p:nvCxnSpPr>
        <p:spPr>
          <a:xfrm>
            <a:off x="1263158" y="3904413"/>
            <a:ext cx="514056" cy="180782"/>
          </a:xfrm>
          <a:prstGeom prst="curvedConnector3">
            <a:avLst>
              <a:gd name="adj1" fmla="val -42646"/>
            </a:avLst>
          </a:prstGeom>
          <a:ln>
            <a:solidFill>
              <a:srgbClr val="0019B0"/>
            </a:solidFill>
            <a:tailEnd type="triangle"/>
          </a:ln>
        </p:spPr>
        <p:style>
          <a:lnRef idx="2">
            <a:schemeClr val="accent1"/>
          </a:lnRef>
          <a:fillRef idx="0">
            <a:schemeClr val="accent1"/>
          </a:fillRef>
          <a:effectRef idx="1">
            <a:schemeClr val="accent1"/>
          </a:effectRef>
          <a:fontRef idx="minor">
            <a:schemeClr val="tx1"/>
          </a:fontRef>
        </p:style>
      </p:cxnSp>
      <p:sp>
        <p:nvSpPr>
          <p:cNvPr id="28" name="Geschweifte Klammer rechts 27">
            <a:extLst>
              <a:ext uri="{FF2B5EF4-FFF2-40B4-BE49-F238E27FC236}">
                <a16:creationId xmlns:a16="http://schemas.microsoft.com/office/drawing/2014/main" id="{6D65DA82-239F-63F1-7869-BC871A0E5D9C}"/>
              </a:ext>
            </a:extLst>
          </p:cNvPr>
          <p:cNvSpPr/>
          <p:nvPr/>
        </p:nvSpPr>
        <p:spPr>
          <a:xfrm rot="5400000">
            <a:off x="1605048" y="2528100"/>
            <a:ext cx="261611" cy="2407596"/>
          </a:xfrm>
          <a:prstGeom prst="rightBrace">
            <a:avLst>
              <a:gd name="adj1" fmla="val 8333"/>
              <a:gd name="adj2" fmla="val 66183"/>
            </a:avLst>
          </a:prstGeom>
          <a:ln>
            <a:solidFill>
              <a:srgbClr val="0019B0"/>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9" name="Textfeld 28">
            <a:extLst>
              <a:ext uri="{FF2B5EF4-FFF2-40B4-BE49-F238E27FC236}">
                <a16:creationId xmlns:a16="http://schemas.microsoft.com/office/drawing/2014/main" id="{B2752E90-43B0-DD2A-4CEB-60211A99BEEB}"/>
              </a:ext>
            </a:extLst>
          </p:cNvPr>
          <p:cNvSpPr txBox="1"/>
          <p:nvPr/>
        </p:nvSpPr>
        <p:spPr>
          <a:xfrm>
            <a:off x="1855740" y="3837568"/>
            <a:ext cx="1736943" cy="681038"/>
          </a:xfrm>
          <a:prstGeom prst="round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Equivalent to more than</a:t>
            </a:r>
            <a:endParaRPr kumimoji="0" lang="en-US" sz="11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6.000 trips </a:t>
            </a:r>
            <a:r>
              <a:rPr lang="en-US" sz="1100" dirty="0">
                <a:solidFill>
                  <a:srgbClr val="0019B0"/>
                </a:solidFill>
                <a:latin typeface="Arial" panose="020B0604020202020204" pitchFamily="34" charset="0"/>
                <a:cs typeface="Arial" panose="020B0604020202020204" pitchFamily="34" charset="0"/>
              </a:rPr>
              <a:t>around</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dirty="0">
                <a:solidFill>
                  <a:srgbClr val="0019B0"/>
                </a:solidFill>
                <a:latin typeface="Arial" panose="020B0604020202020204" pitchFamily="34" charset="0"/>
                <a:cs typeface="Arial" panose="020B0604020202020204" pitchFamily="34" charset="0"/>
              </a:rPr>
              <a:t> </a:t>
            </a:r>
            <a:r>
              <a:rPr kumimoji="0" lang="en-US" sz="11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the earth by car</a:t>
            </a:r>
          </a:p>
        </p:txBody>
      </p:sp>
      <p:graphicFrame>
        <p:nvGraphicFramePr>
          <p:cNvPr id="8" name="Diagramm 7">
            <a:extLst>
              <a:ext uri="{FF2B5EF4-FFF2-40B4-BE49-F238E27FC236}">
                <a16:creationId xmlns:a16="http://schemas.microsoft.com/office/drawing/2014/main" id="{130BDBEB-6BB9-0853-C2E8-123F8FA760E1}"/>
              </a:ext>
            </a:extLst>
          </p:cNvPr>
          <p:cNvGraphicFramePr/>
          <p:nvPr>
            <p:extLst>
              <p:ext uri="{D42A27DB-BD31-4B8C-83A1-F6EECF244321}">
                <p14:modId xmlns:p14="http://schemas.microsoft.com/office/powerpoint/2010/main" val="934286378"/>
              </p:ext>
            </p:extLst>
          </p:nvPr>
        </p:nvGraphicFramePr>
        <p:xfrm>
          <a:off x="3346671" y="1996932"/>
          <a:ext cx="3747221" cy="2789264"/>
        </p:xfrm>
        <a:graphic>
          <a:graphicData uri="http://schemas.openxmlformats.org/drawingml/2006/chart">
            <c:chart xmlns:c="http://schemas.openxmlformats.org/drawingml/2006/chart" xmlns:r="http://schemas.openxmlformats.org/officeDocument/2006/relationships" r:id="rId11"/>
          </a:graphicData>
        </a:graphic>
      </p:graphicFrame>
      <p:sp>
        <p:nvSpPr>
          <p:cNvPr id="14" name="Textfeld 13">
            <a:extLst>
              <a:ext uri="{FF2B5EF4-FFF2-40B4-BE49-F238E27FC236}">
                <a16:creationId xmlns:a16="http://schemas.microsoft.com/office/drawing/2014/main" id="{63811EE9-8194-014A-65CA-B92578F8A7A2}"/>
              </a:ext>
            </a:extLst>
          </p:cNvPr>
          <p:cNvSpPr txBox="1"/>
          <p:nvPr/>
        </p:nvSpPr>
        <p:spPr>
          <a:xfrm>
            <a:off x="4716072" y="2551630"/>
            <a:ext cx="1109599"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€15,7 million</a:t>
            </a:r>
          </a:p>
        </p:txBody>
      </p:sp>
      <p:sp>
        <p:nvSpPr>
          <p:cNvPr id="17" name="Textfeld 16">
            <a:extLst>
              <a:ext uri="{FF2B5EF4-FFF2-40B4-BE49-F238E27FC236}">
                <a16:creationId xmlns:a16="http://schemas.microsoft.com/office/drawing/2014/main" id="{67D6793B-7AF2-F9EF-1EAD-E76E6ACBE788}"/>
              </a:ext>
            </a:extLst>
          </p:cNvPr>
          <p:cNvSpPr txBox="1"/>
          <p:nvPr/>
        </p:nvSpPr>
        <p:spPr>
          <a:xfrm>
            <a:off x="1148639" y="1974030"/>
            <a:ext cx="1494320" cy="46166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CO</a:t>
            </a:r>
            <a:r>
              <a:rPr kumimoji="0" lang="en-US" sz="1400" b="1" i="0" u="none" strike="noStrike" kern="1200" cap="none" spc="0" normalizeH="0" baseline="-25000" noProof="0" dirty="0">
                <a:ln>
                  <a:noFill/>
                </a:ln>
                <a:solidFill>
                  <a:srgbClr val="0019B0"/>
                </a:solidFill>
                <a:effectLst/>
                <a:uLnTx/>
                <a:uFillTx/>
                <a:latin typeface="Arial" panose="020B0604020202020204" pitchFamily="34" charset="0"/>
                <a:ea typeface="+mn-ea"/>
                <a:cs typeface="Arial" panose="020B0604020202020204" pitchFamily="34" charset="0"/>
              </a:rPr>
              <a:t>2</a:t>
            </a:r>
            <a:r>
              <a:rPr kumimoji="0" lang="en-US" sz="1400" b="1"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 Reduction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(since 2024)</a:t>
            </a:r>
            <a:endParaRPr kumimoji="0" lang="en-US" sz="16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endParaRPr>
          </a:p>
        </p:txBody>
      </p:sp>
      <p:sp>
        <p:nvSpPr>
          <p:cNvPr id="6" name="Textfeld 5">
            <a:extLst>
              <a:ext uri="{FF2B5EF4-FFF2-40B4-BE49-F238E27FC236}">
                <a16:creationId xmlns:a16="http://schemas.microsoft.com/office/drawing/2014/main" id="{06E6B053-C2AF-F57C-5012-7243294D857F}"/>
              </a:ext>
            </a:extLst>
          </p:cNvPr>
          <p:cNvSpPr txBox="1"/>
          <p:nvPr/>
        </p:nvSpPr>
        <p:spPr>
          <a:xfrm>
            <a:off x="5613248" y="3764324"/>
            <a:ext cx="737702" cy="24622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197" b="0" i="0" u="none" strike="noStrike" kern="1200" baseline="0">
                <a:solidFill>
                  <a:srgbClr val="0019B0"/>
                </a:solidFill>
                <a:latin typeface="Arial" panose="020B0604020202020204" pitchFamily="34" charset="0"/>
                <a:ea typeface="+mn-ea"/>
                <a:cs typeface="Arial" panose="020B0604020202020204" pitchFamily="34" charset="0"/>
              </a:defRPr>
            </a:pPr>
            <a:r>
              <a:rPr kumimoji="0" lang="en-US" sz="10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Bank levy</a:t>
            </a:r>
          </a:p>
        </p:txBody>
      </p:sp>
      <p:sp>
        <p:nvSpPr>
          <p:cNvPr id="18" name="Textfeld 17">
            <a:extLst>
              <a:ext uri="{FF2B5EF4-FFF2-40B4-BE49-F238E27FC236}">
                <a16:creationId xmlns:a16="http://schemas.microsoft.com/office/drawing/2014/main" id="{1E402003-34EF-4D83-06C5-069B15C5B0EA}"/>
              </a:ext>
            </a:extLst>
          </p:cNvPr>
          <p:cNvSpPr txBox="1"/>
          <p:nvPr/>
        </p:nvSpPr>
        <p:spPr>
          <a:xfrm>
            <a:off x="5603196" y="2961184"/>
            <a:ext cx="1168911" cy="24622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sz="1197" b="0" i="0" u="none" strike="noStrike" kern="1200" baseline="0">
                <a:solidFill>
                  <a:srgbClr val="0019B0"/>
                </a:solidFill>
                <a:latin typeface="Arial" panose="020B0604020202020204" pitchFamily="34" charset="0"/>
                <a:ea typeface="+mn-ea"/>
                <a:cs typeface="Arial" panose="020B0604020202020204" pitchFamily="34" charset="0"/>
              </a:defRPr>
            </a:pPr>
            <a:r>
              <a:rPr kumimoji="0" lang="en-US" sz="1000" b="0" i="0" u="none" strike="noStrike" kern="1200" cap="none" spc="0" normalizeH="0" baseline="0" noProof="0" dirty="0">
                <a:ln>
                  <a:noFill/>
                </a:ln>
                <a:solidFill>
                  <a:srgbClr val="0019B0"/>
                </a:solidFill>
                <a:effectLst/>
                <a:uLnTx/>
                <a:uFillTx/>
                <a:latin typeface="Arial" panose="020B0604020202020204" pitchFamily="34" charset="0"/>
                <a:ea typeface="+mn-ea"/>
                <a:cs typeface="Arial" panose="020B0604020202020204" pitchFamily="34" charset="0"/>
              </a:rPr>
              <a:t>Funding provided</a:t>
            </a:r>
          </a:p>
        </p:txBody>
      </p:sp>
      <p:sp>
        <p:nvSpPr>
          <p:cNvPr id="5" name="Rechteck 4">
            <a:extLst>
              <a:ext uri="{FF2B5EF4-FFF2-40B4-BE49-F238E27FC236}">
                <a16:creationId xmlns:a16="http://schemas.microsoft.com/office/drawing/2014/main" id="{818FD4A4-6176-9EE2-889C-B9D240B8DFA7}"/>
              </a:ext>
            </a:extLst>
          </p:cNvPr>
          <p:cNvSpPr/>
          <p:nvPr/>
        </p:nvSpPr>
        <p:spPr>
          <a:xfrm>
            <a:off x="1537660" y="559510"/>
            <a:ext cx="1280170" cy="203150"/>
          </a:xfrm>
          <a:prstGeom prst="rect">
            <a:avLst/>
          </a:prstGeom>
          <a:solidFill>
            <a:srgbClr val="F0F2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8161689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mDgrwsaBOU.mgyzYb5ws1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olksbank 2025">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6d3c950-a12e-4b9c-bb18-ed3c5167feeb" xsi:nil="true"/>
    <lcf76f155ced4ddcb4097134ff3c332f xmlns="1a18dc6c-1e98-4662-bbd3-f83705b74ad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1BC9BF74D1AAA44819604BB851612C0" ma:contentTypeVersion="13" ma:contentTypeDescription="Ein neues Dokument erstellen." ma:contentTypeScope="" ma:versionID="8abd670caa4cf5e829c111ae8e61607a">
  <xsd:schema xmlns:xsd="http://www.w3.org/2001/XMLSchema" xmlns:xs="http://www.w3.org/2001/XMLSchema" xmlns:p="http://schemas.microsoft.com/office/2006/metadata/properties" xmlns:ns2="1a18dc6c-1e98-4662-bbd3-f83705b74ad5" xmlns:ns3="e6d3c950-a12e-4b9c-bb18-ed3c5167feeb" targetNamespace="http://schemas.microsoft.com/office/2006/metadata/properties" ma:root="true" ma:fieldsID="9b0699f15a3142491df3da9e5ff63f5b" ns2:_="" ns3:_="">
    <xsd:import namespace="1a18dc6c-1e98-4662-bbd3-f83705b74ad5"/>
    <xsd:import namespace="e6d3c950-a12e-4b9c-bb18-ed3c5167fee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18dc6c-1e98-4662-bbd3-f83705b74a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03d55899-7a8a-4d7d-b4e7-e0a238d4421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6d3c950-a12e-4b9c-bb18-ed3c5167fee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152f363-3b61-40b5-a048-0a4d504467f6}" ma:internalName="TaxCatchAll" ma:showField="CatchAllData" ma:web="e6d3c950-a12e-4b9c-bb18-ed3c5167fe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5F5E02-5B2A-49E6-985B-4257A94CBDBE}">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dcmitype/"/>
    <ds:schemaRef ds:uri="e6d3c950-a12e-4b9c-bb18-ed3c5167feeb"/>
    <ds:schemaRef ds:uri="1a18dc6c-1e98-4662-bbd3-f83705b74ad5"/>
    <ds:schemaRef ds:uri="http://www.w3.org/XML/1998/namespace"/>
  </ds:schemaRefs>
</ds:datastoreItem>
</file>

<file path=customXml/itemProps2.xml><?xml version="1.0" encoding="utf-8"?>
<ds:datastoreItem xmlns:ds="http://schemas.openxmlformats.org/officeDocument/2006/customXml" ds:itemID="{5C057BEA-91AA-4876-8746-B4CD766C8F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18dc6c-1e98-4662-bbd3-f83705b74ad5"/>
    <ds:schemaRef ds:uri="e6d3c950-a12e-4b9c-bb18-ed3c5167fe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615C27-F2C4-4F46-AD3F-521046FFA2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245</Words>
  <Application>Microsoft Office PowerPoint</Application>
  <PresentationFormat>A4-Papier (210 x 297 mm)</PresentationFormat>
  <Paragraphs>54</Paragraphs>
  <Slides>1</Slides>
  <Notes>1</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1</vt:i4>
      </vt:variant>
    </vt:vector>
  </HeadingPairs>
  <TitlesOfParts>
    <vt:vector size="8" baseType="lpstr">
      <vt:lpstr>Aptos</vt:lpstr>
      <vt:lpstr>Aptos Display</vt:lpstr>
      <vt:lpstr>Arial</vt:lpstr>
      <vt:lpstr>Courier New</vt:lpstr>
      <vt:lpstr>Shadows Into Light Two</vt:lpstr>
      <vt:lpstr>Volksbank 2025</vt:lpstr>
      <vt:lpstr>think-cell Folie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DANKLMAIER Hannah</dc:creator>
  <cp:lastModifiedBy>DANKLMAIER Hannah</cp:lastModifiedBy>
  <cp:revision>5</cp:revision>
  <dcterms:created xsi:type="dcterms:W3CDTF">2026-06-01T09:06:38Z</dcterms:created>
  <dcterms:modified xsi:type="dcterms:W3CDTF">2026-08-05T12:52:26Z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72cf053-8ff5-4e35-94b2-9eec8210f021_Enabled">
    <vt:lpwstr>true</vt:lpwstr>
  </property>
  <property fmtid="{D5CDD505-2E9C-101B-9397-08002B2CF9AE}" pid="3" name="MSIP_Label_472cf053-8ff5-4e35-94b2-9eec8210f021_SetDate">
    <vt:lpwstr>2026-06-01T09:09:16Z</vt:lpwstr>
  </property>
  <property fmtid="{D5CDD505-2E9C-101B-9397-08002B2CF9AE}" pid="4" name="MSIP_Label_472cf053-8ff5-4e35-94b2-9eec8210f021_Method">
    <vt:lpwstr>Privileged</vt:lpwstr>
  </property>
  <property fmtid="{D5CDD505-2E9C-101B-9397-08002B2CF9AE}" pid="5" name="MSIP_Label_472cf053-8ff5-4e35-94b2-9eec8210f021_Name">
    <vt:lpwstr>internal_full_control</vt:lpwstr>
  </property>
  <property fmtid="{D5CDD505-2E9C-101B-9397-08002B2CF9AE}" pid="6" name="MSIP_Label_472cf053-8ff5-4e35-94b2-9eec8210f021_SiteId">
    <vt:lpwstr>d9dd3c30-320e-497f-94c0-6eabe66a92c6</vt:lpwstr>
  </property>
  <property fmtid="{D5CDD505-2E9C-101B-9397-08002B2CF9AE}" pid="7" name="MSIP_Label_472cf053-8ff5-4e35-94b2-9eec8210f021_ActionId">
    <vt:lpwstr>b3577834-191b-46c3-9397-796b19d6e60d</vt:lpwstr>
  </property>
  <property fmtid="{D5CDD505-2E9C-101B-9397-08002B2CF9AE}" pid="8" name="MSIP_Label_472cf053-8ff5-4e35-94b2-9eec8210f021_ContentBits">
    <vt:lpwstr>0</vt:lpwstr>
  </property>
  <property fmtid="{D5CDD505-2E9C-101B-9397-08002B2CF9AE}" pid="9" name="MSIP_Label_472cf053-8ff5-4e35-94b2-9eec8210f021_Tag">
    <vt:lpwstr>10, 0, 1, 1</vt:lpwstr>
  </property>
  <property fmtid="{D5CDD505-2E9C-101B-9397-08002B2CF9AE}" pid="10" name="ContentTypeId">
    <vt:lpwstr>0x01010051BC9BF74D1AAA44819604BB851612C0</vt:lpwstr>
  </property>
  <property fmtid="{D5CDD505-2E9C-101B-9397-08002B2CF9AE}" pid="11" name="MediaServiceImageTags">
    <vt:lpwstr/>
  </property>
</Properties>
</file>